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17"/>
  </p:notesMasterIdLst>
  <p:handoutMasterIdLst>
    <p:handoutMasterId r:id="rId18"/>
  </p:handoutMasterIdLst>
  <p:sldIdLst>
    <p:sldId id="287" r:id="rId2"/>
    <p:sldId id="310" r:id="rId3"/>
    <p:sldId id="295" r:id="rId4"/>
    <p:sldId id="298" r:id="rId5"/>
    <p:sldId id="314" r:id="rId6"/>
    <p:sldId id="315" r:id="rId7"/>
    <p:sldId id="308" r:id="rId8"/>
    <p:sldId id="311" r:id="rId9"/>
    <p:sldId id="312" r:id="rId10"/>
    <p:sldId id="313" r:id="rId11"/>
    <p:sldId id="321" r:id="rId12"/>
    <p:sldId id="318" r:id="rId13"/>
    <p:sldId id="323" r:id="rId14"/>
    <p:sldId id="322" r:id="rId15"/>
    <p:sldId id="324" r:id="rId16"/>
  </p:sldIdLst>
  <p:sldSz cx="9144000" cy="6858000" type="screen4x3"/>
  <p:notesSz cx="6864350" cy="9996488"/>
  <p:embeddedFontLst>
    <p:embeddedFont>
      <p:font typeface="나눔고딕" charset="-127"/>
      <p:regular r:id="rId19"/>
      <p:bold r:id="rId20"/>
    </p:embeddedFont>
    <p:embeddedFont>
      <p:font typeface="나눔고딕 ExtraBold" charset="-127"/>
      <p:bold r:id="rId21"/>
    </p:embeddedFont>
    <p:embeddedFont>
      <p:font typeface="맑은 고딕" pitchFamily="34" charset="-127"/>
      <p:regular r:id="rId22"/>
      <p:bold r:id="rId23"/>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D7C35"/>
    <a:srgbClr val="FF873C"/>
    <a:srgbClr val="FF8232"/>
    <a:srgbClr val="FF963C"/>
    <a:srgbClr val="FF863B"/>
    <a:srgbClr val="FF9933"/>
    <a:srgbClr val="FF7D25"/>
    <a:srgbClr val="FF6600"/>
    <a:srgbClr val="FF6E00"/>
    <a:srgbClr val="FF82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6875" autoAdjust="0"/>
  </p:normalViewPr>
  <p:slideViewPr>
    <p:cSldViewPr>
      <p:cViewPr varScale="1">
        <p:scale>
          <a:sx n="67" d="100"/>
          <a:sy n="67" d="100"/>
        </p:scale>
        <p:origin x="-988" y="-80"/>
      </p:cViewPr>
      <p:guideLst>
        <p:guide orient="horz" pos="391"/>
        <p:guide orient="horz" pos="2795"/>
        <p:guide orient="horz" pos="4110"/>
        <p:guide pos="2880"/>
        <p:guide pos="5507"/>
        <p:guide pos="1127"/>
        <p:guide pos="267"/>
        <p:guide pos="14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44" y="-102"/>
      </p:cViewPr>
      <p:guideLst>
        <p:guide orient="horz" pos="3148"/>
        <p:guide pos="216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8"/>
  <c:chart>
    <c:plotArea>
      <c:layout/>
      <c:lineChart>
        <c:grouping val="standard"/>
        <c:ser>
          <c:idx val="0"/>
          <c:order val="0"/>
          <c:tx>
            <c:strRef>
              <c:f>Sheet1!$B$1</c:f>
              <c:strCache>
                <c:ptCount val="1"/>
                <c:pt idx="0">
                  <c:v>라이트윙 LED</c:v>
                </c:pt>
              </c:strCache>
            </c:strRef>
          </c:tx>
          <c:spPr>
            <a:ln w="34925">
              <a:solidFill>
                <a:srgbClr val="92D050"/>
              </a:solidFill>
            </a:ln>
          </c:spPr>
          <c:marker>
            <c:symbol val="circle"/>
            <c:size val="8"/>
            <c:spPr>
              <a:solidFill>
                <a:srgbClr val="92D050"/>
              </a:solidFill>
              <a:ln>
                <a:noFill/>
              </a:ln>
            </c:spPr>
          </c:marker>
          <c:cat>
            <c:strRef>
              <c:f>Sheet1!$A$2:$A$13</c:f>
              <c:strCache>
                <c:ptCount val="12"/>
                <c:pt idx="0">
                  <c:v>1개월</c:v>
                </c:pt>
                <c:pt idx="1">
                  <c:v>2개월</c:v>
                </c:pt>
                <c:pt idx="2">
                  <c:v>3개월</c:v>
                </c:pt>
                <c:pt idx="3">
                  <c:v>4개월</c:v>
                </c:pt>
                <c:pt idx="4">
                  <c:v>5개월</c:v>
                </c:pt>
                <c:pt idx="5">
                  <c:v>6개월</c:v>
                </c:pt>
                <c:pt idx="6">
                  <c:v>7개월</c:v>
                </c:pt>
                <c:pt idx="7">
                  <c:v>8개월</c:v>
                </c:pt>
                <c:pt idx="8">
                  <c:v>9개월</c:v>
                </c:pt>
                <c:pt idx="9">
                  <c:v>10개월</c:v>
                </c:pt>
                <c:pt idx="10">
                  <c:v>11개월</c:v>
                </c:pt>
                <c:pt idx="11">
                  <c:v>12개월</c:v>
                </c:pt>
              </c:strCache>
            </c:strRef>
          </c:cat>
          <c:val>
            <c:numRef>
              <c:f>Sheet1!$B$2:$B$13</c:f>
              <c:numCache>
                <c:formatCode>General</c:formatCode>
                <c:ptCount val="12"/>
                <c:pt idx="0">
                  <c:v>17.279999999999987</c:v>
                </c:pt>
                <c:pt idx="1">
                  <c:v>34.56</c:v>
                </c:pt>
                <c:pt idx="2">
                  <c:v>51.84</c:v>
                </c:pt>
                <c:pt idx="3">
                  <c:v>69.11999999999999</c:v>
                </c:pt>
                <c:pt idx="4" formatCode="0.000_ ">
                  <c:v>86.4</c:v>
                </c:pt>
                <c:pt idx="5">
                  <c:v>103.67999999999998</c:v>
                </c:pt>
                <c:pt idx="6">
                  <c:v>120.96000000000002</c:v>
                </c:pt>
                <c:pt idx="7">
                  <c:v>138.23999999999998</c:v>
                </c:pt>
                <c:pt idx="8">
                  <c:v>155.52000000000001</c:v>
                </c:pt>
                <c:pt idx="9">
                  <c:v>172.8</c:v>
                </c:pt>
                <c:pt idx="10">
                  <c:v>190.08</c:v>
                </c:pt>
                <c:pt idx="11">
                  <c:v>207.36</c:v>
                </c:pt>
              </c:numCache>
            </c:numRef>
          </c:val>
        </c:ser>
        <c:ser>
          <c:idx val="2"/>
          <c:order val="1"/>
          <c:tx>
            <c:strRef>
              <c:f>Sheet1!$D$1</c:f>
              <c:strCache>
                <c:ptCount val="1"/>
                <c:pt idx="0">
                  <c:v>일반형광등</c:v>
                </c:pt>
              </c:strCache>
            </c:strRef>
          </c:tx>
          <c:spPr>
            <a:ln w="34925">
              <a:solidFill>
                <a:srgbClr val="00B0F0"/>
              </a:solidFill>
            </a:ln>
          </c:spPr>
          <c:marker>
            <c:symbol val="circle"/>
            <c:size val="8"/>
            <c:spPr>
              <a:solidFill>
                <a:srgbClr val="00B0F0"/>
              </a:solidFill>
              <a:ln>
                <a:noFill/>
              </a:ln>
            </c:spPr>
          </c:marker>
          <c:cat>
            <c:strRef>
              <c:f>Sheet1!$A$2:$A$13</c:f>
              <c:strCache>
                <c:ptCount val="12"/>
                <c:pt idx="0">
                  <c:v>1개월</c:v>
                </c:pt>
                <c:pt idx="1">
                  <c:v>2개월</c:v>
                </c:pt>
                <c:pt idx="2">
                  <c:v>3개월</c:v>
                </c:pt>
                <c:pt idx="3">
                  <c:v>4개월</c:v>
                </c:pt>
                <c:pt idx="4">
                  <c:v>5개월</c:v>
                </c:pt>
                <c:pt idx="5">
                  <c:v>6개월</c:v>
                </c:pt>
                <c:pt idx="6">
                  <c:v>7개월</c:v>
                </c:pt>
                <c:pt idx="7">
                  <c:v>8개월</c:v>
                </c:pt>
                <c:pt idx="8">
                  <c:v>9개월</c:v>
                </c:pt>
                <c:pt idx="9">
                  <c:v>10개월</c:v>
                </c:pt>
                <c:pt idx="10">
                  <c:v>11개월</c:v>
                </c:pt>
                <c:pt idx="11">
                  <c:v>12개월</c:v>
                </c:pt>
              </c:strCache>
            </c:strRef>
          </c:cat>
          <c:val>
            <c:numRef>
              <c:f>Sheet1!$D$2:$D$13</c:f>
              <c:numCache>
                <c:formatCode>General</c:formatCode>
                <c:ptCount val="12"/>
                <c:pt idx="0">
                  <c:v>108</c:v>
                </c:pt>
                <c:pt idx="1">
                  <c:v>216</c:v>
                </c:pt>
                <c:pt idx="2">
                  <c:v>324</c:v>
                </c:pt>
                <c:pt idx="3">
                  <c:v>432</c:v>
                </c:pt>
                <c:pt idx="4" formatCode="0.000_ ">
                  <c:v>540</c:v>
                </c:pt>
                <c:pt idx="5">
                  <c:v>648</c:v>
                </c:pt>
                <c:pt idx="6">
                  <c:v>756</c:v>
                </c:pt>
                <c:pt idx="7">
                  <c:v>864</c:v>
                </c:pt>
                <c:pt idx="8">
                  <c:v>972</c:v>
                </c:pt>
                <c:pt idx="9">
                  <c:v>1080</c:v>
                </c:pt>
                <c:pt idx="10">
                  <c:v>1188</c:v>
                </c:pt>
                <c:pt idx="11">
                  <c:v>1296</c:v>
                </c:pt>
              </c:numCache>
            </c:numRef>
          </c:val>
        </c:ser>
        <c:marker val="1"/>
        <c:axId val="191348096"/>
        <c:axId val="191362560"/>
      </c:lineChart>
      <c:catAx>
        <c:axId val="191348096"/>
        <c:scaling>
          <c:orientation val="minMax"/>
        </c:scaling>
        <c:delete val="1"/>
        <c:axPos val="b"/>
        <c:majorTickMark val="none"/>
        <c:tickLblPos val="none"/>
        <c:crossAx val="191362560"/>
        <c:crosses val="autoZero"/>
        <c:auto val="1"/>
        <c:lblAlgn val="ctr"/>
        <c:lblOffset val="100"/>
      </c:catAx>
      <c:valAx>
        <c:axId val="191362560"/>
        <c:scaling>
          <c:orientation val="minMax"/>
        </c:scaling>
        <c:axPos val="l"/>
        <c:majorGridlines>
          <c:spPr>
            <a:ln>
              <a:solidFill>
                <a:prstClr val="white">
                  <a:alpha val="20000"/>
                </a:prstClr>
              </a:solidFill>
            </a:ln>
          </c:spPr>
        </c:majorGridlines>
        <c:numFmt formatCode="0\ \k\w" sourceLinked="0"/>
        <c:majorTickMark val="in"/>
        <c:tickLblPos val="nextTo"/>
        <c:spPr>
          <a:ln>
            <a:noFill/>
          </a:ln>
        </c:spPr>
        <c:txPr>
          <a:bodyPr/>
          <a:lstStyle/>
          <a:p>
            <a:pPr>
              <a:defRPr sz="800" b="1">
                <a:solidFill>
                  <a:schemeClr val="bg1"/>
                </a:solidFill>
                <a:latin typeface="나눔고딕" pitchFamily="50" charset="-127"/>
                <a:ea typeface="나눔고딕" pitchFamily="50" charset="-127"/>
              </a:defRPr>
            </a:pPr>
            <a:endParaRPr lang="ja-JP"/>
          </a:p>
        </c:txPr>
        <c:crossAx val="191348096"/>
        <c:crosses val="autoZero"/>
        <c:crossBetween val="between"/>
      </c:valAx>
      <c:spPr>
        <a:ln>
          <a:noFill/>
        </a:ln>
      </c:spPr>
    </c:plotArea>
    <c:plotVisOnly val="1"/>
  </c:chart>
  <c:spPr>
    <a:ln>
      <a:noFill/>
    </a:ln>
  </c:spPr>
  <c:txPr>
    <a:bodyPr/>
    <a:lstStyle/>
    <a:p>
      <a:pPr>
        <a:defRPr sz="1800"/>
      </a:pPr>
      <a:endParaRPr lang="ja-JP"/>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DB81D-2DAD-4824-AC1A-A749A2AFA57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A9EBC99-4FBF-4E88-86FF-9A532BADBFEE}">
      <dgm:prSet phldrT="[텍스트]"/>
      <dgm:spPr>
        <a:solidFill>
          <a:srgbClr val="00B0F0"/>
        </a:solidFill>
      </dgm:spPr>
      <dgm:t>
        <a:bodyPr/>
        <a:lstStyle/>
        <a:p>
          <a:pPr latinLnBrk="1"/>
          <a:r>
            <a:rPr lang="ja-JP" altLang="en-US" dirty="0" smtClean="0"/>
            <a:t>一般蛍光灯</a:t>
          </a:r>
          <a:endParaRPr lang="ko-KR" altLang="en-US" dirty="0"/>
        </a:p>
      </dgm:t>
    </dgm:pt>
    <dgm:pt modelId="{CACBCA96-2DAD-4C94-ADCE-D3371D9B3631}" type="parTrans" cxnId="{A4D1500F-0F44-4494-A4DC-2CDA7C57B1A7}">
      <dgm:prSet/>
      <dgm:spPr/>
      <dgm:t>
        <a:bodyPr/>
        <a:lstStyle/>
        <a:p>
          <a:pPr latinLnBrk="1"/>
          <a:endParaRPr lang="ko-KR" altLang="en-US"/>
        </a:p>
      </dgm:t>
    </dgm:pt>
    <dgm:pt modelId="{D75017D6-2412-48FE-8BEF-04377C9EF0BA}" type="sibTrans" cxnId="{A4D1500F-0F44-4494-A4DC-2CDA7C57B1A7}">
      <dgm:prSet/>
      <dgm:spPr/>
      <dgm:t>
        <a:bodyPr/>
        <a:lstStyle/>
        <a:p>
          <a:pPr latinLnBrk="1"/>
          <a:endParaRPr lang="ko-KR" altLang="en-US"/>
        </a:p>
      </dgm:t>
    </dgm:pt>
    <dgm:pt modelId="{1BBD9D93-33C0-49D5-A74A-9E03CA49873A}">
      <dgm:prSet phldrT="[텍스트]"/>
      <dgm:spPr>
        <a:solidFill>
          <a:srgbClr val="92D050"/>
        </a:solidFill>
      </dgm:spPr>
      <dgm:t>
        <a:bodyPr/>
        <a:lstStyle/>
        <a:p>
          <a:pPr latinLnBrk="1"/>
          <a:r>
            <a:rPr lang="ja-JP" altLang="en-US" dirty="0" smtClean="0">
              <a:solidFill>
                <a:schemeClr val="bg1"/>
              </a:solidFill>
            </a:rPr>
            <a:t>つばさライト専用</a:t>
          </a:r>
          <a:r>
            <a:rPr lang="ko-KR" altLang="en-US" dirty="0" smtClean="0">
              <a:solidFill>
                <a:schemeClr val="bg1"/>
              </a:solidFill>
            </a:rPr>
            <a:t> </a:t>
          </a:r>
          <a:r>
            <a:rPr lang="en-US" altLang="ko-KR" dirty="0" smtClean="0">
              <a:solidFill>
                <a:schemeClr val="bg1"/>
              </a:solidFill>
            </a:rPr>
            <a:t>LED</a:t>
          </a:r>
          <a:endParaRPr lang="ko-KR" altLang="en-US" dirty="0">
            <a:solidFill>
              <a:schemeClr val="bg1"/>
            </a:solidFill>
          </a:endParaRPr>
        </a:p>
      </dgm:t>
    </dgm:pt>
    <dgm:pt modelId="{9C8DF139-00F2-45B7-98A6-88AD15AFD173}" type="parTrans" cxnId="{0325010A-B087-456E-ADCA-F6F3CEBC2881}">
      <dgm:prSet/>
      <dgm:spPr/>
      <dgm:t>
        <a:bodyPr/>
        <a:lstStyle/>
        <a:p>
          <a:pPr latinLnBrk="1"/>
          <a:endParaRPr lang="ko-KR" altLang="en-US"/>
        </a:p>
      </dgm:t>
    </dgm:pt>
    <dgm:pt modelId="{0A733C99-43FB-46C5-AE67-3819A9182283}" type="sibTrans" cxnId="{0325010A-B087-456E-ADCA-F6F3CEBC2881}">
      <dgm:prSet/>
      <dgm:spPr/>
      <dgm:t>
        <a:bodyPr/>
        <a:lstStyle/>
        <a:p>
          <a:pPr latinLnBrk="1"/>
          <a:endParaRPr lang="ko-KR" altLang="en-US"/>
        </a:p>
      </dgm:t>
    </dgm:pt>
    <dgm:pt modelId="{8933D93A-E416-4DD8-8843-6E4B7128C74D}">
      <dgm:prSet phldrT="[텍스트]" custT="1"/>
      <dgm:spPr>
        <a:solidFill>
          <a:srgbClr val="00B050"/>
        </a:solidFill>
      </dgm:spPr>
      <dgm:t>
        <a:bodyPr/>
        <a:lstStyle/>
        <a:p>
          <a:pPr latinLnBrk="1"/>
          <a:r>
            <a:rPr lang="ja-JP" altLang="en-US" sz="900" dirty="0" smtClean="0"/>
            <a:t>年間</a:t>
          </a:r>
          <a:r>
            <a:rPr lang="en-US" altLang="ko-KR" sz="900" dirty="0" smtClean="0"/>
            <a:t>435,500W</a:t>
          </a:r>
          <a:r>
            <a:rPr lang="ja-JP" altLang="en-US" sz="900" dirty="0" smtClean="0"/>
            <a:t>節約</a:t>
          </a:r>
          <a:r>
            <a:rPr lang="en-US" altLang="ko-KR" sz="900" dirty="0" smtClean="0"/>
            <a:t>!!</a:t>
          </a:r>
          <a:endParaRPr lang="ko-KR" altLang="en-US" sz="900" dirty="0"/>
        </a:p>
      </dgm:t>
    </dgm:pt>
    <dgm:pt modelId="{36A096E2-8A9C-4A9F-BB5B-F8CD27B65590}" type="parTrans" cxnId="{759AF8C6-05B8-410B-BF8D-882C2ADE7A73}">
      <dgm:prSet/>
      <dgm:spPr/>
      <dgm:t>
        <a:bodyPr/>
        <a:lstStyle/>
        <a:p>
          <a:pPr latinLnBrk="1"/>
          <a:endParaRPr lang="ko-KR" altLang="en-US"/>
        </a:p>
      </dgm:t>
    </dgm:pt>
    <dgm:pt modelId="{B935AD60-9D53-477C-BCAF-3E84BB422A2D}" type="sibTrans" cxnId="{759AF8C6-05B8-410B-BF8D-882C2ADE7A73}">
      <dgm:prSet/>
      <dgm:spPr/>
      <dgm:t>
        <a:bodyPr/>
        <a:lstStyle/>
        <a:p>
          <a:pPr latinLnBrk="1"/>
          <a:endParaRPr lang="ko-KR" altLang="en-US"/>
        </a:p>
      </dgm:t>
    </dgm:pt>
    <dgm:pt modelId="{F0359EBF-F3AF-4155-9F9E-B911A537000B}" type="pres">
      <dgm:prSet presAssocID="{474DB81D-2DAD-4824-AC1A-A749A2AFA57D}" presName="linearFlow" presStyleCnt="0">
        <dgm:presLayoutVars>
          <dgm:dir/>
          <dgm:resizeHandles val="exact"/>
        </dgm:presLayoutVars>
      </dgm:prSet>
      <dgm:spPr/>
    </dgm:pt>
    <dgm:pt modelId="{F4065770-3BF0-4F21-80F5-43C934699AA6}" type="pres">
      <dgm:prSet presAssocID="{5A9EBC99-4FBF-4E88-86FF-9A532BADBFEE}" presName="node" presStyleLbl="node1" presStyleIdx="0" presStyleCnt="3">
        <dgm:presLayoutVars>
          <dgm:bulletEnabled val="1"/>
        </dgm:presLayoutVars>
      </dgm:prSet>
      <dgm:spPr/>
      <dgm:t>
        <a:bodyPr/>
        <a:lstStyle/>
        <a:p>
          <a:pPr latinLnBrk="1"/>
          <a:endParaRPr lang="ko-KR" altLang="en-US"/>
        </a:p>
      </dgm:t>
    </dgm:pt>
    <dgm:pt modelId="{82236495-BC59-45A7-9DC8-3A6D77740DA0}" type="pres">
      <dgm:prSet presAssocID="{D75017D6-2412-48FE-8BEF-04377C9EF0BA}" presName="spacerL" presStyleCnt="0"/>
      <dgm:spPr/>
    </dgm:pt>
    <dgm:pt modelId="{A4596862-7E91-4A81-89D8-AAFCD7BDA4F6}" type="pres">
      <dgm:prSet presAssocID="{D75017D6-2412-48FE-8BEF-04377C9EF0BA}" presName="sibTrans" presStyleLbl="sibTrans2D1" presStyleIdx="0" presStyleCnt="2"/>
      <dgm:spPr>
        <a:prstGeom prst="mathMinus">
          <a:avLst/>
        </a:prstGeom>
      </dgm:spPr>
      <dgm:t>
        <a:bodyPr/>
        <a:lstStyle/>
        <a:p>
          <a:pPr latinLnBrk="1"/>
          <a:endParaRPr lang="ko-KR" altLang="en-US"/>
        </a:p>
      </dgm:t>
    </dgm:pt>
    <dgm:pt modelId="{E9A053A6-8941-4180-8606-C7F610F00437}" type="pres">
      <dgm:prSet presAssocID="{D75017D6-2412-48FE-8BEF-04377C9EF0BA}" presName="spacerR" presStyleCnt="0"/>
      <dgm:spPr/>
    </dgm:pt>
    <dgm:pt modelId="{EC1FF525-D843-494F-BDEC-ADC38A68C1F1}" type="pres">
      <dgm:prSet presAssocID="{1BBD9D93-33C0-49D5-A74A-9E03CA49873A}" presName="node" presStyleLbl="node1" presStyleIdx="1" presStyleCnt="3">
        <dgm:presLayoutVars>
          <dgm:bulletEnabled val="1"/>
        </dgm:presLayoutVars>
      </dgm:prSet>
      <dgm:spPr/>
      <dgm:t>
        <a:bodyPr/>
        <a:lstStyle/>
        <a:p>
          <a:pPr latinLnBrk="1"/>
          <a:endParaRPr lang="ko-KR" altLang="en-US"/>
        </a:p>
      </dgm:t>
    </dgm:pt>
    <dgm:pt modelId="{6AD102D1-6C9A-4FD8-9DC5-B585798696A2}" type="pres">
      <dgm:prSet presAssocID="{0A733C99-43FB-46C5-AE67-3819A9182283}" presName="spacerL" presStyleCnt="0"/>
      <dgm:spPr/>
    </dgm:pt>
    <dgm:pt modelId="{FAAF9C39-9605-4A51-A431-19F4028EEE20}" type="pres">
      <dgm:prSet presAssocID="{0A733C99-43FB-46C5-AE67-3819A9182283}" presName="sibTrans" presStyleLbl="sibTrans2D1" presStyleIdx="1" presStyleCnt="2"/>
      <dgm:spPr/>
      <dgm:t>
        <a:bodyPr/>
        <a:lstStyle/>
        <a:p>
          <a:pPr latinLnBrk="1"/>
          <a:endParaRPr lang="ko-KR" altLang="en-US"/>
        </a:p>
      </dgm:t>
    </dgm:pt>
    <dgm:pt modelId="{1E45DF9C-511A-43A2-B4B5-A679E5C4E577}" type="pres">
      <dgm:prSet presAssocID="{0A733C99-43FB-46C5-AE67-3819A9182283}" presName="spacerR" presStyleCnt="0"/>
      <dgm:spPr/>
    </dgm:pt>
    <dgm:pt modelId="{3F466EF1-CF77-4BF6-BD49-7AA1E4885BBB}" type="pres">
      <dgm:prSet presAssocID="{8933D93A-E416-4DD8-8843-6E4B7128C74D}" presName="node" presStyleLbl="node1" presStyleIdx="2" presStyleCnt="3">
        <dgm:presLayoutVars>
          <dgm:bulletEnabled val="1"/>
        </dgm:presLayoutVars>
      </dgm:prSet>
      <dgm:spPr/>
      <dgm:t>
        <a:bodyPr/>
        <a:lstStyle/>
        <a:p>
          <a:pPr latinLnBrk="1"/>
          <a:endParaRPr lang="ko-KR" altLang="en-US"/>
        </a:p>
      </dgm:t>
    </dgm:pt>
  </dgm:ptLst>
  <dgm:cxnLst>
    <dgm:cxn modelId="{B3D849B6-2C0B-4B22-995F-6635CFD048CF}" type="presOf" srcId="{5A9EBC99-4FBF-4E88-86FF-9A532BADBFEE}" destId="{F4065770-3BF0-4F21-80F5-43C934699AA6}" srcOrd="0" destOrd="0" presId="urn:microsoft.com/office/officeart/2005/8/layout/equation1"/>
    <dgm:cxn modelId="{8CC357BF-4CC7-4FB7-9BFD-F6763F7C04CD}" type="presOf" srcId="{8933D93A-E416-4DD8-8843-6E4B7128C74D}" destId="{3F466EF1-CF77-4BF6-BD49-7AA1E4885BBB}" srcOrd="0" destOrd="0" presId="urn:microsoft.com/office/officeart/2005/8/layout/equation1"/>
    <dgm:cxn modelId="{A4D1500F-0F44-4494-A4DC-2CDA7C57B1A7}" srcId="{474DB81D-2DAD-4824-AC1A-A749A2AFA57D}" destId="{5A9EBC99-4FBF-4E88-86FF-9A532BADBFEE}" srcOrd="0" destOrd="0" parTransId="{CACBCA96-2DAD-4C94-ADCE-D3371D9B3631}" sibTransId="{D75017D6-2412-48FE-8BEF-04377C9EF0BA}"/>
    <dgm:cxn modelId="{86961489-FF8C-47AA-B75C-317EEB16CF40}" type="presOf" srcId="{0A733C99-43FB-46C5-AE67-3819A9182283}" destId="{FAAF9C39-9605-4A51-A431-19F4028EEE20}" srcOrd="0" destOrd="0" presId="urn:microsoft.com/office/officeart/2005/8/layout/equation1"/>
    <dgm:cxn modelId="{0325010A-B087-456E-ADCA-F6F3CEBC2881}" srcId="{474DB81D-2DAD-4824-AC1A-A749A2AFA57D}" destId="{1BBD9D93-33C0-49D5-A74A-9E03CA49873A}" srcOrd="1" destOrd="0" parTransId="{9C8DF139-00F2-45B7-98A6-88AD15AFD173}" sibTransId="{0A733C99-43FB-46C5-AE67-3819A9182283}"/>
    <dgm:cxn modelId="{759AF8C6-05B8-410B-BF8D-882C2ADE7A73}" srcId="{474DB81D-2DAD-4824-AC1A-A749A2AFA57D}" destId="{8933D93A-E416-4DD8-8843-6E4B7128C74D}" srcOrd="2" destOrd="0" parTransId="{36A096E2-8A9C-4A9F-BB5B-F8CD27B65590}" sibTransId="{B935AD60-9D53-477C-BCAF-3E84BB422A2D}"/>
    <dgm:cxn modelId="{6654F9C5-2FAB-4368-9C9F-E5C79DF1608F}" type="presOf" srcId="{1BBD9D93-33C0-49D5-A74A-9E03CA49873A}" destId="{EC1FF525-D843-494F-BDEC-ADC38A68C1F1}" srcOrd="0" destOrd="0" presId="urn:microsoft.com/office/officeart/2005/8/layout/equation1"/>
    <dgm:cxn modelId="{6CCD1433-16C8-408B-8804-5BD5D6D1C158}" type="presOf" srcId="{D75017D6-2412-48FE-8BEF-04377C9EF0BA}" destId="{A4596862-7E91-4A81-89D8-AAFCD7BDA4F6}" srcOrd="0" destOrd="0" presId="urn:microsoft.com/office/officeart/2005/8/layout/equation1"/>
    <dgm:cxn modelId="{B73348DE-8A38-4331-B7BF-0011BD8C28E6}" type="presOf" srcId="{474DB81D-2DAD-4824-AC1A-A749A2AFA57D}" destId="{F0359EBF-F3AF-4155-9F9E-B911A537000B}" srcOrd="0" destOrd="0" presId="urn:microsoft.com/office/officeart/2005/8/layout/equation1"/>
    <dgm:cxn modelId="{AD1D3057-09C5-4CC1-B01E-8DE631BCF995}" type="presParOf" srcId="{F0359EBF-F3AF-4155-9F9E-B911A537000B}" destId="{F4065770-3BF0-4F21-80F5-43C934699AA6}" srcOrd="0" destOrd="0" presId="urn:microsoft.com/office/officeart/2005/8/layout/equation1"/>
    <dgm:cxn modelId="{B5FDC24F-0950-4748-BA0D-AA67311F7930}" type="presParOf" srcId="{F0359EBF-F3AF-4155-9F9E-B911A537000B}" destId="{82236495-BC59-45A7-9DC8-3A6D77740DA0}" srcOrd="1" destOrd="0" presId="urn:microsoft.com/office/officeart/2005/8/layout/equation1"/>
    <dgm:cxn modelId="{9219AC93-EF81-4969-A62F-3A73065919AC}" type="presParOf" srcId="{F0359EBF-F3AF-4155-9F9E-B911A537000B}" destId="{A4596862-7E91-4A81-89D8-AAFCD7BDA4F6}" srcOrd="2" destOrd="0" presId="urn:microsoft.com/office/officeart/2005/8/layout/equation1"/>
    <dgm:cxn modelId="{AB0CBB69-26B3-4AFD-B44C-9F6D4B1BB75A}" type="presParOf" srcId="{F0359EBF-F3AF-4155-9F9E-B911A537000B}" destId="{E9A053A6-8941-4180-8606-C7F610F00437}" srcOrd="3" destOrd="0" presId="urn:microsoft.com/office/officeart/2005/8/layout/equation1"/>
    <dgm:cxn modelId="{E55893BE-22C2-4C65-885F-2B90432C0D7F}" type="presParOf" srcId="{F0359EBF-F3AF-4155-9F9E-B911A537000B}" destId="{EC1FF525-D843-494F-BDEC-ADC38A68C1F1}" srcOrd="4" destOrd="0" presId="urn:microsoft.com/office/officeart/2005/8/layout/equation1"/>
    <dgm:cxn modelId="{A906FAC3-5F47-43C5-9CA9-ADF87D783DC6}" type="presParOf" srcId="{F0359EBF-F3AF-4155-9F9E-B911A537000B}" destId="{6AD102D1-6C9A-4FD8-9DC5-B585798696A2}" srcOrd="5" destOrd="0" presId="urn:microsoft.com/office/officeart/2005/8/layout/equation1"/>
    <dgm:cxn modelId="{C06C6B99-1A5B-4606-BC8E-F64165CA5981}" type="presParOf" srcId="{F0359EBF-F3AF-4155-9F9E-B911A537000B}" destId="{FAAF9C39-9605-4A51-A431-19F4028EEE20}" srcOrd="6" destOrd="0" presId="urn:microsoft.com/office/officeart/2005/8/layout/equation1"/>
    <dgm:cxn modelId="{A505803D-C285-4D0E-8F43-A2FAA296B217}" type="presParOf" srcId="{F0359EBF-F3AF-4155-9F9E-B911A537000B}" destId="{1E45DF9C-511A-43A2-B4B5-A679E5C4E577}" srcOrd="7" destOrd="0" presId="urn:microsoft.com/office/officeart/2005/8/layout/equation1"/>
    <dgm:cxn modelId="{8E5A3A8D-1E54-408E-8179-221F56DB3C27}" type="presParOf" srcId="{F0359EBF-F3AF-4155-9F9E-B911A537000B}" destId="{3F466EF1-CF77-4BF6-BD49-7AA1E4885BBB}"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65770-3BF0-4F21-80F5-43C934699AA6}">
      <dsp:nvSpPr>
        <dsp:cNvPr id="0" name=""/>
        <dsp:cNvSpPr/>
      </dsp:nvSpPr>
      <dsp:spPr>
        <a:xfrm>
          <a:off x="548" y="76159"/>
          <a:ext cx="727552" cy="72755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ja-JP" altLang="en-US" sz="900" kern="1200" dirty="0" smtClean="0"/>
            <a:t>一般蛍光灯</a:t>
          </a:r>
          <a:endParaRPr lang="ko-KR" altLang="en-US" sz="900" kern="1200" dirty="0"/>
        </a:p>
      </dsp:txBody>
      <dsp:txXfrm>
        <a:off x="548" y="76159"/>
        <a:ext cx="727552" cy="727552"/>
      </dsp:txXfrm>
    </dsp:sp>
    <dsp:sp modelId="{A4596862-7E91-4A81-89D8-AAFCD7BDA4F6}">
      <dsp:nvSpPr>
        <dsp:cNvPr id="0" name=""/>
        <dsp:cNvSpPr/>
      </dsp:nvSpPr>
      <dsp:spPr>
        <a:xfrm>
          <a:off x="787178" y="228945"/>
          <a:ext cx="421980" cy="421980"/>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latinLnBrk="1">
            <a:lnSpc>
              <a:spcPct val="90000"/>
            </a:lnSpc>
            <a:spcBef>
              <a:spcPct val="0"/>
            </a:spcBef>
            <a:spcAft>
              <a:spcPct val="35000"/>
            </a:spcAft>
          </a:pPr>
          <a:endParaRPr lang="ko-KR" altLang="en-US" sz="500" kern="1200"/>
        </a:p>
      </dsp:txBody>
      <dsp:txXfrm>
        <a:off x="787178" y="228945"/>
        <a:ext cx="421980" cy="421980"/>
      </dsp:txXfrm>
    </dsp:sp>
    <dsp:sp modelId="{EC1FF525-D843-494F-BDEC-ADC38A68C1F1}">
      <dsp:nvSpPr>
        <dsp:cNvPr id="0" name=""/>
        <dsp:cNvSpPr/>
      </dsp:nvSpPr>
      <dsp:spPr>
        <a:xfrm>
          <a:off x="1268235" y="76159"/>
          <a:ext cx="727552" cy="7275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ja-JP" altLang="en-US" sz="900" kern="1200" dirty="0" smtClean="0">
              <a:solidFill>
                <a:schemeClr val="bg1"/>
              </a:solidFill>
            </a:rPr>
            <a:t>つばさライト専用</a:t>
          </a:r>
          <a:r>
            <a:rPr lang="ko-KR" altLang="en-US" sz="900" kern="1200" dirty="0" smtClean="0">
              <a:solidFill>
                <a:schemeClr val="bg1"/>
              </a:solidFill>
            </a:rPr>
            <a:t> </a:t>
          </a:r>
          <a:r>
            <a:rPr lang="en-US" altLang="ko-KR" sz="900" kern="1200" dirty="0" smtClean="0">
              <a:solidFill>
                <a:schemeClr val="bg1"/>
              </a:solidFill>
            </a:rPr>
            <a:t>LED</a:t>
          </a:r>
          <a:endParaRPr lang="ko-KR" altLang="en-US" sz="900" kern="1200" dirty="0">
            <a:solidFill>
              <a:schemeClr val="bg1"/>
            </a:solidFill>
          </a:endParaRPr>
        </a:p>
      </dsp:txBody>
      <dsp:txXfrm>
        <a:off x="1268235" y="76159"/>
        <a:ext cx="727552" cy="727552"/>
      </dsp:txXfrm>
    </dsp:sp>
    <dsp:sp modelId="{FAAF9C39-9605-4A51-A431-19F4028EEE20}">
      <dsp:nvSpPr>
        <dsp:cNvPr id="0" name=""/>
        <dsp:cNvSpPr/>
      </dsp:nvSpPr>
      <dsp:spPr>
        <a:xfrm>
          <a:off x="2054865" y="228945"/>
          <a:ext cx="421980" cy="4219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latinLnBrk="1">
            <a:lnSpc>
              <a:spcPct val="90000"/>
            </a:lnSpc>
            <a:spcBef>
              <a:spcPct val="0"/>
            </a:spcBef>
            <a:spcAft>
              <a:spcPct val="35000"/>
            </a:spcAft>
          </a:pPr>
          <a:endParaRPr lang="ko-KR" altLang="en-US" sz="1000" kern="1200"/>
        </a:p>
      </dsp:txBody>
      <dsp:txXfrm>
        <a:off x="2054865" y="228945"/>
        <a:ext cx="421980" cy="421980"/>
      </dsp:txXfrm>
    </dsp:sp>
    <dsp:sp modelId="{3F466EF1-CF77-4BF6-BD49-7AA1E4885BBB}">
      <dsp:nvSpPr>
        <dsp:cNvPr id="0" name=""/>
        <dsp:cNvSpPr/>
      </dsp:nvSpPr>
      <dsp:spPr>
        <a:xfrm>
          <a:off x="2535922" y="76159"/>
          <a:ext cx="727552" cy="72755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ja-JP" altLang="en-US" sz="900" kern="1200" dirty="0" smtClean="0"/>
            <a:t>年間</a:t>
          </a:r>
          <a:r>
            <a:rPr lang="en-US" altLang="ko-KR" sz="900" kern="1200" dirty="0" smtClean="0"/>
            <a:t>435,500W</a:t>
          </a:r>
          <a:r>
            <a:rPr lang="ja-JP" altLang="en-US" sz="900" kern="1200" dirty="0" smtClean="0"/>
            <a:t>節約</a:t>
          </a:r>
          <a:r>
            <a:rPr lang="en-US" altLang="ko-KR" sz="900" kern="1200" dirty="0" smtClean="0"/>
            <a:t>!!</a:t>
          </a:r>
          <a:endParaRPr lang="ko-KR" altLang="en-US" sz="900" kern="1200" dirty="0"/>
        </a:p>
      </dsp:txBody>
      <dsp:txXfrm>
        <a:off x="2535922" y="76159"/>
        <a:ext cx="727552" cy="7275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5032" cy="499745"/>
          </a:xfrm>
          <a:prstGeom prst="rect">
            <a:avLst/>
          </a:prstGeom>
        </p:spPr>
        <p:txBody>
          <a:bodyPr vert="horz" lIns="92071" tIns="46035" rIns="92071" bIns="46035" rtlCol="0"/>
          <a:lstStyle>
            <a:lvl1pPr algn="l">
              <a:defRPr sz="1200"/>
            </a:lvl1pPr>
          </a:lstStyle>
          <a:p>
            <a:endParaRPr lang="ko-KR" altLang="en-US"/>
          </a:p>
        </p:txBody>
      </p:sp>
      <p:sp>
        <p:nvSpPr>
          <p:cNvPr id="3" name="날짜 개체 틀 2"/>
          <p:cNvSpPr>
            <a:spLocks noGrp="1"/>
          </p:cNvSpPr>
          <p:nvPr>
            <p:ph type="dt" sz="quarter" idx="1"/>
          </p:nvPr>
        </p:nvSpPr>
        <p:spPr>
          <a:xfrm>
            <a:off x="3887717" y="0"/>
            <a:ext cx="2975032" cy="499745"/>
          </a:xfrm>
          <a:prstGeom prst="rect">
            <a:avLst/>
          </a:prstGeom>
        </p:spPr>
        <p:txBody>
          <a:bodyPr vert="horz" lIns="92071" tIns="46035" rIns="92071" bIns="46035" rtlCol="0"/>
          <a:lstStyle>
            <a:lvl1pPr algn="r">
              <a:defRPr sz="1200"/>
            </a:lvl1pPr>
          </a:lstStyle>
          <a:p>
            <a:fld id="{48C35B13-7476-454A-BA29-3DD51F9319FB}" type="datetimeFigureOut">
              <a:rPr lang="ko-KR" altLang="en-US" smtClean="0"/>
              <a:pPr/>
              <a:t>2014-08-17</a:t>
            </a:fld>
            <a:endParaRPr lang="ko-KR" altLang="en-US"/>
          </a:p>
        </p:txBody>
      </p:sp>
      <p:sp>
        <p:nvSpPr>
          <p:cNvPr id="4" name="바닥글 개체 틀 3"/>
          <p:cNvSpPr>
            <a:spLocks noGrp="1"/>
          </p:cNvSpPr>
          <p:nvPr>
            <p:ph type="ftr" sz="quarter" idx="2"/>
          </p:nvPr>
        </p:nvSpPr>
        <p:spPr>
          <a:xfrm>
            <a:off x="0" y="9495147"/>
            <a:ext cx="2975032" cy="499744"/>
          </a:xfrm>
          <a:prstGeom prst="rect">
            <a:avLst/>
          </a:prstGeom>
        </p:spPr>
        <p:txBody>
          <a:bodyPr vert="horz" lIns="92071" tIns="46035" rIns="92071" bIns="46035"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7717" y="9495147"/>
            <a:ext cx="2975032" cy="499744"/>
          </a:xfrm>
          <a:prstGeom prst="rect">
            <a:avLst/>
          </a:prstGeom>
        </p:spPr>
        <p:txBody>
          <a:bodyPr vert="horz" lIns="92071" tIns="46035" rIns="92071" bIns="46035" rtlCol="0" anchor="b"/>
          <a:lstStyle>
            <a:lvl1pPr algn="r">
              <a:defRPr sz="1200"/>
            </a:lvl1pPr>
          </a:lstStyle>
          <a:p>
            <a:fld id="{1037D038-4020-4FF0-A2E6-489F110BD5D7}" type="slidenum">
              <a:rPr lang="ko-KR" altLang="en-US" smtClean="0"/>
              <a:pPr/>
              <a:t>&lt;#&gt;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74552" cy="499825"/>
          </a:xfrm>
          <a:prstGeom prst="rect">
            <a:avLst/>
          </a:prstGeom>
        </p:spPr>
        <p:txBody>
          <a:bodyPr vert="horz" lIns="92449" tIns="46224" rIns="92449" bIns="46224" rtlCol="0"/>
          <a:lstStyle>
            <a:lvl1pPr algn="l">
              <a:defRPr sz="1200"/>
            </a:lvl1pPr>
          </a:lstStyle>
          <a:p>
            <a:endParaRPr lang="ko-KR" altLang="en-US"/>
          </a:p>
        </p:txBody>
      </p:sp>
      <p:sp>
        <p:nvSpPr>
          <p:cNvPr id="3" name="날짜 개체 틀 2"/>
          <p:cNvSpPr>
            <a:spLocks noGrp="1"/>
          </p:cNvSpPr>
          <p:nvPr>
            <p:ph type="dt" idx="1"/>
          </p:nvPr>
        </p:nvSpPr>
        <p:spPr>
          <a:xfrm>
            <a:off x="3888211" y="0"/>
            <a:ext cx="2974552" cy="499825"/>
          </a:xfrm>
          <a:prstGeom prst="rect">
            <a:avLst/>
          </a:prstGeom>
        </p:spPr>
        <p:txBody>
          <a:bodyPr vert="horz" lIns="92449" tIns="46224" rIns="92449" bIns="46224" rtlCol="0"/>
          <a:lstStyle>
            <a:lvl1pPr algn="r">
              <a:defRPr sz="1200"/>
            </a:lvl1pPr>
          </a:lstStyle>
          <a:p>
            <a:fld id="{24DFBBAD-CF51-4FA8-8814-5F33CDE7218D}" type="datetimeFigureOut">
              <a:rPr lang="ko-KR" altLang="en-US" smtClean="0"/>
              <a:pPr/>
              <a:t>2014-08-17</a:t>
            </a:fld>
            <a:endParaRPr lang="ko-KR" altLang="en-US"/>
          </a:p>
        </p:txBody>
      </p:sp>
      <p:sp>
        <p:nvSpPr>
          <p:cNvPr id="4" name="슬라이드 이미지 개체 틀 3"/>
          <p:cNvSpPr>
            <a:spLocks noGrp="1" noRot="1" noChangeAspect="1"/>
          </p:cNvSpPr>
          <p:nvPr>
            <p:ph type="sldImg" idx="2"/>
          </p:nvPr>
        </p:nvSpPr>
        <p:spPr>
          <a:xfrm>
            <a:off x="935038" y="750888"/>
            <a:ext cx="4994275" cy="3746500"/>
          </a:xfrm>
          <a:prstGeom prst="rect">
            <a:avLst/>
          </a:prstGeom>
          <a:noFill/>
          <a:ln w="12700">
            <a:solidFill>
              <a:prstClr val="black"/>
            </a:solidFill>
          </a:ln>
        </p:spPr>
        <p:txBody>
          <a:bodyPr vert="horz" lIns="92449" tIns="46224" rIns="92449" bIns="46224" rtlCol="0" anchor="ctr"/>
          <a:lstStyle/>
          <a:p>
            <a:endParaRPr lang="ko-KR" altLang="en-US"/>
          </a:p>
        </p:txBody>
      </p:sp>
      <p:sp>
        <p:nvSpPr>
          <p:cNvPr id="5" name="슬라이드 노트 개체 틀 4"/>
          <p:cNvSpPr>
            <a:spLocks noGrp="1"/>
          </p:cNvSpPr>
          <p:nvPr>
            <p:ph type="body" sz="quarter" idx="3"/>
          </p:nvPr>
        </p:nvSpPr>
        <p:spPr>
          <a:xfrm>
            <a:off x="686436" y="4748333"/>
            <a:ext cx="5491480" cy="4498419"/>
          </a:xfrm>
          <a:prstGeom prst="rect">
            <a:avLst/>
          </a:prstGeom>
        </p:spPr>
        <p:txBody>
          <a:bodyPr vert="horz" lIns="92449" tIns="46224" rIns="92449" bIns="46224"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494929"/>
            <a:ext cx="2974552" cy="499825"/>
          </a:xfrm>
          <a:prstGeom prst="rect">
            <a:avLst/>
          </a:prstGeom>
        </p:spPr>
        <p:txBody>
          <a:bodyPr vert="horz" lIns="92449" tIns="46224" rIns="92449" bIns="46224"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8211" y="9494929"/>
            <a:ext cx="2974552" cy="499825"/>
          </a:xfrm>
          <a:prstGeom prst="rect">
            <a:avLst/>
          </a:prstGeom>
        </p:spPr>
        <p:txBody>
          <a:bodyPr vert="horz" lIns="92449" tIns="46224" rIns="92449" bIns="46224" rtlCol="0" anchor="b"/>
          <a:lstStyle>
            <a:lvl1pPr algn="r">
              <a:defRPr sz="1200"/>
            </a:lvl1pPr>
          </a:lstStyle>
          <a:p>
            <a:fld id="{5C2B20BF-27CD-4C66-878F-3D50775A6194}" type="slidenum">
              <a:rPr lang="ko-KR" altLang="en-US" smtClean="0"/>
              <a:pPr/>
              <a:t>&lt;#&gt;</a:t>
            </a:fld>
            <a:endParaRPr lang="ko-KR" altLang="en-US"/>
          </a:p>
        </p:txBody>
      </p:sp>
    </p:spTree>
    <p:extLst>
      <p:ext uri="{BB962C8B-B14F-4D97-AF65-F5344CB8AC3E}">
        <p14:creationId xmlns="" xmlns:p14="http://schemas.microsoft.com/office/powerpoint/2010/main" val="289282661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C2B20BF-27CD-4C66-878F-3D50775A6194}" type="slidenum">
              <a:rPr lang="ko-KR" altLang="en-US" smtClean="0"/>
              <a:pPr/>
              <a:t>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C2B20BF-27CD-4C66-878F-3D50775A6194}" type="slidenum">
              <a:rPr lang="ko-KR" altLang="en-US" smtClean="0"/>
              <a:pPr/>
              <a:t>4</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C2B20BF-27CD-4C66-878F-3D50775A6194}" type="slidenum">
              <a:rPr lang="ko-KR" altLang="en-US" smtClean="0"/>
              <a:pPr/>
              <a:t>5</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C2B20BF-27CD-4C66-878F-3D50775A6194}" type="slidenum">
              <a:rPr lang="ko-KR" altLang="en-US" smtClean="0"/>
              <a:pPr/>
              <a:t>6</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hangeul.naver.com/font"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hangeul.naver.com/font"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표지">
    <p:spTree>
      <p:nvGrpSpPr>
        <p:cNvPr id="1" name=""/>
        <p:cNvGrpSpPr/>
        <p:nvPr/>
      </p:nvGrpSpPr>
      <p:grpSpPr>
        <a:xfrm>
          <a:off x="0" y="0"/>
          <a:ext cx="0" cy="0"/>
          <a:chOff x="0" y="0"/>
          <a:chExt cx="0" cy="0"/>
        </a:xfrm>
      </p:grpSpPr>
      <p:cxnSp>
        <p:nvCxnSpPr>
          <p:cNvPr id="7" name="직선 연결선 6"/>
          <p:cNvCxnSpPr/>
          <p:nvPr userDrawn="1"/>
        </p:nvCxnSpPr>
        <p:spPr>
          <a:xfrm rot="10800000">
            <a:off x="431800" y="553661"/>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userDrawn="1"/>
        </p:nvCxnSpPr>
        <p:spPr>
          <a:xfrm rot="10800000">
            <a:off x="431800" y="3072250"/>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pic>
        <p:nvPicPr>
          <p:cNvPr id="9" name="Picture 2" descr="C:\Users\nhn\Desktop\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직사각형 9"/>
          <p:cNvSpPr/>
          <p:nvPr userDrawn="1"/>
        </p:nvSpPr>
        <p:spPr>
          <a:xfrm>
            <a:off x="6561225" y="6345070"/>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이 문서는 </a:t>
            </a:r>
            <a:r>
              <a:rPr lang="ko-KR" altLang="en-US" sz="800" dirty="0" err="1" smtClean="0">
                <a:gradFill>
                  <a:gsLst>
                    <a:gs pos="100000">
                      <a:schemeClr val="bg1"/>
                    </a:gs>
                    <a:gs pos="0">
                      <a:schemeClr val="bg1"/>
                    </a:gs>
                  </a:gsLst>
                  <a:lin ang="16200000" scaled="0"/>
                </a:gradFill>
                <a:latin typeface="나눔고딕" pitchFamily="50" charset="-127"/>
                <a:ea typeface="나눔고딕" pitchFamily="50" charset="-127"/>
              </a:rPr>
              <a:t>나눔글꼴로</a:t>
            </a: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 작성되었습니다</a:t>
            </a:r>
            <a:r>
              <a:rPr lang="en-US" altLang="ko-KR" sz="800" dirty="0" smtClean="0">
                <a:solidFill>
                  <a:schemeClr val="bg1">
                    <a:lumMod val="50000"/>
                  </a:schemeClr>
                </a:solidFill>
                <a:latin typeface="나눔고딕" pitchFamily="50" charset="-127"/>
                <a:ea typeface="나눔고딕" pitchFamily="50" charset="-127"/>
              </a:rPr>
              <a:t>.  </a:t>
            </a:r>
            <a:r>
              <a:rPr lang="ko-KR" altLang="en-US" sz="800" u="sng" dirty="0" smtClean="0">
                <a:solidFill>
                  <a:schemeClr val="bg1">
                    <a:lumMod val="95000"/>
                  </a:schemeClr>
                </a:solidFill>
                <a:latin typeface="나눔고딕" pitchFamily="50" charset="-127"/>
                <a:ea typeface="나눔고딕" pitchFamily="50" charset="-127"/>
                <a:hlinkClick r:id="rId3"/>
              </a:rPr>
              <a:t>설치하기</a:t>
            </a:r>
            <a:endParaRPr lang="ko-KR" altLang="en-US" sz="800" u="sng" dirty="0">
              <a:solidFill>
                <a:schemeClr val="bg1">
                  <a:lumMod val="95000"/>
                </a:schemeClr>
              </a:solidFill>
              <a:latin typeface="나눔고딕" pitchFamily="50" charset="-127"/>
              <a:ea typeface="나눔고딕" pitchFamily="50" charset="-127"/>
            </a:endParaRPr>
          </a:p>
        </p:txBody>
      </p: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내지2">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pic>
        <p:nvPicPr>
          <p:cNvPr id="11" name="Picture 2" descr="C:\Users\nhn\Desktop\7.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직선 연결선 11"/>
          <p:cNvCxnSpPr/>
          <p:nvPr userDrawn="1"/>
        </p:nvCxnSpPr>
        <p:spPr>
          <a:xfrm rot="10800000">
            <a:off x="431800" y="329689"/>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userDrawn="1"/>
        </p:nvCxnSpPr>
        <p:spPr>
          <a:xfrm rot="10800000">
            <a:off x="431800" y="1420724"/>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표지2_텍스트">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cxnSp>
        <p:nvCxnSpPr>
          <p:cNvPr id="3" name="직선 연결선 2"/>
          <p:cNvCxnSpPr/>
          <p:nvPr userDrawn="1"/>
        </p:nvCxnSpPr>
        <p:spPr>
          <a:xfrm rot="10800000">
            <a:off x="431800" y="553661"/>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4" name="직선 연결선 3"/>
          <p:cNvCxnSpPr/>
          <p:nvPr userDrawn="1"/>
        </p:nvCxnSpPr>
        <p:spPr>
          <a:xfrm rot="10800000">
            <a:off x="431800" y="3072250"/>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pic>
        <p:nvPicPr>
          <p:cNvPr id="5" name="Picture 2" descr="C:\Users\nhn\Desktop\7.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직사각형 5"/>
          <p:cNvSpPr/>
          <p:nvPr userDrawn="1"/>
        </p:nvSpPr>
        <p:spPr>
          <a:xfrm>
            <a:off x="6561225" y="6345070"/>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이 문서는 </a:t>
            </a:r>
            <a:r>
              <a:rPr lang="ko-KR" altLang="en-US" sz="800" dirty="0" err="1" smtClean="0">
                <a:gradFill>
                  <a:gsLst>
                    <a:gs pos="100000">
                      <a:schemeClr val="bg1"/>
                    </a:gs>
                    <a:gs pos="0">
                      <a:schemeClr val="bg1"/>
                    </a:gs>
                  </a:gsLst>
                  <a:lin ang="16200000" scaled="0"/>
                </a:gradFill>
                <a:latin typeface="나눔고딕" pitchFamily="50" charset="-127"/>
                <a:ea typeface="나눔고딕" pitchFamily="50" charset="-127"/>
              </a:rPr>
              <a:t>나눔글꼴로</a:t>
            </a: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 작성되었습니다</a:t>
            </a:r>
            <a:r>
              <a:rPr lang="en-US" altLang="ko-KR" sz="800" dirty="0" smtClean="0">
                <a:solidFill>
                  <a:schemeClr val="bg1">
                    <a:lumMod val="50000"/>
                  </a:schemeClr>
                </a:solidFill>
                <a:latin typeface="나눔고딕" pitchFamily="50" charset="-127"/>
                <a:ea typeface="나눔고딕" pitchFamily="50" charset="-127"/>
              </a:rPr>
              <a:t>.  </a:t>
            </a:r>
            <a:r>
              <a:rPr lang="ko-KR" altLang="en-US" sz="800" u="sng" dirty="0" smtClean="0">
                <a:solidFill>
                  <a:schemeClr val="bg1">
                    <a:lumMod val="95000"/>
                  </a:schemeClr>
                </a:solidFill>
                <a:latin typeface="나눔고딕" pitchFamily="50" charset="-127"/>
                <a:ea typeface="나눔고딕" pitchFamily="50" charset="-127"/>
                <a:hlinkClick r:id="rId5"/>
              </a:rPr>
              <a:t>설치하기</a:t>
            </a:r>
            <a:endParaRPr lang="ko-KR" altLang="en-US" sz="800" u="sng" dirty="0">
              <a:solidFill>
                <a:schemeClr val="bg1">
                  <a:lumMod val="95000"/>
                </a:schemeClr>
              </a:solidFill>
              <a:latin typeface="나눔고딕" pitchFamily="50" charset="-127"/>
              <a:ea typeface="나눔고딕" pitchFamily="50" charset="-127"/>
            </a:endParaRPr>
          </a:p>
        </p:txBody>
      </p:sp>
      <p:sp>
        <p:nvSpPr>
          <p:cNvPr id="8" name="제목 개체 틀 1"/>
          <p:cNvSpPr>
            <a:spLocks noGrp="1"/>
          </p:cNvSpPr>
          <p:nvPr>
            <p:ph type="title" hasCustomPrompt="1"/>
          </p:nvPr>
        </p:nvSpPr>
        <p:spPr>
          <a:xfrm>
            <a:off x="323528" y="692696"/>
            <a:ext cx="8229600" cy="1656184"/>
          </a:xfrm>
          <a:prstGeom prst="rect">
            <a:avLst/>
          </a:prstGeom>
        </p:spPr>
        <p:txBody>
          <a:bodyPr vert="horz" lIns="91440" tIns="45720" rIns="91440" bIns="45720" rtlCol="0" anchor="ctr">
            <a:normAutofit/>
          </a:bodyPr>
          <a:lstStyle>
            <a:lvl1pPr algn="l">
              <a:defRPr sz="4200" b="1" spc="-150" baseline="0"/>
            </a:lvl1pPr>
          </a:lstStyle>
          <a:p>
            <a:r>
              <a:rPr lang="ko-KR" altLang="en-US" dirty="0" smtClean="0"/>
              <a:t>제목을</a:t>
            </a:r>
            <a:r>
              <a:rPr lang="en-US" altLang="ko-KR" dirty="0" smtClean="0"/>
              <a:t/>
            </a:r>
            <a:br>
              <a:rPr lang="en-US" altLang="ko-KR" dirty="0" smtClean="0"/>
            </a:br>
            <a:r>
              <a:rPr lang="ko-KR" altLang="en-US" dirty="0" smtClean="0"/>
              <a:t>입력하세요</a:t>
            </a:r>
            <a:endParaRPr lang="ko-KR" altLang="en-US" dirty="0"/>
          </a:p>
        </p:txBody>
      </p:sp>
    </p:spTree>
    <p:extLst>
      <p:ext uri="{BB962C8B-B14F-4D97-AF65-F5344CB8AC3E}">
        <p14:creationId xmlns="" xmlns:p14="http://schemas.microsoft.com/office/powerpoint/2010/main" val="3519850814"/>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간지2_텍스트">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cxnSp>
        <p:nvCxnSpPr>
          <p:cNvPr id="7" name="직선 연결선 6"/>
          <p:cNvCxnSpPr/>
          <p:nvPr userDrawn="1"/>
        </p:nvCxnSpPr>
        <p:spPr>
          <a:xfrm rot="10800000">
            <a:off x="431800" y="1412776"/>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userDrawn="1"/>
        </p:nvSpPr>
        <p:spPr>
          <a:xfrm>
            <a:off x="2137275" y="6337895"/>
            <a:ext cx="761747" cy="230832"/>
          </a:xfrm>
          <a:prstGeom prst="rect">
            <a:avLst/>
          </a:prstGeom>
        </p:spPr>
        <p:txBody>
          <a:bodyPr wrap="none">
            <a:spAutoFit/>
          </a:bodyPr>
          <a:lstStyle/>
          <a:p>
            <a:pPr lvl="0"/>
            <a:r>
              <a:rPr lang="ko-KR" altLang="en-US" sz="900" dirty="0" smtClean="0">
                <a:gradFill>
                  <a:gsLst>
                    <a:gs pos="0">
                      <a:prstClr val="white"/>
                    </a:gs>
                    <a:gs pos="100000">
                      <a:prstClr val="white"/>
                    </a:gs>
                  </a:gsLst>
                  <a:lin ang="5400000" scaled="0"/>
                </a:gradFill>
                <a:latin typeface="나눔고딕" pitchFamily="50" charset="-127"/>
                <a:ea typeface="나눔고딕" pitchFamily="50" charset="-127"/>
              </a:rPr>
              <a:t>문서의 제목</a:t>
            </a:r>
            <a:endParaRPr lang="ko-KR" altLang="en-US" sz="900" dirty="0">
              <a:gradFill>
                <a:gsLst>
                  <a:gs pos="0">
                    <a:prstClr val="white"/>
                  </a:gs>
                  <a:gs pos="100000">
                    <a:prstClr val="white"/>
                  </a:gs>
                </a:gsLst>
                <a:lin ang="5400000" scaled="0"/>
              </a:gradFill>
              <a:latin typeface="나눔고딕" pitchFamily="50" charset="-127"/>
              <a:ea typeface="나눔고딕" pitchFamily="50" charset="-127"/>
            </a:endParaRPr>
          </a:p>
        </p:txBody>
      </p:sp>
      <p:sp>
        <p:nvSpPr>
          <p:cNvPr id="9" name="직사각형 8"/>
          <p:cNvSpPr/>
          <p:nvPr userDrawn="1"/>
        </p:nvSpPr>
        <p:spPr>
          <a:xfrm>
            <a:off x="8419274" y="6337895"/>
            <a:ext cx="473206" cy="230832"/>
          </a:xfrm>
          <a:prstGeom prst="rect">
            <a:avLst/>
          </a:prstGeom>
        </p:spPr>
        <p:txBody>
          <a:bodyPr wrap="none">
            <a:spAutoFit/>
          </a:bodyPr>
          <a:lstStyle/>
          <a:p>
            <a:pPr lvl="0" algn="r"/>
            <a:fld id="{CD11B835-C8C7-43F8-9A40-E6B116444874}" type="slidenum">
              <a:rPr lang="ko-KR" altLang="en-US" sz="900" smtClean="0">
                <a:solidFill>
                  <a:schemeClr val="bg1"/>
                </a:solidFill>
                <a:latin typeface="나눔고딕" pitchFamily="50" charset="-127"/>
                <a:ea typeface="나눔고딕" pitchFamily="50" charset="-127"/>
              </a:rPr>
              <a:pPr lvl="0" algn="r"/>
              <a:t>&lt;#&gt;</a:t>
            </a:fld>
            <a:endParaRPr lang="ko-KR" altLang="en-US" sz="900" dirty="0">
              <a:solidFill>
                <a:schemeClr val="bg1"/>
              </a:solidFill>
              <a:latin typeface="나눔고딕" pitchFamily="50" charset="-127"/>
              <a:ea typeface="나눔고딕" pitchFamily="50" charset="-127"/>
            </a:endParaRPr>
          </a:p>
        </p:txBody>
      </p:sp>
      <p:sp>
        <p:nvSpPr>
          <p:cNvPr id="6" name="제목 개체 틀 1"/>
          <p:cNvSpPr>
            <a:spLocks noGrp="1"/>
          </p:cNvSpPr>
          <p:nvPr>
            <p:ph type="title" hasCustomPrompt="1"/>
          </p:nvPr>
        </p:nvSpPr>
        <p:spPr>
          <a:xfrm>
            <a:off x="2090216" y="1196751"/>
            <a:ext cx="6226199" cy="1512169"/>
          </a:xfrm>
          <a:prstGeom prst="rect">
            <a:avLst/>
          </a:prstGeom>
        </p:spPr>
        <p:txBody>
          <a:bodyPr vert="horz" lIns="91440" tIns="45720" rIns="91440" bIns="45720" rtlCol="0" anchor="ctr">
            <a:normAutofit/>
          </a:bodyPr>
          <a:lstStyle>
            <a:lvl1pPr algn="l">
              <a:defRPr sz="4200" b="0" spc="-80" baseline="0"/>
            </a:lvl1pPr>
          </a:lstStyle>
          <a:p>
            <a:r>
              <a:rPr lang="ko-KR" altLang="en-US" dirty="0" smtClean="0"/>
              <a:t>제목을</a:t>
            </a:r>
            <a:r>
              <a:rPr lang="en-US" altLang="ko-KR" dirty="0" smtClean="0"/>
              <a:t/>
            </a:r>
            <a:br>
              <a:rPr lang="en-US" altLang="ko-KR" dirty="0" smtClean="0"/>
            </a:br>
            <a:r>
              <a:rPr lang="ko-KR" altLang="en-US" dirty="0" smtClean="0"/>
              <a:t>입력하세요</a:t>
            </a:r>
            <a:endParaRPr lang="ko-KR" altLang="en-US" dirty="0"/>
          </a:p>
        </p:txBody>
      </p:sp>
    </p:spTree>
    <p:extLst>
      <p:ext uri="{BB962C8B-B14F-4D97-AF65-F5344CB8AC3E}">
        <p14:creationId xmlns="" xmlns:p14="http://schemas.microsoft.com/office/powerpoint/2010/main" val="57448909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내지2_텍스트">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pic>
        <p:nvPicPr>
          <p:cNvPr id="11" name="Picture 2" descr="C:\Users\nhn\Desktop\7.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직선 연결선 11"/>
          <p:cNvCxnSpPr/>
          <p:nvPr userDrawn="1"/>
        </p:nvCxnSpPr>
        <p:spPr>
          <a:xfrm rot="10800000">
            <a:off x="431800" y="329689"/>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userDrawn="1"/>
        </p:nvCxnSpPr>
        <p:spPr>
          <a:xfrm rot="10800000">
            <a:off x="431800" y="1420724"/>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7" name="제목 개체 틀 1"/>
          <p:cNvSpPr>
            <a:spLocks noGrp="1"/>
          </p:cNvSpPr>
          <p:nvPr>
            <p:ph type="title"/>
          </p:nvPr>
        </p:nvSpPr>
        <p:spPr>
          <a:xfrm>
            <a:off x="2123728" y="210319"/>
            <a:ext cx="5616624" cy="504056"/>
          </a:xfrm>
          <a:prstGeom prst="rect">
            <a:avLst/>
          </a:prstGeom>
        </p:spPr>
        <p:txBody>
          <a:bodyPr vert="horz" lIns="91440" tIns="45720" rIns="91440" bIns="45720" rtlCol="0" anchor="ctr">
            <a:normAutofit/>
          </a:bodyPr>
          <a:lstStyle>
            <a:lvl1pPr algn="l">
              <a:defRPr sz="2400" b="0" spc="-100" baseline="0"/>
            </a:lvl1pPr>
          </a:lstStyle>
          <a:p>
            <a:r>
              <a:rPr lang="ko-KR" altLang="en-US" dirty="0" smtClean="0"/>
              <a:t>마스터 제목 스타일 편집</a:t>
            </a:r>
            <a:endParaRPr lang="ko-KR" altLang="en-US" dirty="0"/>
          </a:p>
        </p:txBody>
      </p: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바탕2">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spTree>
    <p:extLst>
      <p:ext uri="{BB962C8B-B14F-4D97-AF65-F5344CB8AC3E}">
        <p14:creationId xmlns="" xmlns:p14="http://schemas.microsoft.com/office/powerpoint/2010/main" val="3519850814"/>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endParaRPr lang="ko-KR" altLang="en-US"/>
          </a:p>
        </p:txBody>
      </p:sp>
      <p:sp>
        <p:nvSpPr>
          <p:cNvPr id="4" name="바닥글 개체 틀 3"/>
          <p:cNvSpPr>
            <a:spLocks noGrp="1"/>
          </p:cNvSpPr>
          <p:nvPr>
            <p:ph type="ftr" sz="quarter" idx="11"/>
          </p:nvPr>
        </p:nvSpPr>
        <p:spPr/>
        <p:txBody>
          <a:bodyPr/>
          <a:lstStyle/>
          <a:p>
            <a:endParaRPr lang="ko-KR"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간지">
    <p:spTree>
      <p:nvGrpSpPr>
        <p:cNvPr id="1" name=""/>
        <p:cNvGrpSpPr/>
        <p:nvPr/>
      </p:nvGrpSpPr>
      <p:grpSpPr>
        <a:xfrm>
          <a:off x="0" y="0"/>
          <a:ext cx="0" cy="0"/>
          <a:chOff x="0" y="0"/>
          <a:chExt cx="0" cy="0"/>
        </a:xfrm>
      </p:grpSpPr>
      <p:cxnSp>
        <p:nvCxnSpPr>
          <p:cNvPr id="7" name="직선 연결선 6"/>
          <p:cNvCxnSpPr/>
          <p:nvPr userDrawn="1"/>
        </p:nvCxnSpPr>
        <p:spPr>
          <a:xfrm rot="10800000">
            <a:off x="431800" y="1412776"/>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userDrawn="1"/>
        </p:nvSpPr>
        <p:spPr>
          <a:xfrm>
            <a:off x="2137275" y="6337895"/>
            <a:ext cx="761747" cy="230832"/>
          </a:xfrm>
          <a:prstGeom prst="rect">
            <a:avLst/>
          </a:prstGeom>
        </p:spPr>
        <p:txBody>
          <a:bodyPr wrap="none">
            <a:spAutoFit/>
          </a:bodyPr>
          <a:lstStyle/>
          <a:p>
            <a:pPr lvl="0"/>
            <a:r>
              <a:rPr lang="ko-KR" altLang="en-US" sz="900" dirty="0" smtClean="0">
                <a:gradFill>
                  <a:gsLst>
                    <a:gs pos="0">
                      <a:prstClr val="white"/>
                    </a:gs>
                    <a:gs pos="100000">
                      <a:prstClr val="white"/>
                    </a:gs>
                  </a:gsLst>
                  <a:lin ang="5400000" scaled="0"/>
                </a:gradFill>
                <a:latin typeface="나눔고딕" pitchFamily="50" charset="-127"/>
                <a:ea typeface="나눔고딕" pitchFamily="50" charset="-127"/>
              </a:rPr>
              <a:t>문서의 제목</a:t>
            </a:r>
            <a:endParaRPr lang="ko-KR" altLang="en-US" sz="900" dirty="0">
              <a:gradFill>
                <a:gsLst>
                  <a:gs pos="0">
                    <a:prstClr val="white"/>
                  </a:gs>
                  <a:gs pos="100000">
                    <a:prstClr val="white"/>
                  </a:gs>
                </a:gsLst>
                <a:lin ang="5400000" scaled="0"/>
              </a:gradFill>
              <a:latin typeface="나눔고딕" pitchFamily="50" charset="-127"/>
              <a:ea typeface="나눔고딕" pitchFamily="50" charset="-127"/>
            </a:endParaRPr>
          </a:p>
        </p:txBody>
      </p:sp>
    </p:spTree>
    <p:extLst>
      <p:ext uri="{BB962C8B-B14F-4D97-AF65-F5344CB8AC3E}">
        <p14:creationId xmlns="" xmlns:p14="http://schemas.microsoft.com/office/powerpoint/2010/main" val="57448909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내지">
    <p:spTree>
      <p:nvGrpSpPr>
        <p:cNvPr id="1" name=""/>
        <p:cNvGrpSpPr/>
        <p:nvPr/>
      </p:nvGrpSpPr>
      <p:grpSpPr>
        <a:xfrm>
          <a:off x="0" y="0"/>
          <a:ext cx="0" cy="0"/>
          <a:chOff x="0" y="0"/>
          <a:chExt cx="0" cy="0"/>
        </a:xfrm>
      </p:grpSpPr>
      <p:pic>
        <p:nvPicPr>
          <p:cNvPr id="11" name="Picture 2" descr="C:\Users\nhn\Desktop\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직선 연결선 11"/>
          <p:cNvCxnSpPr/>
          <p:nvPr userDrawn="1"/>
        </p:nvCxnSpPr>
        <p:spPr>
          <a:xfrm rot="10800000">
            <a:off x="431800" y="329689"/>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userDrawn="1"/>
        </p:nvCxnSpPr>
        <p:spPr>
          <a:xfrm rot="10800000">
            <a:off x="431800" y="1420724"/>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표지_텍스트">
    <p:spTree>
      <p:nvGrpSpPr>
        <p:cNvPr id="1" name=""/>
        <p:cNvGrpSpPr/>
        <p:nvPr/>
      </p:nvGrpSpPr>
      <p:grpSpPr>
        <a:xfrm>
          <a:off x="0" y="0"/>
          <a:ext cx="0" cy="0"/>
          <a:chOff x="0" y="0"/>
          <a:chExt cx="0" cy="0"/>
        </a:xfrm>
      </p:grpSpPr>
      <p:cxnSp>
        <p:nvCxnSpPr>
          <p:cNvPr id="7" name="직선 연결선 6"/>
          <p:cNvCxnSpPr/>
          <p:nvPr userDrawn="1"/>
        </p:nvCxnSpPr>
        <p:spPr>
          <a:xfrm rot="10800000">
            <a:off x="431800" y="553661"/>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userDrawn="1"/>
        </p:nvCxnSpPr>
        <p:spPr>
          <a:xfrm rot="10800000">
            <a:off x="431800" y="3072250"/>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pic>
        <p:nvPicPr>
          <p:cNvPr id="9" name="Picture 2" descr="C:\Users\nhn\Desktop\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직사각형 9"/>
          <p:cNvSpPr/>
          <p:nvPr userDrawn="1"/>
        </p:nvSpPr>
        <p:spPr>
          <a:xfrm>
            <a:off x="6561225" y="6345070"/>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이 문서는 </a:t>
            </a:r>
            <a:r>
              <a:rPr lang="ko-KR" altLang="en-US" sz="800" dirty="0" err="1" smtClean="0">
                <a:gradFill>
                  <a:gsLst>
                    <a:gs pos="100000">
                      <a:schemeClr val="bg1"/>
                    </a:gs>
                    <a:gs pos="0">
                      <a:schemeClr val="bg1"/>
                    </a:gs>
                  </a:gsLst>
                  <a:lin ang="16200000" scaled="0"/>
                </a:gradFill>
                <a:latin typeface="나눔고딕" pitchFamily="50" charset="-127"/>
                <a:ea typeface="나눔고딕" pitchFamily="50" charset="-127"/>
              </a:rPr>
              <a:t>나눔글꼴로</a:t>
            </a: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 작성되었습니다</a:t>
            </a:r>
            <a:r>
              <a:rPr lang="en-US" altLang="ko-KR" sz="800" dirty="0" smtClean="0">
                <a:solidFill>
                  <a:schemeClr val="bg1">
                    <a:lumMod val="50000"/>
                  </a:schemeClr>
                </a:solidFill>
                <a:latin typeface="나눔고딕" pitchFamily="50" charset="-127"/>
                <a:ea typeface="나눔고딕" pitchFamily="50" charset="-127"/>
              </a:rPr>
              <a:t>.  </a:t>
            </a:r>
            <a:r>
              <a:rPr lang="ko-KR" altLang="en-US" sz="800" u="sng" dirty="0" smtClean="0">
                <a:solidFill>
                  <a:schemeClr val="bg1">
                    <a:lumMod val="95000"/>
                  </a:schemeClr>
                </a:solidFill>
                <a:latin typeface="나눔고딕" pitchFamily="50" charset="-127"/>
                <a:ea typeface="나눔고딕" pitchFamily="50" charset="-127"/>
                <a:hlinkClick r:id="rId3"/>
              </a:rPr>
              <a:t>설치하기</a:t>
            </a:r>
            <a:endParaRPr lang="ko-KR" altLang="en-US" sz="800" u="sng" dirty="0">
              <a:solidFill>
                <a:schemeClr val="bg1">
                  <a:lumMod val="95000"/>
                </a:schemeClr>
              </a:solidFill>
              <a:latin typeface="나눔고딕" pitchFamily="50" charset="-127"/>
              <a:ea typeface="나눔고딕" pitchFamily="50" charset="-127"/>
            </a:endParaRPr>
          </a:p>
        </p:txBody>
      </p:sp>
      <p:sp>
        <p:nvSpPr>
          <p:cNvPr id="6" name="제목 개체 틀 1"/>
          <p:cNvSpPr>
            <a:spLocks noGrp="1"/>
          </p:cNvSpPr>
          <p:nvPr>
            <p:ph type="title" hasCustomPrompt="1"/>
          </p:nvPr>
        </p:nvSpPr>
        <p:spPr>
          <a:xfrm>
            <a:off x="323528" y="692696"/>
            <a:ext cx="8229600" cy="1656184"/>
          </a:xfrm>
          <a:prstGeom prst="rect">
            <a:avLst/>
          </a:prstGeom>
        </p:spPr>
        <p:txBody>
          <a:bodyPr vert="horz" lIns="91440" tIns="45720" rIns="91440" bIns="45720" rtlCol="0" anchor="ctr">
            <a:normAutofit/>
          </a:bodyPr>
          <a:lstStyle>
            <a:lvl1pPr algn="l">
              <a:defRPr sz="4200" b="1" spc="-150" baseline="0"/>
            </a:lvl1pPr>
          </a:lstStyle>
          <a:p>
            <a:r>
              <a:rPr lang="ko-KR" altLang="en-US" dirty="0" smtClean="0"/>
              <a:t>제목을</a:t>
            </a:r>
            <a:r>
              <a:rPr lang="en-US" altLang="ko-KR" dirty="0" smtClean="0"/>
              <a:t/>
            </a:r>
            <a:br>
              <a:rPr lang="en-US" altLang="ko-KR" dirty="0" smtClean="0"/>
            </a:br>
            <a:r>
              <a:rPr lang="ko-KR" altLang="en-US" dirty="0" smtClean="0"/>
              <a:t>입력하세요</a:t>
            </a:r>
            <a:endParaRPr lang="ko-KR" altLang="en-US" dirty="0"/>
          </a:p>
        </p:txBody>
      </p: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간지_텍스트">
    <p:spTree>
      <p:nvGrpSpPr>
        <p:cNvPr id="1" name=""/>
        <p:cNvGrpSpPr/>
        <p:nvPr/>
      </p:nvGrpSpPr>
      <p:grpSpPr>
        <a:xfrm>
          <a:off x="0" y="0"/>
          <a:ext cx="0" cy="0"/>
          <a:chOff x="0" y="0"/>
          <a:chExt cx="0" cy="0"/>
        </a:xfrm>
      </p:grpSpPr>
      <p:cxnSp>
        <p:nvCxnSpPr>
          <p:cNvPr id="7" name="직선 연결선 6"/>
          <p:cNvCxnSpPr/>
          <p:nvPr userDrawn="1"/>
        </p:nvCxnSpPr>
        <p:spPr>
          <a:xfrm rot="10800000">
            <a:off x="431800" y="1412776"/>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userDrawn="1"/>
        </p:nvSpPr>
        <p:spPr>
          <a:xfrm>
            <a:off x="2137275" y="6337895"/>
            <a:ext cx="761747" cy="230832"/>
          </a:xfrm>
          <a:prstGeom prst="rect">
            <a:avLst/>
          </a:prstGeom>
        </p:spPr>
        <p:txBody>
          <a:bodyPr wrap="none">
            <a:spAutoFit/>
          </a:bodyPr>
          <a:lstStyle/>
          <a:p>
            <a:pPr lvl="0"/>
            <a:r>
              <a:rPr lang="ko-KR" altLang="en-US" sz="900" dirty="0" smtClean="0">
                <a:gradFill>
                  <a:gsLst>
                    <a:gs pos="0">
                      <a:prstClr val="white"/>
                    </a:gs>
                    <a:gs pos="100000">
                      <a:prstClr val="white"/>
                    </a:gs>
                  </a:gsLst>
                  <a:lin ang="5400000" scaled="0"/>
                </a:gradFill>
                <a:latin typeface="나눔고딕" pitchFamily="50" charset="-127"/>
                <a:ea typeface="나눔고딕" pitchFamily="50" charset="-127"/>
              </a:rPr>
              <a:t>문서의 제목</a:t>
            </a:r>
            <a:endParaRPr lang="ko-KR" altLang="en-US" sz="900" dirty="0">
              <a:gradFill>
                <a:gsLst>
                  <a:gs pos="0">
                    <a:prstClr val="white"/>
                  </a:gs>
                  <a:gs pos="100000">
                    <a:prstClr val="white"/>
                  </a:gs>
                </a:gsLst>
                <a:lin ang="5400000" scaled="0"/>
              </a:gradFill>
              <a:latin typeface="나눔고딕" pitchFamily="50" charset="-127"/>
              <a:ea typeface="나눔고딕" pitchFamily="50" charset="-127"/>
            </a:endParaRPr>
          </a:p>
        </p:txBody>
      </p:sp>
      <p:sp>
        <p:nvSpPr>
          <p:cNvPr id="5" name="제목 개체 틀 1"/>
          <p:cNvSpPr>
            <a:spLocks noGrp="1"/>
          </p:cNvSpPr>
          <p:nvPr>
            <p:ph type="title" hasCustomPrompt="1"/>
          </p:nvPr>
        </p:nvSpPr>
        <p:spPr>
          <a:xfrm>
            <a:off x="2090216" y="1196751"/>
            <a:ext cx="6226199" cy="1512169"/>
          </a:xfrm>
          <a:prstGeom prst="rect">
            <a:avLst/>
          </a:prstGeom>
        </p:spPr>
        <p:txBody>
          <a:bodyPr vert="horz" lIns="91440" tIns="45720" rIns="91440" bIns="45720" rtlCol="0" anchor="ctr">
            <a:normAutofit/>
          </a:bodyPr>
          <a:lstStyle>
            <a:lvl1pPr algn="l">
              <a:defRPr sz="4200" b="0" spc="-80" baseline="0"/>
            </a:lvl1pPr>
          </a:lstStyle>
          <a:p>
            <a:r>
              <a:rPr lang="ko-KR" altLang="en-US" dirty="0" smtClean="0"/>
              <a:t>제목을</a:t>
            </a:r>
            <a:r>
              <a:rPr lang="en-US" altLang="ko-KR" dirty="0" smtClean="0"/>
              <a:t/>
            </a:r>
            <a:br>
              <a:rPr lang="en-US" altLang="ko-KR" dirty="0" smtClean="0"/>
            </a:br>
            <a:r>
              <a:rPr lang="ko-KR" altLang="en-US" dirty="0" smtClean="0"/>
              <a:t>입력하세요</a:t>
            </a:r>
            <a:endParaRPr lang="ko-KR" altLang="en-US" dirty="0"/>
          </a:p>
        </p:txBody>
      </p:sp>
    </p:spTree>
    <p:extLst>
      <p:ext uri="{BB962C8B-B14F-4D97-AF65-F5344CB8AC3E}">
        <p14:creationId xmlns="" xmlns:p14="http://schemas.microsoft.com/office/powerpoint/2010/main" val="57448909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내지_텍스트">
    <p:spTree>
      <p:nvGrpSpPr>
        <p:cNvPr id="1" name=""/>
        <p:cNvGrpSpPr/>
        <p:nvPr/>
      </p:nvGrpSpPr>
      <p:grpSpPr>
        <a:xfrm>
          <a:off x="0" y="0"/>
          <a:ext cx="0" cy="0"/>
          <a:chOff x="0" y="0"/>
          <a:chExt cx="0" cy="0"/>
        </a:xfrm>
      </p:grpSpPr>
      <p:pic>
        <p:nvPicPr>
          <p:cNvPr id="11" name="Picture 2" descr="C:\Users\nhn\Desktop\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직선 연결선 11"/>
          <p:cNvCxnSpPr/>
          <p:nvPr userDrawn="1"/>
        </p:nvCxnSpPr>
        <p:spPr>
          <a:xfrm rot="10800000">
            <a:off x="431800" y="329689"/>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userDrawn="1"/>
        </p:nvCxnSpPr>
        <p:spPr>
          <a:xfrm rot="10800000">
            <a:off x="431800" y="1420724"/>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6" name="제목 개체 틀 1"/>
          <p:cNvSpPr>
            <a:spLocks noGrp="1"/>
          </p:cNvSpPr>
          <p:nvPr>
            <p:ph type="title"/>
          </p:nvPr>
        </p:nvSpPr>
        <p:spPr>
          <a:xfrm>
            <a:off x="2123728" y="210319"/>
            <a:ext cx="5616624" cy="504056"/>
          </a:xfrm>
          <a:prstGeom prst="rect">
            <a:avLst/>
          </a:prstGeom>
        </p:spPr>
        <p:txBody>
          <a:bodyPr vert="horz" lIns="91440" tIns="45720" rIns="91440" bIns="45720" rtlCol="0" anchor="ctr">
            <a:normAutofit/>
          </a:bodyPr>
          <a:lstStyle>
            <a:lvl1pPr algn="l">
              <a:defRPr sz="2400" b="0" spc="-100" baseline="0"/>
            </a:lvl1pPr>
          </a:lstStyle>
          <a:p>
            <a:r>
              <a:rPr lang="ko-KR" altLang="en-US" dirty="0" smtClean="0"/>
              <a:t>마스터 제목 스타일 편집</a:t>
            </a:r>
            <a:endParaRPr lang="ko-KR" altLang="en-US" dirty="0"/>
          </a:p>
        </p:txBody>
      </p:sp>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바탕1">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839519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표지1">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cxnSp>
        <p:nvCxnSpPr>
          <p:cNvPr id="3" name="직선 연결선 2"/>
          <p:cNvCxnSpPr/>
          <p:nvPr userDrawn="1"/>
        </p:nvCxnSpPr>
        <p:spPr>
          <a:xfrm rot="10800000">
            <a:off x="431800" y="553661"/>
            <a:ext cx="1357314" cy="0"/>
          </a:xfrm>
          <a:prstGeom prst="line">
            <a:avLst/>
          </a:prstGeom>
          <a:ln w="38100">
            <a:solidFill>
              <a:srgbClr val="FF873C"/>
            </a:solidFill>
          </a:ln>
        </p:spPr>
        <p:style>
          <a:lnRef idx="1">
            <a:schemeClr val="accent1"/>
          </a:lnRef>
          <a:fillRef idx="0">
            <a:schemeClr val="accent1"/>
          </a:fillRef>
          <a:effectRef idx="0">
            <a:schemeClr val="accent1"/>
          </a:effectRef>
          <a:fontRef idx="minor">
            <a:schemeClr val="tx1"/>
          </a:fontRef>
        </p:style>
      </p:cxnSp>
      <p:cxnSp>
        <p:nvCxnSpPr>
          <p:cNvPr id="4" name="직선 연결선 3"/>
          <p:cNvCxnSpPr/>
          <p:nvPr userDrawn="1"/>
        </p:nvCxnSpPr>
        <p:spPr>
          <a:xfrm rot="10800000">
            <a:off x="431800" y="3072250"/>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pic>
        <p:nvPicPr>
          <p:cNvPr id="5" name="Picture 2" descr="C:\Users\nhn\Desktop\7.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23863" y="6324600"/>
            <a:ext cx="1231985" cy="25370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직사각형 5"/>
          <p:cNvSpPr/>
          <p:nvPr userDrawn="1"/>
        </p:nvSpPr>
        <p:spPr>
          <a:xfrm>
            <a:off x="6561225" y="6345070"/>
            <a:ext cx="2282997" cy="215444"/>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이 문서는 </a:t>
            </a:r>
            <a:r>
              <a:rPr lang="ko-KR" altLang="en-US" sz="800" dirty="0" err="1" smtClean="0">
                <a:gradFill>
                  <a:gsLst>
                    <a:gs pos="100000">
                      <a:schemeClr val="bg1"/>
                    </a:gs>
                    <a:gs pos="0">
                      <a:schemeClr val="bg1"/>
                    </a:gs>
                  </a:gsLst>
                  <a:lin ang="16200000" scaled="0"/>
                </a:gradFill>
                <a:latin typeface="나눔고딕" pitchFamily="50" charset="-127"/>
                <a:ea typeface="나눔고딕" pitchFamily="50" charset="-127"/>
              </a:rPr>
              <a:t>나눔글꼴로</a:t>
            </a:r>
            <a:r>
              <a:rPr lang="ko-KR" altLang="en-US" sz="800" dirty="0" smtClean="0">
                <a:gradFill>
                  <a:gsLst>
                    <a:gs pos="100000">
                      <a:schemeClr val="bg1"/>
                    </a:gs>
                    <a:gs pos="0">
                      <a:schemeClr val="bg1"/>
                    </a:gs>
                  </a:gsLst>
                  <a:lin ang="16200000" scaled="0"/>
                </a:gradFill>
                <a:latin typeface="나눔고딕" pitchFamily="50" charset="-127"/>
                <a:ea typeface="나눔고딕" pitchFamily="50" charset="-127"/>
              </a:rPr>
              <a:t> 작성되었습니다</a:t>
            </a:r>
            <a:r>
              <a:rPr lang="en-US" altLang="ko-KR" sz="800" dirty="0" smtClean="0">
                <a:solidFill>
                  <a:schemeClr val="bg1">
                    <a:lumMod val="50000"/>
                  </a:schemeClr>
                </a:solidFill>
                <a:latin typeface="나눔고딕" pitchFamily="50" charset="-127"/>
                <a:ea typeface="나눔고딕" pitchFamily="50" charset="-127"/>
              </a:rPr>
              <a:t>.  </a:t>
            </a:r>
            <a:r>
              <a:rPr lang="ko-KR" altLang="en-US" sz="800" u="sng" dirty="0" smtClean="0">
                <a:solidFill>
                  <a:schemeClr val="bg1">
                    <a:lumMod val="95000"/>
                  </a:schemeClr>
                </a:solidFill>
                <a:latin typeface="나눔고딕" pitchFamily="50" charset="-127"/>
                <a:ea typeface="나눔고딕" pitchFamily="50" charset="-127"/>
                <a:hlinkClick r:id="rId5"/>
              </a:rPr>
              <a:t>설치하기</a:t>
            </a:r>
            <a:endParaRPr lang="ko-KR" altLang="en-US" sz="800" u="sng" dirty="0">
              <a:solidFill>
                <a:schemeClr val="bg1">
                  <a:lumMod val="95000"/>
                </a:schemeClr>
              </a:solidFill>
              <a:latin typeface="나눔고딕" pitchFamily="50" charset="-127"/>
              <a:ea typeface="나눔고딕" pitchFamily="50" charset="-127"/>
            </a:endParaRPr>
          </a:p>
        </p:txBody>
      </p:sp>
    </p:spTree>
    <p:extLst>
      <p:ext uri="{BB962C8B-B14F-4D97-AF65-F5344CB8AC3E}">
        <p14:creationId xmlns="" xmlns:p14="http://schemas.microsoft.com/office/powerpoint/2010/main" val="3519850814"/>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간지2">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lum bright="-37000" contrast="-73000"/>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rot="10800000">
            <a:off x="-12700" y="-9525"/>
            <a:ext cx="9169400" cy="6877050"/>
          </a:xfrm>
          <a:prstGeom prst="rect">
            <a:avLst/>
          </a:prstGeom>
        </p:spPr>
      </p:pic>
      <p:cxnSp>
        <p:nvCxnSpPr>
          <p:cNvPr id="7" name="직선 연결선 6"/>
          <p:cNvCxnSpPr/>
          <p:nvPr userDrawn="1"/>
        </p:nvCxnSpPr>
        <p:spPr>
          <a:xfrm rot="10800000">
            <a:off x="431800" y="1412776"/>
            <a:ext cx="1321115" cy="0"/>
          </a:xfrm>
          <a:prstGeom prst="line">
            <a:avLst/>
          </a:prstGeom>
          <a:ln w="12700">
            <a:solidFill>
              <a:srgbClr val="FF873C"/>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userDrawn="1"/>
        </p:nvSpPr>
        <p:spPr>
          <a:xfrm>
            <a:off x="2137275" y="6337895"/>
            <a:ext cx="761747" cy="230832"/>
          </a:xfrm>
          <a:prstGeom prst="rect">
            <a:avLst/>
          </a:prstGeom>
        </p:spPr>
        <p:txBody>
          <a:bodyPr wrap="none">
            <a:spAutoFit/>
          </a:bodyPr>
          <a:lstStyle/>
          <a:p>
            <a:pPr lvl="0"/>
            <a:r>
              <a:rPr lang="ko-KR" altLang="en-US" sz="900" dirty="0" smtClean="0">
                <a:gradFill>
                  <a:gsLst>
                    <a:gs pos="0">
                      <a:prstClr val="white"/>
                    </a:gs>
                    <a:gs pos="100000">
                      <a:prstClr val="white"/>
                    </a:gs>
                  </a:gsLst>
                  <a:lin ang="5400000" scaled="0"/>
                </a:gradFill>
                <a:latin typeface="나눔고딕" pitchFamily="50" charset="-127"/>
                <a:ea typeface="나눔고딕" pitchFamily="50" charset="-127"/>
              </a:rPr>
              <a:t>문서의 제목</a:t>
            </a:r>
            <a:endParaRPr lang="ko-KR" altLang="en-US" sz="900" dirty="0">
              <a:gradFill>
                <a:gsLst>
                  <a:gs pos="0">
                    <a:prstClr val="white"/>
                  </a:gs>
                  <a:gs pos="100000">
                    <a:prstClr val="white"/>
                  </a:gs>
                </a:gsLst>
                <a:lin ang="5400000" scaled="0"/>
              </a:gradFill>
              <a:latin typeface="나눔고딕" pitchFamily="50" charset="-127"/>
              <a:ea typeface="나눔고딕" pitchFamily="50" charset="-127"/>
            </a:endParaRPr>
          </a:p>
        </p:txBody>
      </p:sp>
    </p:spTree>
    <p:extLst>
      <p:ext uri="{BB962C8B-B14F-4D97-AF65-F5344CB8AC3E}">
        <p14:creationId xmlns="" xmlns:p14="http://schemas.microsoft.com/office/powerpoint/2010/main" val="57448909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ko-KR" altLang="en-US"/>
          </a:p>
        </p:txBody>
      </p:sp>
    </p:spTree>
    <p:extLst>
      <p:ext uri="{BB962C8B-B14F-4D97-AF65-F5344CB8AC3E}">
        <p14:creationId xmlns="" xmlns:p14="http://schemas.microsoft.com/office/powerpoint/2010/main" val="778406065"/>
      </p:ext>
    </p:extLst>
  </p:cSld>
  <p:clrMap bg1="lt1" tx1="dk1" bg2="lt2" tx2="dk2" accent1="accent1" accent2="accent2" accent3="accent3" accent4="accent4" accent5="accent5" accent6="accent6" hlink="hlink" folHlink="folHlink"/>
  <p:sldLayoutIdLst>
    <p:sldLayoutId id="2147483780" r:id="rId1"/>
    <p:sldLayoutId id="2147483771" r:id="rId2"/>
    <p:sldLayoutId id="2147483770" r:id="rId3"/>
    <p:sldLayoutId id="2147483786" r:id="rId4"/>
    <p:sldLayoutId id="2147483787" r:id="rId5"/>
    <p:sldLayoutId id="2147483788" r:id="rId6"/>
    <p:sldLayoutId id="2147483781" r:id="rId7"/>
    <p:sldLayoutId id="2147483782" r:id="rId8"/>
    <p:sldLayoutId id="2147483783" r:id="rId9"/>
    <p:sldLayoutId id="2147483784" r:id="rId10"/>
    <p:sldLayoutId id="2147483789" r:id="rId11"/>
    <p:sldLayoutId id="2147483790" r:id="rId12"/>
    <p:sldLayoutId id="2147483791" r:id="rId13"/>
    <p:sldLayoutId id="2147483769" r:id="rId14"/>
    <p:sldLayoutId id="2147483785" r:id="rId15"/>
  </p:sldLayoutIdLst>
  <p:transition>
    <p:fade thruBlk="1"/>
  </p:transition>
  <p:hf sldNum="0" hdr="0" ftr="0" dt="0"/>
  <p:txStyles>
    <p:titleStyle>
      <a:lvl1pPr algn="ctr" defTabSz="914400" rtl="0" eaLnBrk="1" latinLnBrk="1"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lkvisual.com/" TargetMode="Externa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lkvisual.com/"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13.png"/><Relationship Id="rId2" Type="http://schemas.openxmlformats.org/officeDocument/2006/relationships/hyperlink" Target="http://www.lkvisual.com/"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hyperlink" Target="http://www.lkvisual.com/" TargetMode="Externa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D:\LK비주얼\라이트윙메뉴얼\라이트윙표지1.png"/>
          <p:cNvPicPr>
            <a:picLocks noChangeAspect="1" noChangeArrowheads="1"/>
          </p:cNvPicPr>
          <p:nvPr/>
        </p:nvPicPr>
        <p:blipFill>
          <a:blip r:embed="rId3" cstate="print"/>
          <a:srcRect/>
          <a:stretch>
            <a:fillRect/>
          </a:stretch>
        </p:blipFill>
        <p:spPr bwMode="auto">
          <a:xfrm>
            <a:off x="2807804" y="1160748"/>
            <a:ext cx="6588732" cy="5697252"/>
          </a:xfrm>
          <a:prstGeom prst="rect">
            <a:avLst/>
          </a:prstGeom>
          <a:noFill/>
        </p:spPr>
      </p:pic>
      <p:sp>
        <p:nvSpPr>
          <p:cNvPr id="7" name="직사각형 6"/>
          <p:cNvSpPr/>
          <p:nvPr/>
        </p:nvSpPr>
        <p:spPr>
          <a:xfrm>
            <a:off x="325604" y="3145801"/>
            <a:ext cx="2382383" cy="461665"/>
          </a:xfrm>
          <a:prstGeom prst="rect">
            <a:avLst/>
          </a:prstGeom>
        </p:spPr>
        <p:txBody>
          <a:bodyPr wrap="none">
            <a:spAutoFit/>
          </a:bodyPr>
          <a:lstStyle/>
          <a:p>
            <a:r>
              <a:rPr lang="ja-JP" altLang="en-US" sz="1200" b="1" dirty="0" smtClean="0">
                <a:gradFill>
                  <a:gsLst>
                    <a:gs pos="0">
                      <a:schemeClr val="bg1"/>
                    </a:gs>
                    <a:gs pos="100000">
                      <a:schemeClr val="bg1"/>
                    </a:gs>
                  </a:gsLst>
                  <a:lin ang="2700000" scaled="0"/>
                </a:gradFill>
                <a:latin typeface="나눔고딕" pitchFamily="50" charset="-127"/>
                <a:ea typeface="나눔고딕" pitchFamily="50" charset="-127"/>
              </a:rPr>
              <a:t>　アイテイージャパン株式会社</a:t>
            </a:r>
            <a:r>
              <a:rPr lang="en-US" altLang="ko-KR" sz="1200" b="1" dirty="0" smtClean="0">
                <a:gradFill>
                  <a:gsLst>
                    <a:gs pos="0">
                      <a:schemeClr val="bg1"/>
                    </a:gs>
                    <a:gs pos="100000">
                      <a:schemeClr val="bg1"/>
                    </a:gs>
                  </a:gsLst>
                  <a:lin ang="2700000" scaled="0"/>
                </a:gradFill>
                <a:latin typeface="나눔고딕" pitchFamily="50" charset="-127"/>
                <a:ea typeface="나눔고딕" pitchFamily="50" charset="-127"/>
              </a:rPr>
              <a:t> </a:t>
            </a:r>
          </a:p>
          <a:p>
            <a:r>
              <a:rPr lang="en-US" altLang="ko-KR" sz="1200" b="1" dirty="0" smtClean="0">
                <a:gradFill>
                  <a:gsLst>
                    <a:gs pos="0">
                      <a:schemeClr val="bg1"/>
                    </a:gs>
                    <a:gs pos="100000">
                      <a:schemeClr val="bg1"/>
                    </a:gs>
                  </a:gsLst>
                  <a:lin ang="2700000" scaled="0"/>
                </a:gradFill>
                <a:latin typeface="나눔고딕" pitchFamily="50" charset="-127"/>
                <a:ea typeface="나눔고딕" pitchFamily="50" charset="-127"/>
              </a:rPr>
              <a:t>    www.it-japan.jp</a:t>
            </a:r>
            <a:endParaRPr lang="ko-KR" altLang="en-US" sz="1200" b="1" dirty="0">
              <a:gradFill>
                <a:gsLst>
                  <a:gs pos="0">
                    <a:schemeClr val="bg1"/>
                  </a:gs>
                  <a:gs pos="100000">
                    <a:schemeClr val="bg1"/>
                  </a:gs>
                </a:gsLst>
                <a:lin ang="2700000" scaled="0"/>
              </a:gradFill>
              <a:latin typeface="나눔고딕" pitchFamily="50" charset="-127"/>
              <a:ea typeface="나눔고딕" pitchFamily="50" charset="-127"/>
            </a:endParaRPr>
          </a:p>
        </p:txBody>
      </p:sp>
      <p:cxnSp>
        <p:nvCxnSpPr>
          <p:cNvPr id="10" name="직선 연결선 9"/>
          <p:cNvCxnSpPr/>
          <p:nvPr/>
        </p:nvCxnSpPr>
        <p:spPr>
          <a:xfrm rot="10800000">
            <a:off x="431800" y="553661"/>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10800000">
            <a:off x="431800" y="3072250"/>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직사각형 19"/>
          <p:cNvSpPr/>
          <p:nvPr/>
        </p:nvSpPr>
        <p:spPr>
          <a:xfrm>
            <a:off x="6552220" y="6345324"/>
            <a:ext cx="221536"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u="sng" dirty="0" err="1" smtClean="0">
                <a:solidFill>
                  <a:schemeClr val="bg1">
                    <a:lumMod val="95000"/>
                  </a:schemeClr>
                </a:solidFill>
                <a:latin typeface="나눔고딕" pitchFamily="50" charset="-127"/>
                <a:ea typeface="나눔고딕" pitchFamily="50" charset="-127"/>
              </a:rPr>
              <a:t>i</a:t>
            </a:r>
            <a:endParaRPr lang="ko-KR" altLang="en-US" sz="1200" u="sng" dirty="0">
              <a:solidFill>
                <a:schemeClr val="bg1">
                  <a:lumMod val="95000"/>
                </a:schemeClr>
              </a:solidFill>
              <a:latin typeface="나눔고딕" pitchFamily="50" charset="-127"/>
              <a:ea typeface="나눔고딕" pitchFamily="50" charset="-127"/>
            </a:endParaRPr>
          </a:p>
        </p:txBody>
      </p:sp>
      <p:sp>
        <p:nvSpPr>
          <p:cNvPr id="9" name="제목 8"/>
          <p:cNvSpPr>
            <a:spLocks noGrp="1"/>
          </p:cNvSpPr>
          <p:nvPr>
            <p:ph type="title" idx="4294967295"/>
          </p:nvPr>
        </p:nvSpPr>
        <p:spPr>
          <a:xfrm>
            <a:off x="302840" y="836712"/>
            <a:ext cx="8229600" cy="1728192"/>
          </a:xfrm>
        </p:spPr>
        <p:txBody>
          <a:bodyPr anchor="t">
            <a:normAutofit/>
          </a:bodyPr>
          <a:lstStyle/>
          <a:p>
            <a:pPr lvl="1" algn="l" rtl="0" latinLnBrk="1">
              <a:spcBef>
                <a:spcPct val="0"/>
              </a:spcBef>
            </a:pPr>
            <a:r>
              <a:rPr lang="ja-JP" altLang="en-US" sz="4200" b="1" spc="-150" dirty="0" smtClean="0">
                <a:solidFill>
                  <a:srgbClr val="FFFF00"/>
                </a:solidFill>
                <a:latin typeface="+mj-ea"/>
              </a:rPr>
              <a:t>看板</a:t>
            </a:r>
            <a:r>
              <a:rPr lang="ja-JP" altLang="en-US" sz="4200" b="1" spc="-150" dirty="0" smtClean="0">
                <a:latin typeface="+mj-ea"/>
              </a:rPr>
              <a:t> </a:t>
            </a:r>
            <a:r>
              <a:rPr lang="ja-JP" altLang="en-US" sz="2400" dirty="0" smtClean="0">
                <a:solidFill>
                  <a:srgbClr val="FFFF00"/>
                </a:solidFill>
                <a:latin typeface="+mj-ea"/>
              </a:rPr>
              <a:t>キューピットライト</a:t>
            </a:r>
            <a:r>
              <a:rPr lang="en-US" altLang="ja-JP" sz="4200" b="1" spc="-150" dirty="0" smtClean="0">
                <a:latin typeface="+mj-ea"/>
              </a:rPr>
              <a:t> </a:t>
            </a:r>
            <a:r>
              <a:rPr lang="en-US" altLang="ko-KR" sz="4200" b="1" spc="-150" dirty="0" smtClean="0">
                <a:latin typeface="+mj-ea"/>
              </a:rPr>
              <a:t/>
            </a:r>
            <a:br>
              <a:rPr lang="en-US" altLang="ko-KR" sz="4200" b="1" spc="-150" dirty="0" smtClean="0">
                <a:latin typeface="+mj-ea"/>
              </a:rPr>
            </a:br>
            <a:r>
              <a:rPr lang="ja-JP" altLang="en-US" sz="4200" b="1" spc="-150" dirty="0" smtClean="0">
                <a:latin typeface="+mj-ea"/>
              </a:rPr>
              <a:t>製品紹介書</a:t>
            </a:r>
            <a:endParaRPr lang="ko-KR" altLang="en-US" sz="4200" b="1" spc="-150" dirty="0">
              <a:latin typeface="+mj-ea"/>
            </a:endParaRPr>
          </a:p>
        </p:txBody>
      </p:sp>
      <p:pic>
        <p:nvPicPr>
          <p:cNvPr id="1028" name="Picture 4" descr="\\User-pc\d\라이트윙메뉴얼\표지2.png"/>
          <p:cNvPicPr>
            <a:picLocks noChangeAspect="1" noChangeArrowheads="1"/>
          </p:cNvPicPr>
          <p:nvPr/>
        </p:nvPicPr>
        <p:blipFill>
          <a:blip r:embed="rId4" cstate="print"/>
          <a:srcRect/>
          <a:stretch>
            <a:fillRect/>
          </a:stretch>
        </p:blipFill>
        <p:spPr bwMode="auto">
          <a:xfrm>
            <a:off x="2303748" y="2132856"/>
            <a:ext cx="1169942" cy="7837446"/>
          </a:xfrm>
          <a:prstGeom prst="rect">
            <a:avLst/>
          </a:prstGeom>
          <a:noFill/>
        </p:spPr>
      </p:pic>
      <p:pic>
        <p:nvPicPr>
          <p:cNvPr id="13" name="Picture 1" descr="ITjapanl_0"/>
          <p:cNvPicPr>
            <a:picLocks noChangeAspect="1" noChangeArrowheads="1"/>
          </p:cNvPicPr>
          <p:nvPr/>
        </p:nvPicPr>
        <p:blipFill>
          <a:blip r:embed="rId5" cstate="print"/>
          <a:srcRect/>
          <a:stretch>
            <a:fillRect/>
          </a:stretch>
        </p:blipFill>
        <p:spPr bwMode="auto">
          <a:xfrm>
            <a:off x="251520" y="5949280"/>
            <a:ext cx="576064" cy="6840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05</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2115542" y="1340768"/>
            <a:ext cx="872281" cy="276999"/>
          </a:xfrm>
          <a:prstGeom prst="rect">
            <a:avLst/>
          </a:prstGeom>
          <a:noFill/>
        </p:spPr>
        <p:txBody>
          <a:bodyPr wrap="square" rtlCol="0">
            <a:spAutoFit/>
          </a:bodyPr>
          <a:lstStyle/>
          <a:p>
            <a:r>
              <a:rPr lang="ja-JP" altLang="en-US" sz="1200" b="1" spc="-50" dirty="0" smtClean="0">
                <a:solidFill>
                  <a:srgbClr val="92D050"/>
                </a:solidFill>
                <a:latin typeface="나눔고딕" pitchFamily="50" charset="-127"/>
                <a:ea typeface="나눔고딕" pitchFamily="50" charset="-127"/>
              </a:rPr>
              <a:t>設置手順</a:t>
            </a:r>
            <a:endParaRPr lang="ko-KR" altLang="en-US" sz="1200" b="1" spc="-50" dirty="0">
              <a:solidFill>
                <a:srgbClr val="92D050"/>
              </a:solidFill>
              <a:latin typeface="나눔고딕" pitchFamily="50" charset="-127"/>
              <a:ea typeface="나눔고딕" pitchFamily="50" charset="-127"/>
            </a:endParaRPr>
          </a:p>
        </p:txBody>
      </p: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現場</a:t>
            </a:r>
            <a:r>
              <a:rPr lang="ja-JP" altLang="en-US" sz="2400" b="1" spc="-100" dirty="0" smtClean="0"/>
              <a:t>設置ガイド</a:t>
            </a:r>
            <a:endParaRPr lang="ko-KR" altLang="en-US" sz="2400" b="1" spc="-100" dirty="0"/>
          </a:p>
        </p:txBody>
      </p:sp>
      <p:sp>
        <p:nvSpPr>
          <p:cNvPr id="28" name="TextBox 27"/>
          <p:cNvSpPr txBox="1"/>
          <p:nvPr/>
        </p:nvSpPr>
        <p:spPr>
          <a:xfrm>
            <a:off x="1907704" y="1952836"/>
            <a:ext cx="1116124" cy="307777"/>
          </a:xfrm>
          <a:prstGeom prst="rect">
            <a:avLst/>
          </a:prstGeom>
          <a:noFill/>
        </p:spPr>
        <p:txBody>
          <a:bodyPr wrap="square" rtlCol="0">
            <a:spAutoFit/>
          </a:bodyPr>
          <a:lstStyle/>
          <a:p>
            <a:r>
              <a:rPr lang="ja-JP" altLang="en-US" sz="1400" b="1" dirty="0" smtClean="0">
                <a:solidFill>
                  <a:schemeClr val="bg1"/>
                </a:solidFill>
              </a:rPr>
              <a:t>ブラケット</a:t>
            </a:r>
            <a:endParaRPr lang="ko-KR" altLang="en-US" sz="1400" b="1" dirty="0">
              <a:solidFill>
                <a:schemeClr val="bg1"/>
              </a:solidFill>
            </a:endParaRPr>
          </a:p>
        </p:txBody>
      </p:sp>
      <p:sp>
        <p:nvSpPr>
          <p:cNvPr id="33" name="오른쪽 화살표 32"/>
          <p:cNvSpPr/>
          <p:nvPr/>
        </p:nvSpPr>
        <p:spPr>
          <a:xfrm>
            <a:off x="3131840"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1030" name="Picture 6" descr="D:\LK비주얼\라이트윙메뉴얼\절단.png"/>
          <p:cNvPicPr>
            <a:picLocks noChangeAspect="1" noChangeArrowheads="1"/>
          </p:cNvPicPr>
          <p:nvPr/>
        </p:nvPicPr>
        <p:blipFill>
          <a:blip r:embed="rId2" cstate="print"/>
          <a:stretch>
            <a:fillRect/>
          </a:stretch>
        </p:blipFill>
        <p:spPr bwMode="auto">
          <a:xfrm>
            <a:off x="1836451" y="2312876"/>
            <a:ext cx="1186622" cy="1186622"/>
          </a:xfrm>
          <a:prstGeom prst="rect">
            <a:avLst/>
          </a:prstGeom>
          <a:noFill/>
        </p:spPr>
      </p:pic>
      <p:sp>
        <p:nvSpPr>
          <p:cNvPr id="47" name="TextBox 46"/>
          <p:cNvSpPr txBox="1"/>
          <p:nvPr/>
        </p:nvSpPr>
        <p:spPr>
          <a:xfrm>
            <a:off x="3707904" y="1772816"/>
            <a:ext cx="1296144" cy="523220"/>
          </a:xfrm>
          <a:prstGeom prst="rect">
            <a:avLst/>
          </a:prstGeom>
          <a:noFill/>
        </p:spPr>
        <p:txBody>
          <a:bodyPr wrap="square" rtlCol="0">
            <a:spAutoFit/>
          </a:bodyPr>
          <a:lstStyle/>
          <a:p>
            <a:r>
              <a:rPr lang="ja-JP" altLang="en-US" sz="1400" b="1" dirty="0" smtClean="0">
                <a:solidFill>
                  <a:schemeClr val="bg1"/>
                </a:solidFill>
              </a:rPr>
              <a:t>つばさライトを付ける</a:t>
            </a:r>
            <a:endParaRPr lang="ko-KR" altLang="en-US" sz="1400" b="1" dirty="0">
              <a:solidFill>
                <a:schemeClr val="bg1"/>
              </a:solidFill>
            </a:endParaRPr>
          </a:p>
        </p:txBody>
      </p:sp>
      <p:sp>
        <p:nvSpPr>
          <p:cNvPr id="48" name="오른쪽 화살표 47"/>
          <p:cNvSpPr/>
          <p:nvPr/>
        </p:nvSpPr>
        <p:spPr>
          <a:xfrm>
            <a:off x="5004048"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49" name="Picture 6" descr="D:\LK비주얼\라이트윙메뉴얼\절단.png"/>
          <p:cNvPicPr>
            <a:picLocks noChangeAspect="1" noChangeArrowheads="1"/>
          </p:cNvPicPr>
          <p:nvPr/>
        </p:nvPicPr>
        <p:blipFill>
          <a:blip r:embed="rId3" cstate="print"/>
          <a:stretch>
            <a:fillRect/>
          </a:stretch>
        </p:blipFill>
        <p:spPr bwMode="auto">
          <a:xfrm>
            <a:off x="3708659" y="2312876"/>
            <a:ext cx="1186622" cy="1186622"/>
          </a:xfrm>
          <a:prstGeom prst="rect">
            <a:avLst/>
          </a:prstGeom>
          <a:noFill/>
        </p:spPr>
      </p:pic>
      <p:sp>
        <p:nvSpPr>
          <p:cNvPr id="50" name="TextBox 49"/>
          <p:cNvSpPr txBox="1"/>
          <p:nvPr/>
        </p:nvSpPr>
        <p:spPr>
          <a:xfrm>
            <a:off x="5616116" y="1808820"/>
            <a:ext cx="1296144" cy="523220"/>
          </a:xfrm>
          <a:prstGeom prst="rect">
            <a:avLst/>
          </a:prstGeom>
          <a:noFill/>
        </p:spPr>
        <p:txBody>
          <a:bodyPr wrap="square" rtlCol="0">
            <a:spAutoFit/>
          </a:bodyPr>
          <a:lstStyle/>
          <a:p>
            <a:r>
              <a:rPr lang="ja-JP" altLang="en-US" sz="1400" b="1" dirty="0" smtClean="0">
                <a:solidFill>
                  <a:schemeClr val="bg1"/>
                </a:solidFill>
              </a:rPr>
              <a:t>ブラケットに掛ける</a:t>
            </a:r>
            <a:endParaRPr lang="ko-KR" altLang="en-US" sz="1400" b="1" dirty="0">
              <a:solidFill>
                <a:schemeClr val="bg1"/>
              </a:solidFill>
            </a:endParaRPr>
          </a:p>
        </p:txBody>
      </p:sp>
      <p:sp>
        <p:nvSpPr>
          <p:cNvPr id="51" name="오른쪽 화살표 50"/>
          <p:cNvSpPr/>
          <p:nvPr/>
        </p:nvSpPr>
        <p:spPr>
          <a:xfrm>
            <a:off x="6876256"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52" name="Picture 6" descr="D:\LK비주얼\라이트윙메뉴얼\절단.png"/>
          <p:cNvPicPr>
            <a:picLocks noChangeAspect="1" noChangeArrowheads="1"/>
          </p:cNvPicPr>
          <p:nvPr/>
        </p:nvPicPr>
        <p:blipFill>
          <a:blip r:embed="rId4" cstate="print"/>
          <a:stretch>
            <a:fillRect/>
          </a:stretch>
        </p:blipFill>
        <p:spPr bwMode="auto">
          <a:xfrm>
            <a:off x="5581076" y="2313085"/>
            <a:ext cx="1186203" cy="1186203"/>
          </a:xfrm>
          <a:prstGeom prst="rect">
            <a:avLst/>
          </a:prstGeom>
          <a:noFill/>
        </p:spPr>
      </p:pic>
      <p:sp>
        <p:nvSpPr>
          <p:cNvPr id="53" name="TextBox 52"/>
          <p:cNvSpPr txBox="1"/>
          <p:nvPr/>
        </p:nvSpPr>
        <p:spPr>
          <a:xfrm>
            <a:off x="7452320" y="1772816"/>
            <a:ext cx="1332148" cy="523220"/>
          </a:xfrm>
          <a:prstGeom prst="rect">
            <a:avLst/>
          </a:prstGeom>
          <a:noFill/>
        </p:spPr>
        <p:txBody>
          <a:bodyPr wrap="square" rtlCol="0">
            <a:spAutoFit/>
          </a:bodyPr>
          <a:lstStyle/>
          <a:p>
            <a:r>
              <a:rPr lang="ja-JP" altLang="en-US" sz="1400" b="1" dirty="0" smtClean="0">
                <a:solidFill>
                  <a:schemeClr val="bg1"/>
                </a:solidFill>
              </a:rPr>
              <a:t>つばさライト密着</a:t>
            </a:r>
            <a:endParaRPr lang="ko-KR" altLang="en-US" sz="1400" b="1" dirty="0">
              <a:solidFill>
                <a:schemeClr val="bg1"/>
              </a:solidFill>
            </a:endParaRPr>
          </a:p>
        </p:txBody>
      </p:sp>
      <p:pic>
        <p:nvPicPr>
          <p:cNvPr id="55" name="Picture 6" descr="D:\LK비주얼\라이트윙메뉴얼\절단.png"/>
          <p:cNvPicPr>
            <a:picLocks noChangeAspect="1" noChangeArrowheads="1"/>
          </p:cNvPicPr>
          <p:nvPr/>
        </p:nvPicPr>
        <p:blipFill>
          <a:blip r:embed="rId5" cstate="print"/>
          <a:stretch>
            <a:fillRect/>
          </a:stretch>
        </p:blipFill>
        <p:spPr bwMode="auto">
          <a:xfrm>
            <a:off x="7454249" y="2314050"/>
            <a:ext cx="1184274" cy="1184274"/>
          </a:xfrm>
          <a:prstGeom prst="rect">
            <a:avLst/>
          </a:prstGeom>
          <a:noFill/>
        </p:spPr>
      </p:pic>
      <p:sp>
        <p:nvSpPr>
          <p:cNvPr id="57" name="TextBox 56"/>
          <p:cNvSpPr txBox="1"/>
          <p:nvPr/>
        </p:nvSpPr>
        <p:spPr>
          <a:xfrm>
            <a:off x="1979712" y="3897052"/>
            <a:ext cx="900100" cy="523220"/>
          </a:xfrm>
          <a:prstGeom prst="rect">
            <a:avLst/>
          </a:prstGeom>
          <a:noFill/>
        </p:spPr>
        <p:txBody>
          <a:bodyPr wrap="square" rtlCol="0">
            <a:spAutoFit/>
          </a:bodyPr>
          <a:lstStyle/>
          <a:p>
            <a:r>
              <a:rPr lang="ja-JP" altLang="en-US" sz="1400" b="1" dirty="0" smtClean="0">
                <a:solidFill>
                  <a:schemeClr val="bg1"/>
                </a:solidFill>
              </a:rPr>
              <a:t>ピース固定</a:t>
            </a:r>
            <a:endParaRPr lang="ko-KR" altLang="en-US" sz="1400" b="1" dirty="0">
              <a:solidFill>
                <a:schemeClr val="bg1"/>
              </a:solidFill>
            </a:endParaRPr>
          </a:p>
        </p:txBody>
      </p:sp>
      <p:sp>
        <p:nvSpPr>
          <p:cNvPr id="58" name="오른쪽 화살표 57"/>
          <p:cNvSpPr/>
          <p:nvPr/>
        </p:nvSpPr>
        <p:spPr>
          <a:xfrm>
            <a:off x="3131840" y="4761148"/>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59" name="Picture 6" descr="D:\LK비주얼\라이트윙메뉴얼\절단.png"/>
          <p:cNvPicPr>
            <a:picLocks noChangeAspect="1" noChangeArrowheads="1"/>
          </p:cNvPicPr>
          <p:nvPr/>
        </p:nvPicPr>
        <p:blipFill>
          <a:blip r:embed="rId6" cstate="print"/>
          <a:stretch>
            <a:fillRect/>
          </a:stretch>
        </p:blipFill>
        <p:spPr bwMode="auto">
          <a:xfrm>
            <a:off x="1836451" y="4365104"/>
            <a:ext cx="1186622" cy="1186622"/>
          </a:xfrm>
          <a:prstGeom prst="rect">
            <a:avLst/>
          </a:prstGeom>
          <a:noFill/>
        </p:spPr>
      </p:pic>
      <p:sp>
        <p:nvSpPr>
          <p:cNvPr id="60" name="TextBox 59"/>
          <p:cNvSpPr txBox="1"/>
          <p:nvPr/>
        </p:nvSpPr>
        <p:spPr>
          <a:xfrm>
            <a:off x="3851920" y="4005064"/>
            <a:ext cx="1008112" cy="307777"/>
          </a:xfrm>
          <a:prstGeom prst="rect">
            <a:avLst/>
          </a:prstGeom>
          <a:noFill/>
        </p:spPr>
        <p:txBody>
          <a:bodyPr wrap="square" rtlCol="0">
            <a:spAutoFit/>
          </a:bodyPr>
          <a:lstStyle/>
          <a:p>
            <a:r>
              <a:rPr lang="ja-JP" altLang="en-US" sz="1400" b="1" dirty="0" smtClean="0">
                <a:solidFill>
                  <a:schemeClr val="bg1"/>
                </a:solidFill>
              </a:rPr>
              <a:t>施工完了</a:t>
            </a:r>
            <a:endParaRPr lang="ko-KR" altLang="en-US" sz="1400" b="1" dirty="0">
              <a:solidFill>
                <a:schemeClr val="bg1"/>
              </a:solidFill>
            </a:endParaRPr>
          </a:p>
        </p:txBody>
      </p:sp>
      <p:pic>
        <p:nvPicPr>
          <p:cNvPr id="62" name="Picture 6" descr="D:\LK비주얼\라이트윙메뉴얼\절단.png"/>
          <p:cNvPicPr>
            <a:picLocks noChangeAspect="1" noChangeArrowheads="1"/>
          </p:cNvPicPr>
          <p:nvPr/>
        </p:nvPicPr>
        <p:blipFill>
          <a:blip r:embed="rId7" cstate="print"/>
          <a:stretch>
            <a:fillRect/>
          </a:stretch>
        </p:blipFill>
        <p:spPr bwMode="auto">
          <a:xfrm>
            <a:off x="3709622" y="4366067"/>
            <a:ext cx="1184695" cy="1184695"/>
          </a:xfrm>
          <a:prstGeom prst="rect">
            <a:avLst/>
          </a:prstGeom>
          <a:noFill/>
        </p:spPr>
      </p:pic>
      <p:pic>
        <p:nvPicPr>
          <p:cNvPr id="29" name="Picture 1" descr="ITjapanl_0"/>
          <p:cNvPicPr>
            <a:picLocks noChangeAspect="1" noChangeArrowheads="1"/>
          </p:cNvPicPr>
          <p:nvPr/>
        </p:nvPicPr>
        <p:blipFill>
          <a:blip r:embed="rId8" cstate="print"/>
          <a:srcRect/>
          <a:stretch>
            <a:fillRect/>
          </a:stretch>
        </p:blipFill>
        <p:spPr bwMode="auto">
          <a:xfrm>
            <a:off x="431540" y="5877272"/>
            <a:ext cx="720080" cy="6120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06</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製品</a:t>
            </a:r>
            <a:r>
              <a:rPr lang="ja-JP" altLang="en-US" sz="2400" b="1" spc="-100" dirty="0" smtClean="0"/>
              <a:t>イメージ</a:t>
            </a:r>
            <a:endParaRPr lang="ko-KR" altLang="en-US" sz="2400" b="1" spc="-100" dirty="0"/>
          </a:p>
        </p:txBody>
      </p:sp>
      <p:pic>
        <p:nvPicPr>
          <p:cNvPr id="1026" name="Picture 2"/>
          <p:cNvPicPr>
            <a:picLocks noChangeAspect="1" noChangeArrowheads="1"/>
          </p:cNvPicPr>
          <p:nvPr/>
        </p:nvPicPr>
        <p:blipFill>
          <a:blip r:embed="rId2" cstate="print"/>
          <a:srcRect/>
          <a:stretch>
            <a:fillRect/>
          </a:stretch>
        </p:blipFill>
        <p:spPr bwMode="auto">
          <a:xfrm>
            <a:off x="5436096" y="4041068"/>
            <a:ext cx="3348372" cy="2061418"/>
          </a:xfrm>
          <a:prstGeom prst="rect">
            <a:avLst/>
          </a:prstGeom>
          <a:noFill/>
          <a:ln w="9525">
            <a:noFill/>
            <a:miter lim="800000"/>
            <a:headEnd/>
            <a:tailEnd/>
          </a:ln>
          <a:effectLst/>
        </p:spPr>
      </p:pic>
      <p:pic>
        <p:nvPicPr>
          <p:cNvPr id="15" name="Picture 1" descr="ITjapanl_0"/>
          <p:cNvPicPr>
            <a:picLocks noChangeAspect="1" noChangeArrowheads="1"/>
          </p:cNvPicPr>
          <p:nvPr/>
        </p:nvPicPr>
        <p:blipFill>
          <a:blip r:embed="rId3" cstate="print"/>
          <a:srcRect/>
          <a:stretch>
            <a:fillRect/>
          </a:stretch>
        </p:blipFill>
        <p:spPr bwMode="auto">
          <a:xfrm>
            <a:off x="539552" y="5697252"/>
            <a:ext cx="756084" cy="74448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143508" y="1232756"/>
            <a:ext cx="2880000" cy="2160000"/>
          </a:xfrm>
          <a:prstGeom prst="rect">
            <a:avLst/>
          </a:prstGeom>
          <a:noFill/>
          <a:ln w="9525">
            <a:noFill/>
            <a:miter lim="800000"/>
            <a:headEnd/>
            <a:tailEnd/>
          </a:ln>
          <a:effectLst/>
        </p:spPr>
      </p:pic>
      <p:pic>
        <p:nvPicPr>
          <p:cNvPr id="16" name="Picture 3"/>
          <p:cNvPicPr>
            <a:picLocks noChangeAspect="1" noChangeArrowheads="1"/>
          </p:cNvPicPr>
          <p:nvPr/>
        </p:nvPicPr>
        <p:blipFill>
          <a:blip r:embed="rId5" cstate="print"/>
          <a:srcRect/>
          <a:stretch>
            <a:fillRect/>
          </a:stretch>
        </p:blipFill>
        <p:spPr bwMode="auto">
          <a:xfrm>
            <a:off x="3167844" y="1196752"/>
            <a:ext cx="2880000" cy="2160000"/>
          </a:xfrm>
          <a:prstGeom prst="rect">
            <a:avLst/>
          </a:prstGeom>
          <a:noFill/>
          <a:ln w="9525">
            <a:noFill/>
            <a:miter lim="800000"/>
            <a:headEnd/>
            <a:tailEnd/>
          </a:ln>
          <a:effectLst/>
        </p:spPr>
      </p:pic>
      <p:pic>
        <p:nvPicPr>
          <p:cNvPr id="18" name="Picture 2"/>
          <p:cNvPicPr>
            <a:picLocks noChangeAspect="1" noChangeArrowheads="1"/>
          </p:cNvPicPr>
          <p:nvPr/>
        </p:nvPicPr>
        <p:blipFill>
          <a:blip r:embed="rId6" cstate="print"/>
          <a:srcRect/>
          <a:stretch>
            <a:fillRect/>
          </a:stretch>
        </p:blipFill>
        <p:spPr bwMode="auto">
          <a:xfrm>
            <a:off x="6156176" y="1232756"/>
            <a:ext cx="2880000" cy="2160000"/>
          </a:xfrm>
          <a:prstGeom prst="rect">
            <a:avLst/>
          </a:prstGeom>
          <a:noFill/>
          <a:ln w="9525">
            <a:noFill/>
            <a:miter lim="800000"/>
            <a:headEnd/>
            <a:tailEnd/>
          </a:ln>
          <a:effectLst/>
        </p:spPr>
      </p:pic>
      <p:pic>
        <p:nvPicPr>
          <p:cNvPr id="19" name="Picture 4"/>
          <p:cNvPicPr>
            <a:picLocks noChangeAspect="1" noChangeArrowheads="1"/>
          </p:cNvPicPr>
          <p:nvPr/>
        </p:nvPicPr>
        <p:blipFill>
          <a:blip r:embed="rId7" cstate="print"/>
          <a:srcRect/>
          <a:stretch>
            <a:fillRect/>
          </a:stretch>
        </p:blipFill>
        <p:spPr bwMode="auto">
          <a:xfrm>
            <a:off x="2123728" y="4041068"/>
            <a:ext cx="2880000" cy="208823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06</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製品</a:t>
            </a:r>
            <a:r>
              <a:rPr lang="ja-JP" altLang="en-US" sz="2400" b="1" spc="-100" dirty="0" smtClean="0"/>
              <a:t>イメージ</a:t>
            </a:r>
            <a:endParaRPr lang="ko-KR" altLang="en-US" sz="2400" b="1" spc="-100" dirty="0"/>
          </a:p>
        </p:txBody>
      </p:sp>
      <p:sp>
        <p:nvSpPr>
          <p:cNvPr id="15" name="직사각형 14"/>
          <p:cNvSpPr/>
          <p:nvPr/>
        </p:nvSpPr>
        <p:spPr>
          <a:xfrm>
            <a:off x="2087724" y="5769260"/>
            <a:ext cx="2952328" cy="600164"/>
          </a:xfrm>
          <a:prstGeom prst="rect">
            <a:avLst/>
          </a:prstGeom>
        </p:spPr>
        <p:txBody>
          <a:bodyPr wrap="square">
            <a:spAutoFit/>
          </a:bodyPr>
          <a:lstStyle/>
          <a:p>
            <a:r>
              <a:rPr lang="ja-JP" altLang="en-US" sz="1100" b="1" dirty="0" smtClean="0">
                <a:solidFill>
                  <a:schemeClr val="bg1"/>
                </a:solidFill>
              </a:rPr>
              <a:t>東京都北区豊島８丁目２７－２</a:t>
            </a:r>
            <a:endParaRPr lang="ko-KR" altLang="en-US" sz="1100" b="1" dirty="0" smtClean="0">
              <a:solidFill>
                <a:schemeClr val="bg1"/>
              </a:solidFill>
            </a:endParaRPr>
          </a:p>
          <a:p>
            <a:r>
              <a:rPr lang="ja-JP" altLang="en-US" sz="1100" dirty="0" smtClean="0">
                <a:solidFill>
                  <a:schemeClr val="bg1"/>
                </a:solidFill>
              </a:rPr>
              <a:t>電話</a:t>
            </a:r>
            <a:r>
              <a:rPr lang="en-US" altLang="ko-KR" sz="1100" dirty="0" smtClean="0">
                <a:solidFill>
                  <a:schemeClr val="bg1"/>
                </a:solidFill>
              </a:rPr>
              <a:t>: </a:t>
            </a:r>
            <a:r>
              <a:rPr lang="ja-JP" altLang="en-US" sz="1100" dirty="0" smtClean="0">
                <a:solidFill>
                  <a:schemeClr val="bg1"/>
                </a:solidFill>
              </a:rPr>
              <a:t>０３－５９５９－５２８７</a:t>
            </a:r>
            <a:endParaRPr lang="en-US" altLang="ja-JP" sz="1100" dirty="0" smtClean="0">
              <a:solidFill>
                <a:schemeClr val="bg1"/>
              </a:solidFill>
            </a:endParaRPr>
          </a:p>
          <a:p>
            <a:r>
              <a:rPr lang="ja-JP" altLang="en-US" sz="1100" dirty="0" smtClean="0">
                <a:solidFill>
                  <a:schemeClr val="bg1"/>
                </a:solidFill>
              </a:rPr>
              <a:t>ファクス</a:t>
            </a:r>
            <a:r>
              <a:rPr lang="en-US" altLang="ko-KR" sz="1100" dirty="0" smtClean="0">
                <a:solidFill>
                  <a:schemeClr val="bg1"/>
                </a:solidFill>
              </a:rPr>
              <a:t> : </a:t>
            </a:r>
            <a:r>
              <a:rPr lang="ja-JP" altLang="en-US" sz="1100" dirty="0" smtClean="0">
                <a:solidFill>
                  <a:schemeClr val="bg1"/>
                </a:solidFill>
              </a:rPr>
              <a:t>０３－５９５９－５２９１</a:t>
            </a:r>
            <a:endParaRPr lang="en-US" altLang="ko-KR" sz="1100" dirty="0">
              <a:solidFill>
                <a:schemeClr val="bg1"/>
              </a:solidFill>
            </a:endParaRPr>
          </a:p>
        </p:txBody>
      </p:sp>
      <p:sp>
        <p:nvSpPr>
          <p:cNvPr id="26" name="TextBox 25"/>
          <p:cNvSpPr txBox="1"/>
          <p:nvPr/>
        </p:nvSpPr>
        <p:spPr>
          <a:xfrm>
            <a:off x="5652120" y="5985284"/>
            <a:ext cx="2052228" cy="369332"/>
          </a:xfrm>
          <a:prstGeom prst="rect">
            <a:avLst/>
          </a:prstGeom>
          <a:noFill/>
        </p:spPr>
        <p:txBody>
          <a:bodyPr wrap="square" rtlCol="0">
            <a:spAutoFit/>
          </a:bodyPr>
          <a:lstStyle/>
          <a:p>
            <a:r>
              <a:rPr lang="en-US" altLang="ko-KR" b="1" dirty="0" smtClean="0">
                <a:solidFill>
                  <a:schemeClr val="tx2"/>
                </a:solidFill>
                <a:hlinkClick r:id="rId2"/>
              </a:rPr>
              <a:t>www.it-japan.jp</a:t>
            </a:r>
            <a:endParaRPr lang="ko-KR" altLang="en-US" b="1" dirty="0">
              <a:solidFill>
                <a:schemeClr val="tx2"/>
              </a:solidFill>
            </a:endParaRPr>
          </a:p>
        </p:txBody>
      </p:sp>
      <p:pic>
        <p:nvPicPr>
          <p:cNvPr id="27" name="Picture 4" descr="D:\용\엘케이비주얼\라이트윙\20131010_175113.jpg"/>
          <p:cNvPicPr>
            <a:picLocks noChangeAspect="1" noChangeArrowheads="1"/>
          </p:cNvPicPr>
          <p:nvPr/>
        </p:nvPicPr>
        <p:blipFill>
          <a:blip r:embed="rId3" cstate="print"/>
          <a:srcRect/>
          <a:stretch>
            <a:fillRect/>
          </a:stretch>
        </p:blipFill>
        <p:spPr bwMode="auto">
          <a:xfrm>
            <a:off x="1079612" y="980728"/>
            <a:ext cx="2880000" cy="2160000"/>
          </a:xfrm>
          <a:prstGeom prst="rect">
            <a:avLst/>
          </a:prstGeom>
          <a:noFill/>
        </p:spPr>
      </p:pic>
      <p:pic>
        <p:nvPicPr>
          <p:cNvPr id="28" name="Picture 5" descr="D:\용\엘케이비주얼\라이트윙\20130510_184607.jpg"/>
          <p:cNvPicPr>
            <a:picLocks noChangeAspect="1" noChangeArrowheads="1"/>
          </p:cNvPicPr>
          <p:nvPr/>
        </p:nvPicPr>
        <p:blipFill>
          <a:blip r:embed="rId4" cstate="print"/>
          <a:srcRect/>
          <a:stretch>
            <a:fillRect/>
          </a:stretch>
        </p:blipFill>
        <p:spPr bwMode="auto">
          <a:xfrm>
            <a:off x="1043608" y="3465004"/>
            <a:ext cx="2880000" cy="2160000"/>
          </a:xfrm>
          <a:prstGeom prst="rect">
            <a:avLst/>
          </a:prstGeom>
          <a:noFill/>
        </p:spPr>
      </p:pic>
      <p:pic>
        <p:nvPicPr>
          <p:cNvPr id="29" name="Picture 10" descr="D:\용\엘케이비주얼\라이트윙\20140625_183141.jpg"/>
          <p:cNvPicPr>
            <a:picLocks noChangeAspect="1" noChangeArrowheads="1"/>
          </p:cNvPicPr>
          <p:nvPr/>
        </p:nvPicPr>
        <p:blipFill>
          <a:blip r:embed="rId5" cstate="print"/>
          <a:srcRect/>
          <a:stretch>
            <a:fillRect/>
          </a:stretch>
        </p:blipFill>
        <p:spPr bwMode="auto">
          <a:xfrm>
            <a:off x="4860032" y="944724"/>
            <a:ext cx="2880000" cy="2160000"/>
          </a:xfrm>
          <a:prstGeom prst="rect">
            <a:avLst/>
          </a:prstGeom>
          <a:noFill/>
        </p:spPr>
      </p:pic>
      <p:pic>
        <p:nvPicPr>
          <p:cNvPr id="30" name="Picture 9" descr="D:\용\엘케이비주얼\라이트윙\20140625_183057.jpg"/>
          <p:cNvPicPr>
            <a:picLocks noChangeAspect="1" noChangeArrowheads="1"/>
          </p:cNvPicPr>
          <p:nvPr/>
        </p:nvPicPr>
        <p:blipFill>
          <a:blip r:embed="rId6" cstate="print"/>
          <a:srcRect/>
          <a:stretch>
            <a:fillRect/>
          </a:stretch>
        </p:blipFill>
        <p:spPr bwMode="auto">
          <a:xfrm>
            <a:off x="4860032" y="3537012"/>
            <a:ext cx="2880000" cy="216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06</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製品</a:t>
            </a:r>
            <a:r>
              <a:rPr lang="ja-JP" altLang="en-US" sz="2400" b="1" spc="-100" dirty="0" smtClean="0"/>
              <a:t>イメージ</a:t>
            </a:r>
            <a:endParaRPr lang="ko-KR" altLang="en-US" sz="2400" b="1" spc="-100" dirty="0"/>
          </a:p>
        </p:txBody>
      </p:sp>
      <p:sp>
        <p:nvSpPr>
          <p:cNvPr id="15" name="직사각형 14"/>
          <p:cNvSpPr/>
          <p:nvPr/>
        </p:nvSpPr>
        <p:spPr>
          <a:xfrm>
            <a:off x="2087724" y="5769260"/>
            <a:ext cx="2952328" cy="600164"/>
          </a:xfrm>
          <a:prstGeom prst="rect">
            <a:avLst/>
          </a:prstGeom>
        </p:spPr>
        <p:txBody>
          <a:bodyPr wrap="square">
            <a:spAutoFit/>
          </a:bodyPr>
          <a:lstStyle/>
          <a:p>
            <a:r>
              <a:rPr lang="ja-JP" altLang="en-US" sz="1100" b="1" dirty="0" smtClean="0">
                <a:solidFill>
                  <a:schemeClr val="bg1"/>
                </a:solidFill>
              </a:rPr>
              <a:t>東京都北区豊島８丁目２７－２</a:t>
            </a:r>
            <a:endParaRPr lang="ko-KR" altLang="en-US" sz="1100" b="1" dirty="0" smtClean="0">
              <a:solidFill>
                <a:schemeClr val="bg1"/>
              </a:solidFill>
            </a:endParaRPr>
          </a:p>
          <a:p>
            <a:r>
              <a:rPr lang="ja-JP" altLang="en-US" sz="1100" dirty="0" smtClean="0">
                <a:solidFill>
                  <a:schemeClr val="bg1"/>
                </a:solidFill>
              </a:rPr>
              <a:t>電話</a:t>
            </a:r>
            <a:r>
              <a:rPr lang="en-US" altLang="ko-KR" sz="1100" dirty="0" smtClean="0">
                <a:solidFill>
                  <a:schemeClr val="bg1"/>
                </a:solidFill>
              </a:rPr>
              <a:t>: </a:t>
            </a:r>
            <a:r>
              <a:rPr lang="ja-JP" altLang="en-US" sz="1100" dirty="0" smtClean="0">
                <a:solidFill>
                  <a:schemeClr val="bg1"/>
                </a:solidFill>
              </a:rPr>
              <a:t>０３－５９５９－５２８７</a:t>
            </a:r>
            <a:endParaRPr lang="en-US" altLang="ja-JP" sz="1100" dirty="0" smtClean="0">
              <a:solidFill>
                <a:schemeClr val="bg1"/>
              </a:solidFill>
            </a:endParaRPr>
          </a:p>
          <a:p>
            <a:r>
              <a:rPr lang="ja-JP" altLang="en-US" sz="1100" dirty="0" smtClean="0">
                <a:solidFill>
                  <a:schemeClr val="bg1"/>
                </a:solidFill>
              </a:rPr>
              <a:t>ファクス</a:t>
            </a:r>
            <a:r>
              <a:rPr lang="en-US" altLang="ko-KR" sz="1100" dirty="0" smtClean="0">
                <a:solidFill>
                  <a:schemeClr val="bg1"/>
                </a:solidFill>
              </a:rPr>
              <a:t> : </a:t>
            </a:r>
            <a:r>
              <a:rPr lang="ja-JP" altLang="en-US" sz="1100" dirty="0" smtClean="0">
                <a:solidFill>
                  <a:schemeClr val="bg1"/>
                </a:solidFill>
              </a:rPr>
              <a:t>０３－５９５９－５２９１</a:t>
            </a:r>
            <a:endParaRPr lang="en-US" altLang="ko-KR" sz="1100" dirty="0">
              <a:solidFill>
                <a:schemeClr val="bg1"/>
              </a:solidFill>
            </a:endParaRPr>
          </a:p>
        </p:txBody>
      </p:sp>
      <p:sp>
        <p:nvSpPr>
          <p:cNvPr id="26" name="TextBox 25"/>
          <p:cNvSpPr txBox="1"/>
          <p:nvPr/>
        </p:nvSpPr>
        <p:spPr>
          <a:xfrm>
            <a:off x="5652120" y="5985284"/>
            <a:ext cx="2052228" cy="369332"/>
          </a:xfrm>
          <a:prstGeom prst="rect">
            <a:avLst/>
          </a:prstGeom>
          <a:noFill/>
        </p:spPr>
        <p:txBody>
          <a:bodyPr wrap="square" rtlCol="0">
            <a:spAutoFit/>
          </a:bodyPr>
          <a:lstStyle/>
          <a:p>
            <a:r>
              <a:rPr lang="en-US" altLang="ko-KR" b="1" dirty="0" smtClean="0">
                <a:solidFill>
                  <a:schemeClr val="tx2"/>
                </a:solidFill>
                <a:hlinkClick r:id="rId2"/>
              </a:rPr>
              <a:t>www.it-japan.jp</a:t>
            </a:r>
            <a:endParaRPr lang="ko-KR" altLang="en-US" b="1" dirty="0">
              <a:solidFill>
                <a:schemeClr val="tx2"/>
              </a:solidFill>
            </a:endParaRPr>
          </a:p>
        </p:txBody>
      </p:sp>
      <p:pic>
        <p:nvPicPr>
          <p:cNvPr id="14" name="Picture 6"/>
          <p:cNvPicPr>
            <a:picLocks noChangeAspect="1" noChangeArrowheads="1"/>
          </p:cNvPicPr>
          <p:nvPr/>
        </p:nvPicPr>
        <p:blipFill>
          <a:blip r:embed="rId3" cstate="print"/>
          <a:srcRect/>
          <a:stretch>
            <a:fillRect/>
          </a:stretch>
        </p:blipFill>
        <p:spPr bwMode="auto">
          <a:xfrm rot="5400000">
            <a:off x="256080" y="1336208"/>
            <a:ext cx="4572032" cy="3429024"/>
          </a:xfrm>
          <a:prstGeom prst="rect">
            <a:avLst/>
          </a:prstGeom>
          <a:noFill/>
          <a:ln w="9525">
            <a:noFill/>
            <a:miter lim="800000"/>
            <a:headEnd/>
            <a:tailEnd/>
          </a:ln>
          <a:effectLst/>
        </p:spPr>
      </p:pic>
      <p:pic>
        <p:nvPicPr>
          <p:cNvPr id="16" name="Picture 7"/>
          <p:cNvPicPr>
            <a:picLocks noChangeAspect="1" noChangeArrowheads="1"/>
          </p:cNvPicPr>
          <p:nvPr/>
        </p:nvPicPr>
        <p:blipFill>
          <a:blip r:embed="rId4" cstate="print"/>
          <a:srcRect/>
          <a:stretch>
            <a:fillRect/>
          </a:stretch>
        </p:blipFill>
        <p:spPr bwMode="auto">
          <a:xfrm>
            <a:off x="4968044" y="728700"/>
            <a:ext cx="2880000" cy="2160000"/>
          </a:xfrm>
          <a:prstGeom prst="rect">
            <a:avLst/>
          </a:prstGeom>
          <a:noFill/>
          <a:ln w="9525">
            <a:noFill/>
            <a:miter lim="800000"/>
            <a:headEnd/>
            <a:tailEnd/>
          </a:ln>
          <a:effectLst/>
        </p:spPr>
      </p:pic>
      <p:pic>
        <p:nvPicPr>
          <p:cNvPr id="18" name="Picture 8"/>
          <p:cNvPicPr>
            <a:picLocks noChangeAspect="1" noChangeArrowheads="1"/>
          </p:cNvPicPr>
          <p:nvPr/>
        </p:nvPicPr>
        <p:blipFill>
          <a:blip r:embed="rId5" cstate="print"/>
          <a:srcRect/>
          <a:stretch>
            <a:fillRect/>
          </a:stretch>
        </p:blipFill>
        <p:spPr bwMode="auto">
          <a:xfrm>
            <a:off x="5004048" y="3248980"/>
            <a:ext cx="2880000" cy="2160000"/>
          </a:xfrm>
          <a:prstGeom prst="rect">
            <a:avLst/>
          </a:prstGeom>
          <a:noFill/>
          <a:ln w="9525">
            <a:noFill/>
            <a:miter lim="800000"/>
            <a:headEnd/>
            <a:tailEnd/>
          </a:ln>
          <a:effectLst/>
        </p:spPr>
      </p:pic>
      <p:pic>
        <p:nvPicPr>
          <p:cNvPr id="19" name="Picture 1" descr="ITjapanl_0"/>
          <p:cNvPicPr>
            <a:picLocks noChangeAspect="1" noChangeArrowheads="1"/>
          </p:cNvPicPr>
          <p:nvPr/>
        </p:nvPicPr>
        <p:blipFill>
          <a:blip r:embed="rId6" cstate="print"/>
          <a:srcRect/>
          <a:stretch>
            <a:fillRect/>
          </a:stretch>
        </p:blipFill>
        <p:spPr bwMode="auto">
          <a:xfrm>
            <a:off x="1511660" y="5769260"/>
            <a:ext cx="612068" cy="50405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06</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製品</a:t>
            </a:r>
            <a:r>
              <a:rPr lang="ja-JP" altLang="en-US" sz="2400" b="1" spc="-100" dirty="0" smtClean="0"/>
              <a:t>イメージ</a:t>
            </a:r>
            <a:r>
              <a:rPr lang="en-US" altLang="ja-JP" sz="2400" b="1" spc="-100" dirty="0" smtClean="0"/>
              <a:t/>
            </a:r>
            <a:br>
              <a:rPr lang="en-US" altLang="ja-JP" sz="2400" b="1" spc="-100" dirty="0" smtClean="0"/>
            </a:br>
            <a:endParaRPr lang="ko-KR" altLang="en-US" sz="2400" b="1" spc="-100" dirty="0"/>
          </a:p>
        </p:txBody>
      </p:sp>
      <p:sp>
        <p:nvSpPr>
          <p:cNvPr id="15" name="직사각형 14"/>
          <p:cNvSpPr/>
          <p:nvPr/>
        </p:nvSpPr>
        <p:spPr>
          <a:xfrm>
            <a:off x="2087724" y="5769260"/>
            <a:ext cx="2952328" cy="600164"/>
          </a:xfrm>
          <a:prstGeom prst="rect">
            <a:avLst/>
          </a:prstGeom>
        </p:spPr>
        <p:txBody>
          <a:bodyPr wrap="square">
            <a:spAutoFit/>
          </a:bodyPr>
          <a:lstStyle/>
          <a:p>
            <a:r>
              <a:rPr lang="ja-JP" altLang="en-US" sz="1100" b="1" dirty="0" smtClean="0">
                <a:solidFill>
                  <a:schemeClr val="bg1"/>
                </a:solidFill>
              </a:rPr>
              <a:t>東京都北区豊島８丁目２７－２</a:t>
            </a:r>
            <a:endParaRPr lang="ko-KR" altLang="en-US" sz="1100" b="1" dirty="0" smtClean="0">
              <a:solidFill>
                <a:schemeClr val="bg1"/>
              </a:solidFill>
            </a:endParaRPr>
          </a:p>
          <a:p>
            <a:r>
              <a:rPr lang="ja-JP" altLang="en-US" sz="1100" dirty="0" smtClean="0">
                <a:solidFill>
                  <a:schemeClr val="bg1"/>
                </a:solidFill>
              </a:rPr>
              <a:t>電話</a:t>
            </a:r>
            <a:r>
              <a:rPr lang="en-US" altLang="ko-KR" sz="1100" dirty="0" smtClean="0">
                <a:solidFill>
                  <a:schemeClr val="bg1"/>
                </a:solidFill>
              </a:rPr>
              <a:t>: </a:t>
            </a:r>
            <a:r>
              <a:rPr lang="ja-JP" altLang="en-US" sz="1100" dirty="0" smtClean="0">
                <a:solidFill>
                  <a:schemeClr val="bg1"/>
                </a:solidFill>
              </a:rPr>
              <a:t>０３－５９５９－５２８７</a:t>
            </a:r>
            <a:endParaRPr lang="en-US" altLang="ja-JP" sz="1100" dirty="0" smtClean="0">
              <a:solidFill>
                <a:schemeClr val="bg1"/>
              </a:solidFill>
            </a:endParaRPr>
          </a:p>
          <a:p>
            <a:r>
              <a:rPr lang="ja-JP" altLang="en-US" sz="1100" dirty="0" smtClean="0">
                <a:solidFill>
                  <a:schemeClr val="bg1"/>
                </a:solidFill>
              </a:rPr>
              <a:t>ファクス</a:t>
            </a:r>
            <a:r>
              <a:rPr lang="en-US" altLang="ko-KR" sz="1100" dirty="0" smtClean="0">
                <a:solidFill>
                  <a:schemeClr val="bg1"/>
                </a:solidFill>
              </a:rPr>
              <a:t> : </a:t>
            </a:r>
            <a:r>
              <a:rPr lang="ja-JP" altLang="en-US" sz="1100" dirty="0" smtClean="0">
                <a:solidFill>
                  <a:schemeClr val="bg1"/>
                </a:solidFill>
              </a:rPr>
              <a:t>０３－５９５９－５２９１</a:t>
            </a:r>
            <a:endParaRPr lang="en-US" altLang="ko-KR" sz="1100" dirty="0">
              <a:solidFill>
                <a:schemeClr val="bg1"/>
              </a:solidFill>
            </a:endParaRPr>
          </a:p>
        </p:txBody>
      </p:sp>
      <p:sp>
        <p:nvSpPr>
          <p:cNvPr id="26" name="TextBox 25"/>
          <p:cNvSpPr txBox="1"/>
          <p:nvPr/>
        </p:nvSpPr>
        <p:spPr>
          <a:xfrm>
            <a:off x="5652120" y="5985284"/>
            <a:ext cx="2052228" cy="369332"/>
          </a:xfrm>
          <a:prstGeom prst="rect">
            <a:avLst/>
          </a:prstGeom>
          <a:noFill/>
        </p:spPr>
        <p:txBody>
          <a:bodyPr wrap="square" rtlCol="0">
            <a:spAutoFit/>
          </a:bodyPr>
          <a:lstStyle/>
          <a:p>
            <a:r>
              <a:rPr lang="en-US" altLang="ko-KR" b="1" dirty="0" smtClean="0">
                <a:solidFill>
                  <a:schemeClr val="tx2"/>
                </a:solidFill>
                <a:hlinkClick r:id="rId2"/>
              </a:rPr>
              <a:t>www.it-japan.jp</a:t>
            </a:r>
            <a:endParaRPr lang="ko-KR" altLang="en-US" b="1" dirty="0">
              <a:solidFill>
                <a:schemeClr val="tx2"/>
              </a:solidFill>
            </a:endParaRPr>
          </a:p>
        </p:txBody>
      </p:sp>
      <p:pic>
        <p:nvPicPr>
          <p:cNvPr id="9" name="Picture 6" descr="D:\용\엘케이비주얼\라이트윙\20140425_115924.jpg"/>
          <p:cNvPicPr>
            <a:picLocks noChangeAspect="1" noChangeArrowheads="1"/>
          </p:cNvPicPr>
          <p:nvPr/>
        </p:nvPicPr>
        <p:blipFill>
          <a:blip r:embed="rId3" cstate="print"/>
          <a:srcRect/>
          <a:stretch>
            <a:fillRect/>
          </a:stretch>
        </p:blipFill>
        <p:spPr bwMode="auto">
          <a:xfrm>
            <a:off x="755576" y="980728"/>
            <a:ext cx="3024336" cy="936104"/>
          </a:xfrm>
          <a:prstGeom prst="rect">
            <a:avLst/>
          </a:prstGeom>
          <a:noFill/>
        </p:spPr>
      </p:pic>
      <p:pic>
        <p:nvPicPr>
          <p:cNvPr id="10" name="Picture 3" descr="D:\용\엘케이비주얼\라이트윙\1374640840092.jpg"/>
          <p:cNvPicPr>
            <a:picLocks noChangeAspect="1" noChangeArrowheads="1"/>
          </p:cNvPicPr>
          <p:nvPr/>
        </p:nvPicPr>
        <p:blipFill>
          <a:blip r:embed="rId4" cstate="print"/>
          <a:srcRect/>
          <a:stretch>
            <a:fillRect/>
          </a:stretch>
        </p:blipFill>
        <p:spPr bwMode="auto">
          <a:xfrm>
            <a:off x="683568" y="1988840"/>
            <a:ext cx="3132348" cy="1080120"/>
          </a:xfrm>
          <a:prstGeom prst="rect">
            <a:avLst/>
          </a:prstGeom>
          <a:noFill/>
        </p:spPr>
      </p:pic>
      <p:pic>
        <p:nvPicPr>
          <p:cNvPr id="14" name="Picture 1" descr="ITjapanl_0"/>
          <p:cNvPicPr>
            <a:picLocks noChangeAspect="1" noChangeArrowheads="1"/>
          </p:cNvPicPr>
          <p:nvPr/>
        </p:nvPicPr>
        <p:blipFill>
          <a:blip r:embed="rId5" cstate="print"/>
          <a:srcRect/>
          <a:stretch>
            <a:fillRect/>
          </a:stretch>
        </p:blipFill>
        <p:spPr bwMode="auto">
          <a:xfrm>
            <a:off x="1259632" y="5733256"/>
            <a:ext cx="684076" cy="648072"/>
          </a:xfrm>
          <a:prstGeom prst="rect">
            <a:avLst/>
          </a:prstGeom>
          <a:noFill/>
          <a:ln w="9525">
            <a:noFill/>
            <a:miter lim="800000"/>
            <a:headEnd/>
            <a:tailEnd/>
          </a:ln>
        </p:spPr>
      </p:pic>
      <p:pic>
        <p:nvPicPr>
          <p:cNvPr id="2050" name="Picture 2" descr="http://blogfiles.naver.net/20140627_107/konic55_1403795934005qLUAG_PNG/1403795932898_1403677363413.png"/>
          <p:cNvPicPr>
            <a:picLocks noChangeAspect="1" noChangeArrowheads="1"/>
          </p:cNvPicPr>
          <p:nvPr/>
        </p:nvPicPr>
        <p:blipFill>
          <a:blip r:embed="rId6" cstate="print"/>
          <a:srcRect/>
          <a:stretch>
            <a:fillRect/>
          </a:stretch>
        </p:blipFill>
        <p:spPr bwMode="auto">
          <a:xfrm>
            <a:off x="755576" y="3140968"/>
            <a:ext cx="3060340" cy="1116124"/>
          </a:xfrm>
          <a:prstGeom prst="rect">
            <a:avLst/>
          </a:prstGeom>
          <a:noFill/>
        </p:spPr>
      </p:pic>
      <p:pic>
        <p:nvPicPr>
          <p:cNvPr id="2053" name="Picture 5"/>
          <p:cNvPicPr>
            <a:picLocks noChangeAspect="1" noChangeArrowheads="1"/>
          </p:cNvPicPr>
          <p:nvPr/>
        </p:nvPicPr>
        <p:blipFill>
          <a:blip r:embed="rId7" cstate="print"/>
          <a:srcRect/>
          <a:stretch>
            <a:fillRect/>
          </a:stretch>
        </p:blipFill>
        <p:spPr bwMode="auto">
          <a:xfrm>
            <a:off x="4319972" y="908720"/>
            <a:ext cx="4320480" cy="1008112"/>
          </a:xfrm>
          <a:prstGeom prst="rect">
            <a:avLst/>
          </a:prstGeom>
          <a:noFill/>
          <a:ln w="9525">
            <a:noFill/>
            <a:miter lim="800000"/>
            <a:headEnd/>
            <a:tailEnd/>
          </a:ln>
        </p:spPr>
      </p:pic>
      <p:pic>
        <p:nvPicPr>
          <p:cNvPr id="2055" name="Picture 7" descr="http://blogfiles.naver.net/20140715_266/konic55_1405415485616fmu4g_JPEG/image.JPEG"/>
          <p:cNvPicPr>
            <a:picLocks noChangeAspect="1" noChangeArrowheads="1"/>
          </p:cNvPicPr>
          <p:nvPr/>
        </p:nvPicPr>
        <p:blipFill>
          <a:blip r:embed="rId8" cstate="print"/>
          <a:srcRect/>
          <a:stretch>
            <a:fillRect/>
          </a:stretch>
        </p:blipFill>
        <p:spPr bwMode="auto">
          <a:xfrm>
            <a:off x="719572" y="4401108"/>
            <a:ext cx="3132348" cy="1080120"/>
          </a:xfrm>
          <a:prstGeom prst="rect">
            <a:avLst/>
          </a:prstGeom>
          <a:noFill/>
        </p:spPr>
      </p:pic>
      <p:pic>
        <p:nvPicPr>
          <p:cNvPr id="2057" name="Picture 9" descr="http://postfiles11.naver.net/20140715_186/konic55_140541545839927iU3_JPEG/4b.jpg?type=w2"/>
          <p:cNvPicPr>
            <a:picLocks noChangeAspect="1" noChangeArrowheads="1"/>
          </p:cNvPicPr>
          <p:nvPr/>
        </p:nvPicPr>
        <p:blipFill>
          <a:blip r:embed="rId9" cstate="print"/>
          <a:srcRect/>
          <a:stretch>
            <a:fillRect/>
          </a:stretch>
        </p:blipFill>
        <p:spPr bwMode="auto">
          <a:xfrm>
            <a:off x="4860032" y="2204864"/>
            <a:ext cx="3420380" cy="442849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06</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製品</a:t>
            </a:r>
            <a:r>
              <a:rPr lang="ja-JP" altLang="en-US" sz="2400" b="1" spc="-100" dirty="0" smtClean="0"/>
              <a:t>モデル</a:t>
            </a:r>
            <a:r>
              <a:rPr lang="en-US" altLang="ja-JP" sz="1000" b="1" spc="-100" dirty="0" smtClean="0"/>
              <a:t/>
            </a:r>
            <a:br>
              <a:rPr lang="en-US" altLang="ja-JP" sz="1000" b="1" spc="-100" dirty="0" smtClean="0"/>
            </a:br>
            <a:r>
              <a:rPr lang="ja-JP" altLang="en-US" sz="1000" b="1" spc="-100" dirty="0" smtClean="0"/>
              <a:t>①ウイング６</a:t>
            </a:r>
            <a:r>
              <a:rPr lang="en-US" altLang="ja-JP" sz="1000" b="1" spc="-100" dirty="0" smtClean="0"/>
              <a:t>5</a:t>
            </a:r>
            <a:r>
              <a:rPr lang="ja-JP" altLang="en-US" sz="1000" b="1" spc="-100" dirty="0" smtClean="0"/>
              <a:t>０（上下の高さ６</a:t>
            </a:r>
            <a:r>
              <a:rPr lang="en-US" altLang="ja-JP" sz="1000" b="1" spc="-100" dirty="0" smtClean="0"/>
              <a:t>5</a:t>
            </a:r>
            <a:r>
              <a:rPr lang="ja-JP" altLang="en-US" sz="1000" b="1" spc="-100" dirty="0" smtClean="0"/>
              <a:t>０ｍｍ</a:t>
            </a:r>
            <a:r>
              <a:rPr lang="en-US" altLang="ja-JP" sz="1000" b="1" spc="-100" dirty="0" smtClean="0"/>
              <a:t>×    </a:t>
            </a:r>
            <a:r>
              <a:rPr lang="ja-JP" altLang="en-US" sz="1000" b="1" spc="-100" dirty="0" smtClean="0"/>
              <a:t>横１</a:t>
            </a:r>
            <a:r>
              <a:rPr lang="en-US" altLang="ja-JP" sz="1000" b="1" spc="-100" dirty="0" smtClean="0"/>
              <a:t>0,</a:t>
            </a:r>
            <a:r>
              <a:rPr lang="ja-JP" altLang="en-US" sz="1000" b="1" spc="-100" dirty="0" smtClean="0"/>
              <a:t>０００ｍｍまで）</a:t>
            </a:r>
            <a:r>
              <a:rPr lang="en-US" altLang="ja-JP" sz="1000" b="1" spc="-100" dirty="0" smtClean="0"/>
              <a:t/>
            </a:r>
            <a:br>
              <a:rPr lang="en-US" altLang="ja-JP" sz="1000" b="1" spc="-100" dirty="0" smtClean="0"/>
            </a:br>
            <a:r>
              <a:rPr lang="ja-JP" altLang="en-US" sz="1000" b="1" spc="-100" dirty="0" smtClean="0"/>
              <a:t>②ウイング８００（上下の高さ８００ｍｍ</a:t>
            </a:r>
            <a:r>
              <a:rPr lang="en-US" altLang="ja-JP" sz="1000" b="1" spc="-100" dirty="0" smtClean="0"/>
              <a:t>×</a:t>
            </a:r>
            <a:r>
              <a:rPr lang="ja-JP" altLang="en-US" sz="1000" b="1" spc="-100" dirty="0" smtClean="0"/>
              <a:t>横１</a:t>
            </a:r>
            <a:r>
              <a:rPr lang="en-US" altLang="ja-JP" sz="1000" b="1" spc="-100" dirty="0" smtClean="0"/>
              <a:t>0,</a:t>
            </a:r>
            <a:r>
              <a:rPr lang="ja-JP" altLang="en-US" sz="1000" b="1" spc="-100" dirty="0" smtClean="0"/>
              <a:t>０００ｍｍまで）</a:t>
            </a:r>
            <a:endParaRPr lang="ko-KR" altLang="en-US" sz="1000" b="1" spc="-100" dirty="0"/>
          </a:p>
        </p:txBody>
      </p:sp>
      <p:sp>
        <p:nvSpPr>
          <p:cNvPr id="15" name="직사각형 14"/>
          <p:cNvSpPr/>
          <p:nvPr/>
        </p:nvSpPr>
        <p:spPr>
          <a:xfrm>
            <a:off x="2087724" y="5769260"/>
            <a:ext cx="2952328" cy="600164"/>
          </a:xfrm>
          <a:prstGeom prst="rect">
            <a:avLst/>
          </a:prstGeom>
        </p:spPr>
        <p:txBody>
          <a:bodyPr wrap="square">
            <a:spAutoFit/>
          </a:bodyPr>
          <a:lstStyle/>
          <a:p>
            <a:r>
              <a:rPr lang="ja-JP" altLang="en-US" sz="1100" b="1" dirty="0" smtClean="0">
                <a:solidFill>
                  <a:schemeClr val="bg1"/>
                </a:solidFill>
              </a:rPr>
              <a:t>東京都北区豊島８丁目２７－２</a:t>
            </a:r>
            <a:endParaRPr lang="ko-KR" altLang="en-US" sz="1100" b="1" dirty="0" smtClean="0">
              <a:solidFill>
                <a:schemeClr val="bg1"/>
              </a:solidFill>
            </a:endParaRPr>
          </a:p>
          <a:p>
            <a:r>
              <a:rPr lang="ja-JP" altLang="en-US" sz="1100" dirty="0" smtClean="0">
                <a:solidFill>
                  <a:schemeClr val="bg1"/>
                </a:solidFill>
              </a:rPr>
              <a:t>電話</a:t>
            </a:r>
            <a:r>
              <a:rPr lang="en-US" altLang="ko-KR" sz="1100" dirty="0" smtClean="0">
                <a:solidFill>
                  <a:schemeClr val="bg1"/>
                </a:solidFill>
              </a:rPr>
              <a:t>: </a:t>
            </a:r>
            <a:r>
              <a:rPr lang="ja-JP" altLang="en-US" sz="1100" dirty="0" smtClean="0">
                <a:solidFill>
                  <a:schemeClr val="bg1"/>
                </a:solidFill>
              </a:rPr>
              <a:t>０３－５９５９－５２８７</a:t>
            </a:r>
            <a:endParaRPr lang="en-US" altLang="ja-JP" sz="1100" dirty="0" smtClean="0">
              <a:solidFill>
                <a:schemeClr val="bg1"/>
              </a:solidFill>
            </a:endParaRPr>
          </a:p>
          <a:p>
            <a:r>
              <a:rPr lang="ja-JP" altLang="en-US" sz="1100" dirty="0" smtClean="0">
                <a:solidFill>
                  <a:schemeClr val="bg1"/>
                </a:solidFill>
              </a:rPr>
              <a:t>ファクス</a:t>
            </a:r>
            <a:r>
              <a:rPr lang="en-US" altLang="ko-KR" sz="1100" dirty="0" smtClean="0">
                <a:solidFill>
                  <a:schemeClr val="bg1"/>
                </a:solidFill>
              </a:rPr>
              <a:t> : </a:t>
            </a:r>
            <a:r>
              <a:rPr lang="ja-JP" altLang="en-US" sz="1100" dirty="0" smtClean="0">
                <a:solidFill>
                  <a:schemeClr val="bg1"/>
                </a:solidFill>
              </a:rPr>
              <a:t>０３－５９５９－５２９１</a:t>
            </a:r>
            <a:endParaRPr lang="en-US" altLang="ko-KR" sz="1100" dirty="0">
              <a:solidFill>
                <a:schemeClr val="bg1"/>
              </a:solidFill>
            </a:endParaRPr>
          </a:p>
        </p:txBody>
      </p:sp>
      <p:sp>
        <p:nvSpPr>
          <p:cNvPr id="26" name="TextBox 25"/>
          <p:cNvSpPr txBox="1"/>
          <p:nvPr/>
        </p:nvSpPr>
        <p:spPr>
          <a:xfrm>
            <a:off x="5652120" y="5985284"/>
            <a:ext cx="2052228" cy="369332"/>
          </a:xfrm>
          <a:prstGeom prst="rect">
            <a:avLst/>
          </a:prstGeom>
          <a:noFill/>
        </p:spPr>
        <p:txBody>
          <a:bodyPr wrap="square" rtlCol="0">
            <a:spAutoFit/>
          </a:bodyPr>
          <a:lstStyle/>
          <a:p>
            <a:r>
              <a:rPr lang="en-US" altLang="ko-KR" b="1" dirty="0" smtClean="0">
                <a:solidFill>
                  <a:schemeClr val="tx2"/>
                </a:solidFill>
                <a:hlinkClick r:id="rId2"/>
              </a:rPr>
              <a:t>www.it-japan.jp</a:t>
            </a:r>
            <a:endParaRPr lang="ko-KR" altLang="en-US" b="1" dirty="0">
              <a:solidFill>
                <a:schemeClr val="tx2"/>
              </a:solidFill>
            </a:endParaRPr>
          </a:p>
        </p:txBody>
      </p:sp>
      <p:pic>
        <p:nvPicPr>
          <p:cNvPr id="19" name="Picture 3"/>
          <p:cNvPicPr>
            <a:picLocks noChangeAspect="1" noChangeArrowheads="1"/>
          </p:cNvPicPr>
          <p:nvPr/>
        </p:nvPicPr>
        <p:blipFill>
          <a:blip r:embed="rId3" cstate="print"/>
          <a:srcRect/>
          <a:stretch>
            <a:fillRect/>
          </a:stretch>
        </p:blipFill>
        <p:spPr bwMode="auto">
          <a:xfrm>
            <a:off x="7452320" y="4041068"/>
            <a:ext cx="1332148" cy="2628292"/>
          </a:xfrm>
          <a:prstGeom prst="rect">
            <a:avLst/>
          </a:prstGeom>
          <a:noFill/>
          <a:ln w="9525">
            <a:noFill/>
            <a:miter lim="800000"/>
            <a:headEnd/>
            <a:tailEnd/>
          </a:ln>
          <a:effectLst/>
        </p:spPr>
      </p:pic>
      <p:pic>
        <p:nvPicPr>
          <p:cNvPr id="16" name="Picture 4" descr="\\User-pc\d\라이트윙메뉴얼\특성 삽입 이미지.png"/>
          <p:cNvPicPr>
            <a:picLocks noChangeAspect="1" noChangeArrowheads="1"/>
          </p:cNvPicPr>
          <p:nvPr/>
        </p:nvPicPr>
        <p:blipFill>
          <a:blip r:embed="rId4" cstate="print"/>
          <a:srcRect/>
          <a:stretch>
            <a:fillRect/>
          </a:stretch>
        </p:blipFill>
        <p:spPr bwMode="auto">
          <a:xfrm>
            <a:off x="575556" y="4113076"/>
            <a:ext cx="6768579" cy="2088232"/>
          </a:xfrm>
          <a:prstGeom prst="rect">
            <a:avLst/>
          </a:prstGeom>
          <a:noFill/>
        </p:spPr>
      </p:pic>
      <p:pic>
        <p:nvPicPr>
          <p:cNvPr id="18" name="Picture 1" descr="ITjapanl_0"/>
          <p:cNvPicPr>
            <a:picLocks noChangeAspect="1" noChangeArrowheads="1"/>
          </p:cNvPicPr>
          <p:nvPr/>
        </p:nvPicPr>
        <p:blipFill>
          <a:blip r:embed="rId5" cstate="print"/>
          <a:srcRect/>
          <a:stretch>
            <a:fillRect/>
          </a:stretch>
        </p:blipFill>
        <p:spPr bwMode="auto">
          <a:xfrm>
            <a:off x="1259632" y="5733256"/>
            <a:ext cx="792088" cy="648072"/>
          </a:xfrm>
          <a:prstGeom prst="rect">
            <a:avLst/>
          </a:prstGeom>
          <a:noFill/>
          <a:ln w="9525">
            <a:noFill/>
            <a:miter lim="800000"/>
            <a:headEnd/>
            <a:tailEnd/>
          </a:ln>
        </p:spPr>
      </p:pic>
      <p:pic>
        <p:nvPicPr>
          <p:cNvPr id="2" name="Picture 2" descr="http://postfiles12.naver.net/20140710_171/konic55_1404918593816Quqmu_JPEG/20140709_182541.jpg?type=w2"/>
          <p:cNvPicPr>
            <a:picLocks noChangeAspect="1" noChangeArrowheads="1"/>
          </p:cNvPicPr>
          <p:nvPr/>
        </p:nvPicPr>
        <p:blipFill>
          <a:blip r:embed="rId6" cstate="print"/>
          <a:srcRect/>
          <a:stretch>
            <a:fillRect/>
          </a:stretch>
        </p:blipFill>
        <p:spPr bwMode="auto">
          <a:xfrm>
            <a:off x="4752020" y="1016732"/>
            <a:ext cx="4104456" cy="2808312"/>
          </a:xfrm>
          <a:prstGeom prst="rect">
            <a:avLst/>
          </a:prstGeom>
          <a:noFill/>
        </p:spPr>
      </p:pic>
      <p:pic>
        <p:nvPicPr>
          <p:cNvPr id="3" name="Picture 2"/>
          <p:cNvPicPr>
            <a:picLocks noChangeAspect="1" noChangeArrowheads="1"/>
          </p:cNvPicPr>
          <p:nvPr/>
        </p:nvPicPr>
        <p:blipFill>
          <a:blip r:embed="rId7" cstate="print"/>
          <a:srcRect/>
          <a:stretch>
            <a:fillRect/>
          </a:stretch>
        </p:blipFill>
        <p:spPr bwMode="auto">
          <a:xfrm>
            <a:off x="575556" y="980728"/>
            <a:ext cx="2808312" cy="303295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 7"/>
          <p:cNvCxnSpPr/>
          <p:nvPr/>
        </p:nvCxnSpPr>
        <p:spPr>
          <a:xfrm rot="10800000">
            <a:off x="431800" y="1412776"/>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01</a:t>
            </a:r>
            <a:endParaRPr lang="ko-KR" altLang="en-US" sz="2200" b="1" dirty="0">
              <a:solidFill>
                <a:srgbClr val="92D050"/>
              </a:solidFill>
              <a:latin typeface="나눔고딕 ExtraBold" pitchFamily="50" charset="-127"/>
              <a:ea typeface="나눔고딕 ExtraBold" pitchFamily="50" charset="-127"/>
            </a:endParaRPr>
          </a:p>
        </p:txBody>
      </p:sp>
      <p:cxnSp>
        <p:nvCxnSpPr>
          <p:cNvPr id="11" name="직선 연결선 10"/>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제목 9"/>
          <p:cNvSpPr>
            <a:spLocks noGrp="1"/>
          </p:cNvSpPr>
          <p:nvPr>
            <p:ph type="title" idx="4294967295"/>
          </p:nvPr>
        </p:nvSpPr>
        <p:spPr>
          <a:xfrm>
            <a:off x="2147540" y="212960"/>
            <a:ext cx="3828616" cy="1031988"/>
          </a:xfrm>
        </p:spPr>
        <p:txBody>
          <a:bodyPr anchor="t">
            <a:normAutofit/>
          </a:bodyPr>
          <a:lstStyle/>
          <a:p>
            <a:pPr algn="l"/>
            <a:r>
              <a:rPr lang="ja-JP" altLang="en-US" sz="4000" b="1" spc="-150" dirty="0" smtClean="0">
                <a:solidFill>
                  <a:srgbClr val="FFFF00"/>
                </a:solidFill>
                <a:latin typeface="+mj-ea"/>
              </a:rPr>
              <a:t>看板</a:t>
            </a:r>
            <a:r>
              <a:rPr lang="ja-JP" altLang="en-US" sz="4000" b="1" spc="-150" dirty="0" smtClean="0">
                <a:latin typeface="+mj-ea"/>
              </a:rPr>
              <a:t> </a:t>
            </a:r>
            <a:r>
              <a:rPr lang="ja-JP" altLang="en-US" sz="2000" dirty="0" smtClean="0">
                <a:solidFill>
                  <a:srgbClr val="FFFF00"/>
                </a:solidFill>
                <a:latin typeface="+mj-ea"/>
              </a:rPr>
              <a:t>キューピットライト</a:t>
            </a:r>
            <a:r>
              <a:rPr lang="en-US" altLang="ja-JP" sz="2000" dirty="0" smtClean="0">
                <a:solidFill>
                  <a:srgbClr val="FFFF00"/>
                </a:solidFill>
                <a:latin typeface="+mj-ea"/>
              </a:rPr>
              <a:t/>
            </a:r>
            <a:br>
              <a:rPr lang="en-US" altLang="ja-JP" sz="2000" dirty="0" smtClean="0">
                <a:solidFill>
                  <a:srgbClr val="FFFF00"/>
                </a:solidFill>
                <a:latin typeface="+mj-ea"/>
              </a:rPr>
            </a:br>
            <a:r>
              <a:rPr lang="ja-JP" altLang="en-US" sz="2000" spc="-100" dirty="0" smtClean="0"/>
              <a:t>使用</a:t>
            </a:r>
            <a:r>
              <a:rPr lang="ja-JP" altLang="en-US" sz="2000" spc="-100" dirty="0" smtClean="0"/>
              <a:t>分野</a:t>
            </a:r>
            <a:endParaRPr lang="ko-KR" altLang="en-US" sz="2000" spc="-100" dirty="0"/>
          </a:p>
        </p:txBody>
      </p:sp>
      <p:sp>
        <p:nvSpPr>
          <p:cNvPr id="9" name="TextBox 8"/>
          <p:cNvSpPr txBox="1"/>
          <p:nvPr/>
        </p:nvSpPr>
        <p:spPr>
          <a:xfrm>
            <a:off x="2124372" y="1340768"/>
            <a:ext cx="3960440" cy="276999"/>
          </a:xfrm>
          <a:prstGeom prst="rect">
            <a:avLst/>
          </a:prstGeom>
          <a:noFill/>
        </p:spPr>
        <p:txBody>
          <a:bodyPr wrap="square" rtlCol="0">
            <a:spAutoFit/>
          </a:bodyPr>
          <a:lstStyle/>
          <a:p>
            <a:r>
              <a:rPr lang="ja-JP" altLang="en-US" sz="1200" b="1" spc="-80" dirty="0" smtClean="0">
                <a:solidFill>
                  <a:srgbClr val="92D050"/>
                </a:solidFill>
                <a:latin typeface="나눔고딕" pitchFamily="50" charset="-127"/>
                <a:ea typeface="나눔고딕" pitchFamily="50" charset="-127"/>
              </a:rPr>
              <a:t>防水処理済です。室外サイン物としてすぐに使用できます</a:t>
            </a:r>
            <a:endParaRPr lang="en-US" altLang="ko-KR" sz="1200" b="1" spc="-80" dirty="0">
              <a:solidFill>
                <a:srgbClr val="92D050"/>
              </a:solidFill>
              <a:latin typeface="나눔고딕" pitchFamily="50" charset="-127"/>
              <a:ea typeface="나눔고딕" pitchFamily="50" charset="-127"/>
            </a:endParaRPr>
          </a:p>
        </p:txBody>
      </p:sp>
      <p:pic>
        <p:nvPicPr>
          <p:cNvPr id="2" name="Picture 2" descr="D:\LK비주얼\2014-06-05\DSC00886.JPG"/>
          <p:cNvPicPr>
            <a:picLocks noChangeAspect="1" noChangeArrowheads="1"/>
          </p:cNvPicPr>
          <p:nvPr/>
        </p:nvPicPr>
        <p:blipFill>
          <a:blip r:embed="rId2" cstate="print"/>
          <a:srcRect/>
          <a:stretch>
            <a:fillRect/>
          </a:stretch>
        </p:blipFill>
        <p:spPr bwMode="auto">
          <a:xfrm>
            <a:off x="2267744" y="4293096"/>
            <a:ext cx="3492388" cy="1378638"/>
          </a:xfrm>
          <a:prstGeom prst="rect">
            <a:avLst/>
          </a:prstGeom>
          <a:noFill/>
        </p:spPr>
      </p:pic>
      <p:pic>
        <p:nvPicPr>
          <p:cNvPr id="2050" name="Picture 2" descr="D:\LK비주얼\2014-06-30\DSC01051.JPG"/>
          <p:cNvPicPr>
            <a:picLocks noChangeAspect="1" noChangeArrowheads="1"/>
          </p:cNvPicPr>
          <p:nvPr/>
        </p:nvPicPr>
        <p:blipFill>
          <a:blip r:embed="rId3" cstate="print"/>
          <a:srcRect/>
          <a:stretch>
            <a:fillRect/>
          </a:stretch>
        </p:blipFill>
        <p:spPr bwMode="auto">
          <a:xfrm>
            <a:off x="1295636" y="2492896"/>
            <a:ext cx="2880320" cy="1621889"/>
          </a:xfrm>
          <a:prstGeom prst="rect">
            <a:avLst/>
          </a:prstGeom>
          <a:noFill/>
        </p:spPr>
      </p:pic>
      <p:pic>
        <p:nvPicPr>
          <p:cNvPr id="13" name="Picture 1" descr="ITjapanl_0"/>
          <p:cNvPicPr>
            <a:picLocks noChangeAspect="1" noChangeArrowheads="1"/>
          </p:cNvPicPr>
          <p:nvPr/>
        </p:nvPicPr>
        <p:blipFill>
          <a:blip r:embed="rId4" cstate="print"/>
          <a:srcRect/>
          <a:stretch>
            <a:fillRect/>
          </a:stretch>
        </p:blipFill>
        <p:spPr bwMode="auto">
          <a:xfrm>
            <a:off x="287524" y="6021288"/>
            <a:ext cx="756084" cy="648072"/>
          </a:xfrm>
          <a:prstGeom prst="rect">
            <a:avLst/>
          </a:prstGeom>
          <a:noFill/>
          <a:ln w="9525">
            <a:noFill/>
            <a:miter lim="800000"/>
            <a:headEnd/>
            <a:tailEnd/>
          </a:ln>
        </p:spPr>
      </p:pic>
      <p:pic>
        <p:nvPicPr>
          <p:cNvPr id="17409" name="Picture 1"/>
          <p:cNvPicPr>
            <a:picLocks noChangeAspect="1" noChangeArrowheads="1"/>
          </p:cNvPicPr>
          <p:nvPr/>
        </p:nvPicPr>
        <p:blipFill>
          <a:blip r:embed="rId5" cstate="print"/>
          <a:srcRect/>
          <a:stretch>
            <a:fillRect/>
          </a:stretch>
        </p:blipFill>
        <p:spPr bwMode="auto">
          <a:xfrm>
            <a:off x="4608004" y="2420888"/>
            <a:ext cx="4105275" cy="16921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직선 연결선 7"/>
          <p:cNvCxnSpPr/>
          <p:nvPr/>
        </p:nvCxnSpPr>
        <p:spPr>
          <a:xfrm rot="10800000">
            <a:off x="431800" y="1412776"/>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01</a:t>
            </a:r>
            <a:endParaRPr lang="ko-KR" altLang="en-US" sz="2200" b="1" dirty="0">
              <a:solidFill>
                <a:srgbClr val="92D050"/>
              </a:solidFill>
              <a:latin typeface="나눔고딕 ExtraBold" pitchFamily="50" charset="-127"/>
              <a:ea typeface="나눔고딕 ExtraBold" pitchFamily="50" charset="-127"/>
            </a:endParaRPr>
          </a:p>
        </p:txBody>
      </p:sp>
      <p:sp>
        <p:nvSpPr>
          <p:cNvPr id="12" name="제목 9"/>
          <p:cNvSpPr txBox="1">
            <a:spLocks/>
          </p:cNvSpPr>
          <p:nvPr/>
        </p:nvSpPr>
        <p:spPr>
          <a:xfrm>
            <a:off x="2147540" y="212960"/>
            <a:ext cx="3972632" cy="1031988"/>
          </a:xfrm>
          <a:prstGeom prst="rect">
            <a:avLst/>
          </a:prstGeom>
        </p:spPr>
        <p:txBody>
          <a:bodyPr vert="horz" lIns="91440" tIns="45720" rIns="91440" bIns="45720" rtlCol="0" anchor="t">
            <a:normAutofit/>
          </a:bodyPr>
          <a:lstStyle/>
          <a:p>
            <a:pPr lvl="0">
              <a:spcBef>
                <a:spcPct val="0"/>
              </a:spcBef>
              <a:defRPr/>
            </a:pPr>
            <a:r>
              <a:rPr lang="ja-JP" altLang="en-US" sz="4000" b="1" spc="-150" dirty="0" smtClean="0">
                <a:solidFill>
                  <a:srgbClr val="FFFF00"/>
                </a:solidFill>
                <a:latin typeface="+mj-ea"/>
              </a:rPr>
              <a:t>看板</a:t>
            </a:r>
            <a:r>
              <a:rPr lang="ja-JP" altLang="en-US" sz="4000" b="1" spc="-150" dirty="0" smtClean="0">
                <a:latin typeface="+mj-ea"/>
              </a:rPr>
              <a:t> </a:t>
            </a:r>
            <a:r>
              <a:rPr lang="ja-JP" altLang="en-US" sz="2000" dirty="0" smtClean="0">
                <a:solidFill>
                  <a:srgbClr val="FFFF00"/>
                </a:solidFill>
                <a:latin typeface="+mj-ea"/>
              </a:rPr>
              <a:t>キューピットライト</a:t>
            </a:r>
            <a:endParaRPr lang="en-US" altLang="ja-JP" sz="2000" dirty="0" smtClean="0">
              <a:solidFill>
                <a:srgbClr val="FFFF00"/>
              </a:solidFill>
              <a:latin typeface="+mj-ea"/>
            </a:endParaRPr>
          </a:p>
          <a:p>
            <a:pPr lvl="0">
              <a:spcBef>
                <a:spcPct val="0"/>
              </a:spcBef>
              <a:defRPr/>
            </a:pPr>
            <a:r>
              <a:rPr kumimoji="0" lang="ja-JP" altLang="en-US" sz="2000" b="0" i="0" u="none" strike="noStrike" kern="1200" cap="none" spc="-100" normalizeH="0" baseline="0" noProof="0" dirty="0" smtClean="0">
                <a:ln>
                  <a:noFill/>
                </a:ln>
                <a:solidFill>
                  <a:schemeClr val="bg1"/>
                </a:solidFill>
                <a:effectLst/>
                <a:uLnTx/>
                <a:uFillTx/>
                <a:latin typeface="+mj-lt"/>
                <a:ea typeface="+mj-ea"/>
                <a:cs typeface="+mj-cs"/>
              </a:rPr>
              <a:t>使用</a:t>
            </a:r>
            <a:r>
              <a:rPr kumimoji="0" lang="ja-JP" altLang="en-US" sz="2000" b="0" i="0" u="none" strike="noStrike" kern="1200" cap="none" spc="-100" normalizeH="0" baseline="0" noProof="0" dirty="0" smtClean="0">
                <a:ln>
                  <a:noFill/>
                </a:ln>
                <a:solidFill>
                  <a:schemeClr val="bg1"/>
                </a:solidFill>
                <a:effectLst/>
                <a:uLnTx/>
                <a:uFillTx/>
                <a:latin typeface="+mj-lt"/>
                <a:ea typeface="+mj-ea"/>
                <a:cs typeface="+mj-cs"/>
              </a:rPr>
              <a:t>分野</a:t>
            </a:r>
            <a:endParaRPr kumimoji="0" lang="ko-KR" altLang="en-US" sz="2000" b="0" i="0" u="none" strike="noStrike" kern="1200" cap="none" spc="-100" normalizeH="0" baseline="0" noProof="0" dirty="0">
              <a:ln>
                <a:noFill/>
              </a:ln>
              <a:solidFill>
                <a:schemeClr val="bg1"/>
              </a:solidFill>
              <a:effectLst/>
              <a:uLnTx/>
              <a:uFillTx/>
              <a:latin typeface="+mj-lt"/>
              <a:ea typeface="+mj-ea"/>
              <a:cs typeface="+mj-cs"/>
            </a:endParaRPr>
          </a:p>
        </p:txBody>
      </p:sp>
      <p:sp>
        <p:nvSpPr>
          <p:cNvPr id="13" name="TextBox 12"/>
          <p:cNvSpPr txBox="1"/>
          <p:nvPr/>
        </p:nvSpPr>
        <p:spPr>
          <a:xfrm>
            <a:off x="2124372" y="1340768"/>
            <a:ext cx="3960440" cy="276999"/>
          </a:xfrm>
          <a:prstGeom prst="rect">
            <a:avLst/>
          </a:prstGeom>
          <a:noFill/>
        </p:spPr>
        <p:txBody>
          <a:bodyPr wrap="square" rtlCol="0">
            <a:spAutoFit/>
          </a:bodyPr>
          <a:lstStyle/>
          <a:p>
            <a:r>
              <a:rPr lang="ja-JP" altLang="en-US" sz="1200" b="1" spc="-80" dirty="0" smtClean="0">
                <a:solidFill>
                  <a:srgbClr val="92D050"/>
                </a:solidFill>
                <a:latin typeface="나눔고딕" pitchFamily="50" charset="-127"/>
                <a:ea typeface="나눔고딕" pitchFamily="50" charset="-127"/>
              </a:rPr>
              <a:t>室内用パネル、インテリアとして</a:t>
            </a:r>
            <a:endParaRPr lang="en-US" altLang="ko-KR" sz="1200" b="1" spc="-80" dirty="0">
              <a:solidFill>
                <a:srgbClr val="92D050"/>
              </a:solidFill>
              <a:latin typeface="나눔고딕" pitchFamily="50" charset="-127"/>
              <a:ea typeface="나눔고딕" pitchFamily="50" charset="-127"/>
            </a:endParaRPr>
          </a:p>
        </p:txBody>
      </p:sp>
      <p:pic>
        <p:nvPicPr>
          <p:cNvPr id="1026" name="Picture 2" descr="D:\LK비주얼\라이트윙메뉴얼\적용(실내).png"/>
          <p:cNvPicPr>
            <a:picLocks noChangeAspect="1" noChangeArrowheads="1"/>
          </p:cNvPicPr>
          <p:nvPr/>
        </p:nvPicPr>
        <p:blipFill>
          <a:blip r:embed="rId2" cstate="print"/>
          <a:srcRect/>
          <a:stretch>
            <a:fillRect/>
          </a:stretch>
        </p:blipFill>
        <p:spPr bwMode="auto">
          <a:xfrm>
            <a:off x="1799692" y="2409572"/>
            <a:ext cx="7056784" cy="3539708"/>
          </a:xfrm>
          <a:prstGeom prst="rect">
            <a:avLst/>
          </a:prstGeom>
          <a:noFill/>
        </p:spPr>
      </p:pic>
      <p:sp>
        <p:nvSpPr>
          <p:cNvPr id="14" name="직사각형 13"/>
          <p:cNvSpPr/>
          <p:nvPr/>
        </p:nvSpPr>
        <p:spPr>
          <a:xfrm>
            <a:off x="1727684" y="2082334"/>
            <a:ext cx="1908212" cy="200055"/>
          </a:xfrm>
          <a:prstGeom prst="rect">
            <a:avLst/>
          </a:prstGeom>
        </p:spPr>
        <p:txBody>
          <a:bodyPr wrap="square">
            <a:spAutoFit/>
          </a:bodyPr>
          <a:lstStyle/>
          <a:p>
            <a:r>
              <a:rPr lang="ja-JP" altLang="en-US" sz="700" b="1" dirty="0" smtClean="0">
                <a:solidFill>
                  <a:schemeClr val="bg1"/>
                </a:solidFill>
              </a:rPr>
              <a:t>広告デイスプレ</a:t>
            </a:r>
            <a:endParaRPr lang="ko-KR" altLang="en-US" sz="700" b="1" spc="-20" dirty="0" smtClean="0">
              <a:solidFill>
                <a:schemeClr val="bg1"/>
              </a:solidFill>
              <a:latin typeface="나눔고딕" pitchFamily="50" charset="-127"/>
              <a:ea typeface="나눔고딕" pitchFamily="50" charset="-127"/>
            </a:endParaRPr>
          </a:p>
        </p:txBody>
      </p:sp>
      <p:sp>
        <p:nvSpPr>
          <p:cNvPr id="15" name="직사각형 14"/>
          <p:cNvSpPr/>
          <p:nvPr/>
        </p:nvSpPr>
        <p:spPr>
          <a:xfrm>
            <a:off x="4247964" y="2082334"/>
            <a:ext cx="2160240" cy="215444"/>
          </a:xfrm>
          <a:prstGeom prst="rect">
            <a:avLst/>
          </a:prstGeom>
        </p:spPr>
        <p:txBody>
          <a:bodyPr wrap="square">
            <a:spAutoFit/>
          </a:bodyPr>
          <a:lstStyle/>
          <a:p>
            <a:r>
              <a:rPr lang="ja-JP" altLang="en-US" sz="800" b="1" spc="-20" dirty="0" smtClean="0">
                <a:gradFill>
                  <a:gsLst>
                    <a:gs pos="0">
                      <a:schemeClr val="bg1"/>
                    </a:gs>
                    <a:gs pos="100000">
                      <a:schemeClr val="bg1"/>
                    </a:gs>
                  </a:gsLst>
                  <a:lin ang="2700000" scaled="0"/>
                </a:gradFill>
                <a:latin typeface="나눔고딕" pitchFamily="50" charset="-127"/>
                <a:ea typeface="나눔고딕" pitchFamily="50" charset="-127"/>
              </a:rPr>
              <a:t>飲食店の照明、デザインインテリアとして</a:t>
            </a:r>
            <a:endParaRPr lang="ko-KR" altLang="en-US" sz="800" b="1"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6" name="직사각형 15"/>
          <p:cNvSpPr/>
          <p:nvPr/>
        </p:nvSpPr>
        <p:spPr>
          <a:xfrm>
            <a:off x="6732240" y="2082334"/>
            <a:ext cx="2160240" cy="215444"/>
          </a:xfrm>
          <a:prstGeom prst="rect">
            <a:avLst/>
          </a:prstGeom>
        </p:spPr>
        <p:txBody>
          <a:bodyPr wrap="square">
            <a:spAutoFit/>
          </a:bodyPr>
          <a:lstStyle/>
          <a:p>
            <a:r>
              <a:rPr lang="ja-JP" altLang="en-US" sz="800" b="1" spc="-20" dirty="0" smtClean="0">
                <a:gradFill>
                  <a:gsLst>
                    <a:gs pos="0">
                      <a:schemeClr val="bg1"/>
                    </a:gs>
                    <a:gs pos="100000">
                      <a:schemeClr val="bg1"/>
                    </a:gs>
                  </a:gsLst>
                  <a:lin ang="2700000" scaled="0"/>
                </a:gradFill>
                <a:latin typeface="나눔고딕" pitchFamily="50" charset="-127"/>
                <a:ea typeface="나눔고딕" pitchFamily="50" charset="-127"/>
              </a:rPr>
              <a:t>ホテルンの照明として</a:t>
            </a:r>
            <a:endParaRPr lang="ko-KR" altLang="en-US" sz="800" b="1"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7" name="직사각형 16"/>
          <p:cNvSpPr/>
          <p:nvPr/>
        </p:nvSpPr>
        <p:spPr>
          <a:xfrm>
            <a:off x="1727684" y="4077072"/>
            <a:ext cx="1908212" cy="215444"/>
          </a:xfrm>
          <a:prstGeom prst="rect">
            <a:avLst/>
          </a:prstGeom>
        </p:spPr>
        <p:txBody>
          <a:bodyPr wrap="square">
            <a:spAutoFit/>
          </a:bodyPr>
          <a:lstStyle/>
          <a:p>
            <a:r>
              <a:rPr lang="ja-JP" altLang="en-US" sz="800" b="1" spc="-20" dirty="0" smtClean="0">
                <a:gradFill>
                  <a:gsLst>
                    <a:gs pos="0">
                      <a:schemeClr val="bg1"/>
                    </a:gs>
                    <a:gs pos="100000">
                      <a:schemeClr val="bg1"/>
                    </a:gs>
                  </a:gsLst>
                  <a:lin ang="2700000" scaled="0"/>
                </a:gradFill>
                <a:latin typeface="나눔고딕" pitchFamily="50" charset="-127"/>
                <a:ea typeface="나눔고딕" pitchFamily="50" charset="-127"/>
              </a:rPr>
              <a:t>室内サイン</a:t>
            </a:r>
            <a:endParaRPr lang="ko-KR" altLang="en-US" sz="800" b="1"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8" name="직사각형 17"/>
          <p:cNvSpPr/>
          <p:nvPr/>
        </p:nvSpPr>
        <p:spPr>
          <a:xfrm>
            <a:off x="4247964" y="4077072"/>
            <a:ext cx="1908212" cy="215444"/>
          </a:xfrm>
          <a:prstGeom prst="rect">
            <a:avLst/>
          </a:prstGeom>
        </p:spPr>
        <p:txBody>
          <a:bodyPr wrap="square">
            <a:spAutoFit/>
          </a:bodyPr>
          <a:lstStyle/>
          <a:p>
            <a:r>
              <a:rPr lang="ja-JP" altLang="en-US" sz="800" b="1" spc="-20" dirty="0" smtClean="0">
                <a:gradFill>
                  <a:gsLst>
                    <a:gs pos="0">
                      <a:schemeClr val="bg1"/>
                    </a:gs>
                    <a:gs pos="100000">
                      <a:schemeClr val="bg1"/>
                    </a:gs>
                  </a:gsLst>
                  <a:lin ang="2700000" scaled="0"/>
                </a:gradFill>
                <a:latin typeface="나눔고딕" pitchFamily="50" charset="-127"/>
                <a:ea typeface="나눔고딕" pitchFamily="50" charset="-127"/>
              </a:rPr>
              <a:t>照明メニュー</a:t>
            </a:r>
            <a:endParaRPr lang="ko-KR" altLang="en-US" sz="800" b="1"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9" name="직사각형 18"/>
          <p:cNvSpPr/>
          <p:nvPr/>
        </p:nvSpPr>
        <p:spPr>
          <a:xfrm>
            <a:off x="6732240" y="4077072"/>
            <a:ext cx="1908212" cy="215444"/>
          </a:xfrm>
          <a:prstGeom prst="rect">
            <a:avLst/>
          </a:prstGeom>
        </p:spPr>
        <p:txBody>
          <a:bodyPr wrap="square">
            <a:spAutoFit/>
          </a:bodyPr>
          <a:lstStyle/>
          <a:p>
            <a:r>
              <a:rPr lang="ja-JP" altLang="en-US" sz="800" b="1" spc="-20" dirty="0" smtClean="0">
                <a:gradFill>
                  <a:gsLst>
                    <a:gs pos="0">
                      <a:schemeClr val="bg1"/>
                    </a:gs>
                    <a:gs pos="100000">
                      <a:schemeClr val="bg1"/>
                    </a:gs>
                  </a:gsLst>
                  <a:lin ang="2700000" scaled="0"/>
                </a:gradFill>
                <a:latin typeface="나눔고딕" pitchFamily="50" charset="-127"/>
                <a:ea typeface="나눔고딕" pitchFamily="50" charset="-127"/>
              </a:rPr>
              <a:t>企業のイメージ看板として</a:t>
            </a:r>
            <a:endParaRPr lang="ko-KR" altLang="en-US" sz="800" b="1"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pic>
        <p:nvPicPr>
          <p:cNvPr id="22" name="Picture 1" descr="ITjapanl_0"/>
          <p:cNvPicPr>
            <a:picLocks noChangeAspect="1" noChangeArrowheads="1"/>
          </p:cNvPicPr>
          <p:nvPr/>
        </p:nvPicPr>
        <p:blipFill>
          <a:blip r:embed="rId3" cstate="print"/>
          <a:srcRect/>
          <a:stretch>
            <a:fillRect/>
          </a:stretch>
        </p:blipFill>
        <p:spPr bwMode="auto">
          <a:xfrm>
            <a:off x="215516" y="5949280"/>
            <a:ext cx="684076" cy="6364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02</a:t>
            </a:r>
            <a:endParaRPr lang="ko-KR" altLang="en-US" sz="2200" b="1" dirty="0">
              <a:solidFill>
                <a:srgbClr val="92D050"/>
              </a:solidFill>
              <a:latin typeface="나눔고딕 ExtraBold" pitchFamily="50" charset="-127"/>
              <a:ea typeface="나눔고딕 ExtraBold" pitchFamily="50" charset="-127"/>
            </a:endParaRPr>
          </a:p>
        </p:txBody>
      </p:sp>
      <p:cxnSp>
        <p:nvCxnSpPr>
          <p:cNvPr id="5" name="직선 연결선 4"/>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rot="10800000">
            <a:off x="431800" y="142072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4372" y="1340768"/>
            <a:ext cx="3960440" cy="276999"/>
          </a:xfrm>
          <a:prstGeom prst="rect">
            <a:avLst/>
          </a:prstGeom>
          <a:noFill/>
        </p:spPr>
        <p:txBody>
          <a:bodyPr wrap="square" rtlCol="0">
            <a:spAutoFit/>
          </a:bodyPr>
          <a:lstStyle/>
          <a:p>
            <a:r>
              <a:rPr lang="en-US" altLang="ko-KR" sz="1200" b="1" spc="-80" dirty="0" smtClean="0">
                <a:solidFill>
                  <a:srgbClr val="92D050"/>
                </a:solidFill>
                <a:latin typeface="나눔고딕" pitchFamily="50" charset="-127"/>
                <a:ea typeface="나눔고딕" pitchFamily="50" charset="-127"/>
              </a:rPr>
              <a:t>LED</a:t>
            </a:r>
            <a:r>
              <a:rPr lang="ja-JP" altLang="en-US" sz="1200" b="1" spc="-80" dirty="0" smtClean="0">
                <a:solidFill>
                  <a:srgbClr val="92D050"/>
                </a:solidFill>
                <a:latin typeface="나눔고딕" pitchFamily="50" charset="-127"/>
                <a:ea typeface="나눔고딕" pitchFamily="50" charset="-127"/>
              </a:rPr>
              <a:t>間接型板類看板</a:t>
            </a:r>
            <a:endParaRPr lang="en-US" altLang="ko-KR" sz="1200" b="1" spc="-80" dirty="0">
              <a:solidFill>
                <a:srgbClr val="92D050"/>
              </a:solidFill>
              <a:latin typeface="나눔고딕" pitchFamily="50" charset="-127"/>
              <a:ea typeface="나눔고딕" pitchFamily="50" charset="-127"/>
            </a:endParaRPr>
          </a:p>
        </p:txBody>
      </p:sp>
      <p:sp>
        <p:nvSpPr>
          <p:cNvPr id="9" name="TextBox 8"/>
          <p:cNvSpPr txBox="1"/>
          <p:nvPr/>
        </p:nvSpPr>
        <p:spPr>
          <a:xfrm>
            <a:off x="2159732" y="1916832"/>
            <a:ext cx="6187852" cy="1811522"/>
          </a:xfrm>
          <a:prstGeom prst="rect">
            <a:avLst/>
          </a:prstGeom>
          <a:noFill/>
        </p:spPr>
        <p:txBody>
          <a:bodyPr wrap="square" rtlCol="0">
            <a:spAutoFit/>
          </a:bodyPr>
          <a:lstStyle/>
          <a:p>
            <a:pPr marL="177800" indent="-177800">
              <a:lnSpc>
                <a:spcPct val="114000"/>
              </a:lnSpc>
            </a:pPr>
            <a:r>
              <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rPr>
              <a:t>1. </a:t>
            </a:r>
            <a:r>
              <a:rPr lang="ja-JP" altLang="en-US" sz="1200" b="1" spc="-20" dirty="0" smtClean="0">
                <a:gradFill>
                  <a:gsLst>
                    <a:gs pos="0">
                      <a:schemeClr val="bg1"/>
                    </a:gs>
                    <a:gs pos="100000">
                      <a:schemeClr val="bg1"/>
                    </a:gs>
                  </a:gsLst>
                  <a:lin ang="2700000" scaled="0"/>
                </a:gradFill>
                <a:latin typeface="나눔고딕" pitchFamily="50" charset="-127"/>
                <a:ea typeface="나눔고딕" pitchFamily="50" charset="-127"/>
              </a:rPr>
              <a:t>製作の効率性</a:t>
            </a:r>
            <a:endPar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buFont typeface="Arial" pitchFamily="34" charset="0"/>
              <a:buChar char="•"/>
            </a:pPr>
            <a:endParaRPr lang="en-US" altLang="ko-KR" sz="1200" spc="-20" dirty="0" smtClean="0">
              <a:solidFill>
                <a:schemeClr val="accent6">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単純な製作工程でフレックスチャンネル看板対比人件費約</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en-US" altLang="ko-KR" sz="1000" spc="-20" dirty="0" smtClean="0">
                <a:solidFill>
                  <a:schemeClr val="accent3">
                    <a:lumMod val="60000"/>
                    <a:lumOff val="40000"/>
                  </a:schemeClr>
                </a:solidFill>
                <a:latin typeface="나눔고딕" pitchFamily="50" charset="-127"/>
                <a:ea typeface="나눔고딕" pitchFamily="50" charset="-127"/>
              </a:rPr>
              <a:t>80% </a:t>
            </a:r>
            <a:r>
              <a:rPr lang="ja-JP" altLang="en-US" sz="1000" spc="-20" dirty="0" smtClean="0">
                <a:solidFill>
                  <a:schemeClr val="accent3">
                    <a:lumMod val="60000"/>
                    <a:lumOff val="40000"/>
                  </a:schemeClr>
                </a:solidFill>
                <a:latin typeface="나눔고딕" pitchFamily="50" charset="-127"/>
                <a:ea typeface="나눔고딕" pitchFamily="50" charset="-127"/>
              </a:rPr>
              <a:t>下げ効果</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専用ブラケット使用で施工が簡単</a:t>
            </a:r>
            <a:r>
              <a:rPr lang="ko-KR" altLang="en-US" sz="1000" spc="-20" dirty="0" smtClean="0">
                <a:solidFill>
                  <a:schemeClr val="accent3">
                    <a:lumMod val="60000"/>
                    <a:lumOff val="40000"/>
                  </a:schemeClr>
                </a:solidFill>
                <a:latin typeface="나눔고딕" pitchFamily="50" charset="-127"/>
                <a:ea typeface="나눔고딕" pitchFamily="50" charset="-127"/>
              </a:rPr>
              <a:t>다</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切断から出荷までに１時間くらい</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pPr>
            <a:r>
              <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rPr>
              <a:t>     </a:t>
            </a:r>
            <a:endParaRPr lang="en-US" altLang="ko-KR" sz="800"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pPr>
            <a:endPar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0" name="제목 9"/>
          <p:cNvSpPr>
            <a:spLocks noGrp="1"/>
          </p:cNvSpPr>
          <p:nvPr>
            <p:ph type="title" idx="4294967295"/>
          </p:nvPr>
        </p:nvSpPr>
        <p:spPr>
          <a:xfrm>
            <a:off x="2147540" y="212960"/>
            <a:ext cx="3756608" cy="1031988"/>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spc="-100" dirty="0" smtClean="0"/>
              <a:t>特徴</a:t>
            </a:r>
            <a:endParaRPr lang="ko-KR" altLang="en-US" sz="2400" spc="-100" dirty="0"/>
          </a:p>
        </p:txBody>
      </p:sp>
      <p:pic>
        <p:nvPicPr>
          <p:cNvPr id="6148" name="Picture 4" descr="\\User-pc\d\라이트윙메뉴얼\특성 삽입 이미지.png"/>
          <p:cNvPicPr>
            <a:picLocks noChangeAspect="1" noChangeArrowheads="1"/>
          </p:cNvPicPr>
          <p:nvPr/>
        </p:nvPicPr>
        <p:blipFill>
          <a:blip r:embed="rId3" cstate="print"/>
          <a:srcRect/>
          <a:stretch>
            <a:fillRect/>
          </a:stretch>
        </p:blipFill>
        <p:spPr bwMode="auto">
          <a:xfrm>
            <a:off x="1511833" y="3573016"/>
            <a:ext cx="6768579" cy="2613856"/>
          </a:xfrm>
          <a:prstGeom prst="rect">
            <a:avLst/>
          </a:prstGeom>
          <a:noFill/>
        </p:spPr>
      </p:pic>
      <p:pic>
        <p:nvPicPr>
          <p:cNvPr id="12" name="Picture 1" descr="ITjapanl_0"/>
          <p:cNvPicPr>
            <a:picLocks noChangeAspect="1" noChangeArrowheads="1"/>
          </p:cNvPicPr>
          <p:nvPr/>
        </p:nvPicPr>
        <p:blipFill>
          <a:blip r:embed="rId4" cstate="print"/>
          <a:srcRect/>
          <a:stretch>
            <a:fillRect/>
          </a:stretch>
        </p:blipFill>
        <p:spPr bwMode="auto">
          <a:xfrm>
            <a:off x="251520" y="5661248"/>
            <a:ext cx="792088" cy="81649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02</a:t>
            </a:r>
            <a:endParaRPr lang="ko-KR" altLang="en-US" sz="2200" b="1" dirty="0">
              <a:solidFill>
                <a:srgbClr val="92D050"/>
              </a:solidFill>
              <a:latin typeface="나눔고딕 ExtraBold" pitchFamily="50" charset="-127"/>
              <a:ea typeface="나눔고딕 ExtraBold" pitchFamily="50" charset="-127"/>
            </a:endParaRPr>
          </a:p>
        </p:txBody>
      </p:sp>
      <p:cxnSp>
        <p:nvCxnSpPr>
          <p:cNvPr id="5" name="직선 연결선 4"/>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rot="10800000">
            <a:off x="431800" y="142072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4372" y="1340768"/>
            <a:ext cx="3960440" cy="461665"/>
          </a:xfrm>
          <a:prstGeom prst="rect">
            <a:avLst/>
          </a:prstGeom>
          <a:noFill/>
        </p:spPr>
        <p:txBody>
          <a:bodyPr wrap="square" rtlCol="0">
            <a:spAutoFit/>
          </a:bodyPr>
          <a:lstStyle/>
          <a:p>
            <a:r>
              <a:rPr lang="en-US" altLang="ko-KR" sz="1200" b="1" spc="-80" dirty="0" smtClean="0">
                <a:solidFill>
                  <a:srgbClr val="92D050"/>
                </a:solidFill>
                <a:latin typeface="나눔고딕" pitchFamily="50" charset="-127"/>
                <a:ea typeface="나눔고딕" pitchFamily="50" charset="-127"/>
              </a:rPr>
              <a:t>LED</a:t>
            </a:r>
            <a:r>
              <a:rPr lang="ja-JP" altLang="en-US" sz="1200" b="1" spc="-80" dirty="0" smtClean="0">
                <a:solidFill>
                  <a:srgbClr val="92D050"/>
                </a:solidFill>
                <a:latin typeface="나눔고딕" pitchFamily="50" charset="-127"/>
                <a:ea typeface="나눔고딕" pitchFamily="50" charset="-127"/>
              </a:rPr>
              <a:t>間接型板類看板</a:t>
            </a:r>
            <a:endParaRPr lang="en-US" altLang="ko-KR" sz="1200" b="1" spc="-80" dirty="0" smtClean="0">
              <a:solidFill>
                <a:srgbClr val="92D050"/>
              </a:solidFill>
              <a:latin typeface="나눔고딕" pitchFamily="50" charset="-127"/>
              <a:ea typeface="나눔고딕" pitchFamily="50" charset="-127"/>
            </a:endParaRPr>
          </a:p>
          <a:p>
            <a:endParaRPr lang="en-US" altLang="ko-KR" sz="1200" b="1" spc="-80" dirty="0">
              <a:solidFill>
                <a:srgbClr val="92D050"/>
              </a:solidFill>
              <a:latin typeface="나눔고딕" pitchFamily="50" charset="-127"/>
              <a:ea typeface="나눔고딕" pitchFamily="50" charset="-127"/>
            </a:endParaRPr>
          </a:p>
        </p:txBody>
      </p:sp>
      <p:sp>
        <p:nvSpPr>
          <p:cNvPr id="9" name="TextBox 8"/>
          <p:cNvSpPr txBox="1"/>
          <p:nvPr/>
        </p:nvSpPr>
        <p:spPr>
          <a:xfrm>
            <a:off x="2159732" y="1916832"/>
            <a:ext cx="6187852" cy="2162387"/>
          </a:xfrm>
          <a:prstGeom prst="rect">
            <a:avLst/>
          </a:prstGeom>
          <a:noFill/>
        </p:spPr>
        <p:txBody>
          <a:bodyPr wrap="square" rtlCol="0">
            <a:spAutoFit/>
          </a:bodyPr>
          <a:lstStyle/>
          <a:p>
            <a:pPr marL="177800" indent="-177800">
              <a:lnSpc>
                <a:spcPct val="114000"/>
              </a:lnSpc>
            </a:pPr>
            <a:r>
              <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rPr>
              <a:t>2. </a:t>
            </a:r>
            <a:r>
              <a:rPr lang="ja-JP" altLang="en-US" sz="1200" b="1" spc="-20" dirty="0" smtClean="0">
                <a:gradFill>
                  <a:gsLst>
                    <a:gs pos="0">
                      <a:schemeClr val="bg1"/>
                    </a:gs>
                    <a:gs pos="100000">
                      <a:schemeClr val="bg1"/>
                    </a:gs>
                  </a:gsLst>
                  <a:lin ang="2700000" scaled="0"/>
                </a:gradFill>
                <a:latin typeface="나눔고딕" pitchFamily="50" charset="-127"/>
                <a:ea typeface="나눔고딕" pitchFamily="50" charset="-127"/>
              </a:rPr>
              <a:t>デザイン</a:t>
            </a:r>
            <a:endPar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buFont typeface="Arial" pitchFamily="34" charset="0"/>
              <a:buChar char="•"/>
            </a:pPr>
            <a:endParaRPr lang="en-US" altLang="ko-KR" sz="1200" spc="-20" dirty="0" smtClean="0">
              <a:solidFill>
                <a:schemeClr val="accent6">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高強度アルミフレーム使用。丈夫でシンプルモダンなデジンを提供します</a:t>
            </a: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上下フレームの構造と画面部の曲面設計で板類看板が持ってない立体的構造で設計されています</a:t>
            </a: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光原部と画面部の曲面工学設計で</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en-US" altLang="ko-KR" sz="1000" spc="-20" dirty="0" smtClean="0">
                <a:solidFill>
                  <a:schemeClr val="accent3">
                    <a:lumMod val="60000"/>
                    <a:lumOff val="40000"/>
                  </a:schemeClr>
                </a:solidFill>
                <a:latin typeface="나눔고딕" pitchFamily="50" charset="-127"/>
                <a:ea typeface="나눔고딕" pitchFamily="50" charset="-127"/>
              </a:rPr>
              <a:t>LED </a:t>
            </a:r>
            <a:r>
              <a:rPr lang="ja-JP" altLang="en-US" sz="1000" spc="-20" dirty="0" smtClean="0">
                <a:solidFill>
                  <a:schemeClr val="accent3">
                    <a:lumMod val="60000"/>
                    <a:lumOff val="40000"/>
                  </a:schemeClr>
                </a:solidFill>
                <a:latin typeface="나눔고딕" pitchFamily="50" charset="-127"/>
                <a:ea typeface="나눔고딕" pitchFamily="50" charset="-127"/>
              </a:rPr>
              <a:t>光を画面に集中します</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ライトイングは視認性で他の看板対比優れた効果を発揮します</a:t>
            </a: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pPr>
            <a:r>
              <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rPr>
              <a:t>     </a:t>
            </a:r>
            <a:endParaRPr lang="en-US" altLang="ko-KR" sz="800"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pPr>
            <a:endPar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0" name="제목 9"/>
          <p:cNvSpPr>
            <a:spLocks noGrp="1"/>
          </p:cNvSpPr>
          <p:nvPr>
            <p:ph type="title" idx="4294967295"/>
          </p:nvPr>
        </p:nvSpPr>
        <p:spPr>
          <a:xfrm>
            <a:off x="2147540" y="212960"/>
            <a:ext cx="3432572" cy="1031988"/>
          </a:xfrm>
        </p:spPr>
        <p:txBody>
          <a:bodyPr anchor="t">
            <a:normAutofit/>
          </a:bodyPr>
          <a:lstStyle/>
          <a:p>
            <a:pPr algn="l"/>
            <a:r>
              <a:rPr lang="ja-JP" altLang="en-US" sz="3600" b="1" spc="-150" dirty="0" smtClean="0">
                <a:solidFill>
                  <a:srgbClr val="FFFF00"/>
                </a:solidFill>
                <a:latin typeface="+mj-ea"/>
              </a:rPr>
              <a:t>看板</a:t>
            </a:r>
            <a:r>
              <a:rPr lang="ja-JP" altLang="en-US" sz="3600" b="1" spc="-150" dirty="0" smtClean="0">
                <a:latin typeface="+mj-ea"/>
              </a:rPr>
              <a:t> </a:t>
            </a:r>
            <a:r>
              <a:rPr lang="ja-JP" altLang="en-US" sz="1800" dirty="0" smtClean="0">
                <a:solidFill>
                  <a:srgbClr val="FFFF00"/>
                </a:solidFill>
                <a:latin typeface="+mj-ea"/>
              </a:rPr>
              <a:t>キューピットライト</a:t>
            </a:r>
            <a:r>
              <a:rPr lang="ja-JP" altLang="en-US" sz="1800" spc="-100" dirty="0" smtClean="0"/>
              <a:t>特徴</a:t>
            </a:r>
            <a:endParaRPr lang="ko-KR" altLang="en-US" sz="1800" spc="-100" dirty="0"/>
          </a:p>
        </p:txBody>
      </p:sp>
      <p:pic>
        <p:nvPicPr>
          <p:cNvPr id="12" name="Picture 1" descr="ITjapanl_0"/>
          <p:cNvPicPr>
            <a:picLocks noChangeAspect="1" noChangeArrowheads="1"/>
          </p:cNvPicPr>
          <p:nvPr/>
        </p:nvPicPr>
        <p:blipFill>
          <a:blip r:embed="rId3" cstate="print"/>
          <a:srcRect/>
          <a:stretch>
            <a:fillRect/>
          </a:stretch>
        </p:blipFill>
        <p:spPr bwMode="auto">
          <a:xfrm>
            <a:off x="323528" y="5697252"/>
            <a:ext cx="864096" cy="81649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1619672" y="3645024"/>
            <a:ext cx="7344816" cy="321297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02</a:t>
            </a:r>
            <a:endParaRPr lang="ko-KR" altLang="en-US" sz="2200" b="1" dirty="0">
              <a:solidFill>
                <a:srgbClr val="92D050"/>
              </a:solidFill>
              <a:latin typeface="나눔고딕 ExtraBold" pitchFamily="50" charset="-127"/>
              <a:ea typeface="나눔고딕 ExtraBold" pitchFamily="50" charset="-127"/>
            </a:endParaRPr>
          </a:p>
        </p:txBody>
      </p:sp>
      <p:cxnSp>
        <p:nvCxnSpPr>
          <p:cNvPr id="5" name="직선 연결선 4"/>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rot="10800000">
            <a:off x="431800" y="142072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4372" y="1340768"/>
            <a:ext cx="3960440" cy="461665"/>
          </a:xfrm>
          <a:prstGeom prst="rect">
            <a:avLst/>
          </a:prstGeom>
          <a:noFill/>
        </p:spPr>
        <p:txBody>
          <a:bodyPr wrap="square" rtlCol="0">
            <a:spAutoFit/>
          </a:bodyPr>
          <a:lstStyle/>
          <a:p>
            <a:r>
              <a:rPr lang="en-US" altLang="ko-KR" sz="1200" b="1" spc="-80" dirty="0" smtClean="0">
                <a:solidFill>
                  <a:srgbClr val="92D050"/>
                </a:solidFill>
                <a:latin typeface="나눔고딕" pitchFamily="50" charset="-127"/>
                <a:ea typeface="나눔고딕" pitchFamily="50" charset="-127"/>
              </a:rPr>
              <a:t>LED</a:t>
            </a:r>
            <a:r>
              <a:rPr lang="ja-JP" altLang="en-US" sz="1200" b="1" spc="-80" dirty="0" smtClean="0">
                <a:solidFill>
                  <a:srgbClr val="92D050"/>
                </a:solidFill>
                <a:latin typeface="나눔고딕" pitchFamily="50" charset="-127"/>
                <a:ea typeface="나눔고딕" pitchFamily="50" charset="-127"/>
              </a:rPr>
              <a:t>間接型板類看板</a:t>
            </a:r>
            <a:endParaRPr lang="en-US" altLang="ko-KR" sz="1200" b="1" spc="-80" dirty="0" smtClean="0">
              <a:solidFill>
                <a:srgbClr val="92D050"/>
              </a:solidFill>
              <a:latin typeface="나눔고딕" pitchFamily="50" charset="-127"/>
              <a:ea typeface="나눔고딕" pitchFamily="50" charset="-127"/>
            </a:endParaRPr>
          </a:p>
          <a:p>
            <a:endParaRPr lang="en-US" altLang="ko-KR" sz="1200" b="1" spc="-80" dirty="0">
              <a:solidFill>
                <a:srgbClr val="92D050"/>
              </a:solidFill>
              <a:latin typeface="나눔고딕" pitchFamily="50" charset="-127"/>
              <a:ea typeface="나눔고딕" pitchFamily="50" charset="-127"/>
            </a:endParaRPr>
          </a:p>
        </p:txBody>
      </p:sp>
      <p:sp>
        <p:nvSpPr>
          <p:cNvPr id="9" name="TextBox 8"/>
          <p:cNvSpPr txBox="1"/>
          <p:nvPr/>
        </p:nvSpPr>
        <p:spPr>
          <a:xfrm>
            <a:off x="2159732" y="1916833"/>
            <a:ext cx="6187852" cy="2864117"/>
          </a:xfrm>
          <a:prstGeom prst="rect">
            <a:avLst/>
          </a:prstGeom>
          <a:noFill/>
        </p:spPr>
        <p:txBody>
          <a:bodyPr wrap="square" rtlCol="0">
            <a:spAutoFit/>
          </a:bodyPr>
          <a:lstStyle/>
          <a:p>
            <a:pPr marL="177800" indent="-177800">
              <a:lnSpc>
                <a:spcPct val="114000"/>
              </a:lnSpc>
            </a:pPr>
            <a:r>
              <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rPr>
              <a:t>3. </a:t>
            </a:r>
            <a:r>
              <a:rPr lang="ja-JP" altLang="en-US" sz="1200" b="1" spc="-20" dirty="0" smtClean="0">
                <a:gradFill>
                  <a:gsLst>
                    <a:gs pos="0">
                      <a:schemeClr val="bg1"/>
                    </a:gs>
                    <a:gs pos="100000">
                      <a:schemeClr val="bg1"/>
                    </a:gs>
                  </a:gsLst>
                  <a:lin ang="2700000" scaled="0"/>
                </a:gradFill>
                <a:latin typeface="나눔고딕" pitchFamily="50" charset="-127"/>
                <a:ea typeface="나눔고딕" pitchFamily="50" charset="-127"/>
              </a:rPr>
              <a:t>エナジーの削減と</a:t>
            </a:r>
            <a:r>
              <a:rPr lang="ko-KR" altLang="en-US" sz="1200" b="1" spc="-20" dirty="0" smtClean="0">
                <a:gradFill>
                  <a:gsLst>
                    <a:gs pos="0">
                      <a:schemeClr val="bg1"/>
                    </a:gs>
                    <a:gs pos="100000">
                      <a:schemeClr val="bg1"/>
                    </a:gs>
                  </a:gsLst>
                  <a:lin ang="2700000" scaled="0"/>
                </a:gradFill>
                <a:latin typeface="나눔고딕" pitchFamily="50" charset="-127"/>
                <a:ea typeface="나눔고딕" pitchFamily="50" charset="-127"/>
              </a:rPr>
              <a:t> </a:t>
            </a:r>
            <a:r>
              <a:rPr lang="ja-JP" altLang="en-US" sz="1200" b="1" spc="-20" dirty="0" smtClean="0">
                <a:gradFill>
                  <a:gsLst>
                    <a:gs pos="0">
                      <a:schemeClr val="bg1"/>
                    </a:gs>
                    <a:gs pos="100000">
                      <a:schemeClr val="bg1"/>
                    </a:gs>
                  </a:gsLst>
                  <a:lin ang="2700000" scaled="0"/>
                </a:gradFill>
                <a:latin typeface="나눔고딕" pitchFamily="50" charset="-127"/>
                <a:ea typeface="나눔고딕" pitchFamily="50" charset="-127"/>
              </a:rPr>
              <a:t>再活用</a:t>
            </a:r>
            <a:endParaRPr lang="en-US" altLang="ko-KR" sz="1200" b="1"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pPr>
            <a:endParaRPr lang="en-US" altLang="ko-KR" sz="1200" spc="-20" dirty="0" smtClean="0">
              <a:solidFill>
                <a:schemeClr val="accent6">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間接照明の設計で光の公害を最小限して歩行者の疲労度を和らげます</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最低電力で最高の照度を実現します</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既存光原</a:t>
            </a:r>
            <a:r>
              <a:rPr lang="en-US" altLang="ko-KR" sz="1000" spc="-20" dirty="0" smtClean="0">
                <a:solidFill>
                  <a:schemeClr val="accent3">
                    <a:lumMod val="60000"/>
                    <a:lumOff val="40000"/>
                  </a:schemeClr>
                </a:solidFill>
                <a:latin typeface="나눔고딕" pitchFamily="50" charset="-127"/>
                <a:ea typeface="나눔고딕" pitchFamily="50" charset="-127"/>
              </a:rPr>
              <a:t>(</a:t>
            </a:r>
            <a:r>
              <a:rPr lang="ja-JP" altLang="en-US" sz="1000" spc="-20" dirty="0" smtClean="0">
                <a:solidFill>
                  <a:schemeClr val="accent3">
                    <a:lumMod val="60000"/>
                    <a:lumOff val="40000"/>
                  </a:schemeClr>
                </a:solidFill>
                <a:latin typeface="나눔고딕" pitchFamily="50" charset="-127"/>
                <a:ea typeface="나눔고딕" pitchFamily="50" charset="-127"/>
              </a:rPr>
              <a:t>蛍光灯</a:t>
            </a:r>
            <a:r>
              <a:rPr lang="en-US" altLang="ko-KR" sz="1000" spc="-20" dirty="0" smtClean="0">
                <a:solidFill>
                  <a:schemeClr val="accent3">
                    <a:lumMod val="60000"/>
                    <a:lumOff val="40000"/>
                  </a:schemeClr>
                </a:solidFill>
                <a:latin typeface="나눔고딕" pitchFamily="50" charset="-127"/>
                <a:ea typeface="나눔고딕" pitchFamily="50" charset="-127"/>
              </a:rPr>
              <a:t>30W) </a:t>
            </a:r>
            <a:r>
              <a:rPr lang="ja-JP" altLang="en-US" sz="1000" spc="-20" dirty="0" smtClean="0">
                <a:solidFill>
                  <a:schemeClr val="accent3">
                    <a:lumMod val="60000"/>
                    <a:lumOff val="40000"/>
                  </a:schemeClr>
                </a:solidFill>
                <a:latin typeface="나눔고딕" pitchFamily="50" charset="-127"/>
                <a:ea typeface="나눔고딕" pitchFamily="50" charset="-127"/>
              </a:rPr>
              <a:t>対比</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ja-JP" altLang="en-US" sz="1000" spc="-20" dirty="0" smtClean="0">
                <a:solidFill>
                  <a:schemeClr val="accent3">
                    <a:lumMod val="60000"/>
                    <a:lumOff val="40000"/>
                  </a:schemeClr>
                </a:solidFill>
                <a:latin typeface="나눔고딕" pitchFamily="50" charset="-127"/>
                <a:ea typeface="나눔고딕" pitchFamily="50" charset="-127"/>
              </a:rPr>
              <a:t>約</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en-US" altLang="ko-KR" sz="1000" spc="-20" dirty="0" smtClean="0">
                <a:solidFill>
                  <a:schemeClr val="accent3">
                    <a:lumMod val="60000"/>
                    <a:lumOff val="40000"/>
                  </a:schemeClr>
                </a:solidFill>
                <a:latin typeface="나눔고딕" pitchFamily="50" charset="-127"/>
                <a:ea typeface="나눔고딕" pitchFamily="50" charset="-127"/>
              </a:rPr>
              <a:t>78%</a:t>
            </a:r>
            <a:r>
              <a:rPr lang="ja-JP" altLang="en-US" sz="1000" spc="-20" dirty="0" smtClean="0">
                <a:solidFill>
                  <a:schemeClr val="accent3">
                    <a:lumMod val="60000"/>
                    <a:lumOff val="40000"/>
                  </a:schemeClr>
                </a:solidFill>
                <a:latin typeface="나눔고딕" pitchFamily="50" charset="-127"/>
                <a:ea typeface="나눔고딕" pitchFamily="50" charset="-127"/>
              </a:rPr>
              <a:t>の削減効果</a:t>
            </a: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つばさライト専用</a:t>
            </a:r>
            <a:r>
              <a:rPr lang="en-US" altLang="ko-KR" sz="1000" spc="-20" dirty="0" smtClean="0">
                <a:solidFill>
                  <a:schemeClr val="accent3">
                    <a:lumMod val="60000"/>
                    <a:lumOff val="40000"/>
                  </a:schemeClr>
                </a:solidFill>
                <a:latin typeface="나눔고딕" pitchFamily="50" charset="-127"/>
                <a:ea typeface="나눔고딕" pitchFamily="50" charset="-127"/>
              </a:rPr>
              <a:t>LED</a:t>
            </a:r>
            <a:r>
              <a:rPr lang="ja-JP" altLang="en-US" sz="1000" spc="-20" dirty="0" smtClean="0">
                <a:solidFill>
                  <a:schemeClr val="accent3">
                    <a:lumMod val="60000"/>
                    <a:lumOff val="40000"/>
                  </a:schemeClr>
                </a:solidFill>
                <a:latin typeface="나눔고딕" pitchFamily="50" charset="-127"/>
                <a:ea typeface="나눔고딕" pitchFamily="50" charset="-127"/>
              </a:rPr>
              <a:t>バー</a:t>
            </a:r>
            <a:r>
              <a:rPr lang="en-US" altLang="ko-KR" sz="1000" spc="-20" dirty="0" smtClean="0">
                <a:solidFill>
                  <a:schemeClr val="accent3">
                    <a:lumMod val="60000"/>
                    <a:lumOff val="40000"/>
                  </a:schemeClr>
                </a:solidFill>
                <a:latin typeface="나눔고딕" pitchFamily="50" charset="-127"/>
                <a:ea typeface="나눔고딕" pitchFamily="50" charset="-127"/>
              </a:rPr>
              <a:t>(24V-0.4W)</a:t>
            </a:r>
            <a:r>
              <a:rPr lang="ja-JP" altLang="en-US" sz="1000" spc="-20" dirty="0" smtClean="0">
                <a:solidFill>
                  <a:schemeClr val="accent3">
                    <a:lumMod val="60000"/>
                    <a:lumOff val="40000"/>
                  </a:schemeClr>
                </a:solidFill>
                <a:latin typeface="나눔고딕" pitchFamily="50" charset="-127"/>
                <a:ea typeface="나눔고딕" pitchFamily="50" charset="-127"/>
              </a:rPr>
              <a:t>は</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en-US" altLang="ko-KR" sz="1000" spc="-20" dirty="0" smtClean="0">
                <a:solidFill>
                  <a:schemeClr val="accent3">
                    <a:lumMod val="60000"/>
                    <a:lumOff val="40000"/>
                  </a:schemeClr>
                </a:solidFill>
                <a:latin typeface="나눔고딕" pitchFamily="50" charset="-127"/>
                <a:ea typeface="나눔고딕" pitchFamily="50" charset="-127"/>
              </a:rPr>
              <a:t>1</a:t>
            </a:r>
            <a:r>
              <a:rPr lang="ja-JP" altLang="en-US" sz="1000" spc="-20" dirty="0" err="1" smtClean="0">
                <a:solidFill>
                  <a:schemeClr val="accent3">
                    <a:lumMod val="60000"/>
                    <a:lumOff val="40000"/>
                  </a:schemeClr>
                </a:solidFill>
                <a:latin typeface="나눔고딕" pitchFamily="50" charset="-127"/>
                <a:ea typeface="나눔고딕" pitchFamily="50" charset="-127"/>
              </a:rPr>
              <a:t>ｍ</a:t>
            </a:r>
            <a:r>
              <a:rPr lang="ja-JP" altLang="en-US" sz="1000" spc="-20" dirty="0" smtClean="0">
                <a:solidFill>
                  <a:schemeClr val="accent3">
                    <a:lumMod val="60000"/>
                    <a:lumOff val="40000"/>
                  </a:schemeClr>
                </a:solidFill>
                <a:latin typeface="나눔고딕" pitchFamily="50" charset="-127"/>
                <a:ea typeface="나눔고딕" pitchFamily="50" charset="-127"/>
              </a:rPr>
              <a:t>当たり</a:t>
            </a:r>
            <a:r>
              <a:rPr lang="en-US" altLang="ko-KR" sz="1000" spc="-20" dirty="0" smtClean="0">
                <a:solidFill>
                  <a:schemeClr val="accent3">
                    <a:lumMod val="60000"/>
                    <a:lumOff val="40000"/>
                  </a:schemeClr>
                </a:solidFill>
                <a:latin typeface="나눔고딕" pitchFamily="50" charset="-127"/>
                <a:ea typeface="나눔고딕" pitchFamily="50" charset="-127"/>
              </a:rPr>
              <a:t>9.6W </a:t>
            </a:r>
            <a:r>
              <a:rPr lang="ja-JP" altLang="en-US" sz="1000" spc="-20" dirty="0" smtClean="0">
                <a:solidFill>
                  <a:schemeClr val="accent3">
                    <a:lumMod val="60000"/>
                    <a:lumOff val="40000"/>
                  </a:schemeClr>
                </a:solidFill>
                <a:latin typeface="나눔고딕" pitchFamily="50" charset="-127"/>
                <a:ea typeface="나눔고딕" pitchFamily="50" charset="-127"/>
              </a:rPr>
              <a:t>消費で既存の</a:t>
            </a:r>
            <a:r>
              <a:rPr lang="en-US" altLang="ko-KR" sz="1000" spc="-20" dirty="0" smtClean="0">
                <a:solidFill>
                  <a:schemeClr val="accent3">
                    <a:lumMod val="60000"/>
                    <a:lumOff val="40000"/>
                  </a:schemeClr>
                </a:solidFill>
                <a:latin typeface="나눔고딕" pitchFamily="50" charset="-127"/>
                <a:ea typeface="나눔고딕" pitchFamily="50" charset="-127"/>
              </a:rPr>
              <a:t>LED</a:t>
            </a:r>
            <a:r>
              <a:rPr lang="ja-JP" altLang="en-US" sz="1000" spc="-20" dirty="0" smtClean="0">
                <a:solidFill>
                  <a:schemeClr val="accent3">
                    <a:lumMod val="60000"/>
                    <a:lumOff val="40000"/>
                  </a:schemeClr>
                </a:solidFill>
                <a:latin typeface="나눔고딕" pitchFamily="50" charset="-127"/>
                <a:ea typeface="나눔고딕" pitchFamily="50" charset="-127"/>
              </a:rPr>
              <a:t>バー</a:t>
            </a:r>
            <a:r>
              <a:rPr lang="en-US" altLang="ko-KR" sz="1000" spc="-20" dirty="0" smtClean="0">
                <a:solidFill>
                  <a:schemeClr val="accent3">
                    <a:lumMod val="60000"/>
                    <a:lumOff val="40000"/>
                  </a:schemeClr>
                </a:solidFill>
                <a:latin typeface="나눔고딕" pitchFamily="50" charset="-127"/>
                <a:ea typeface="나눔고딕" pitchFamily="50" charset="-127"/>
              </a:rPr>
              <a:t>(12V-0.24W) 1</a:t>
            </a:r>
            <a:r>
              <a:rPr lang="ja-JP" altLang="en-US" sz="1000" spc="-20" dirty="0" err="1" smtClean="0">
                <a:solidFill>
                  <a:schemeClr val="accent3">
                    <a:lumMod val="60000"/>
                    <a:lumOff val="40000"/>
                  </a:schemeClr>
                </a:solidFill>
                <a:latin typeface="나눔고딕" pitchFamily="50" charset="-127"/>
                <a:ea typeface="나눔고딕" pitchFamily="50" charset="-127"/>
              </a:rPr>
              <a:t>ｍ</a:t>
            </a:r>
            <a:r>
              <a:rPr lang="ja-JP" altLang="en-US" sz="1000" spc="-20" dirty="0" smtClean="0">
                <a:solidFill>
                  <a:schemeClr val="accent3">
                    <a:lumMod val="60000"/>
                    <a:lumOff val="40000"/>
                  </a:schemeClr>
                </a:solidFill>
                <a:latin typeface="나눔고딕" pitchFamily="50" charset="-127"/>
                <a:ea typeface="나눔고딕" pitchFamily="50" charset="-127"/>
              </a:rPr>
              <a:t>当たり</a:t>
            </a:r>
            <a:r>
              <a:rPr lang="ko-KR" altLang="en-US" sz="1000" spc="-20" dirty="0" smtClean="0">
                <a:solidFill>
                  <a:schemeClr val="accent3">
                    <a:lumMod val="60000"/>
                    <a:lumOff val="40000"/>
                  </a:schemeClr>
                </a:solidFill>
                <a:latin typeface="나눔고딕" pitchFamily="50" charset="-127"/>
                <a:ea typeface="나눔고딕" pitchFamily="50" charset="-127"/>
              </a:rPr>
              <a:t> </a:t>
            </a:r>
            <a:r>
              <a:rPr lang="en-US" altLang="ko-KR" sz="1000" spc="-20" dirty="0" smtClean="0">
                <a:solidFill>
                  <a:schemeClr val="accent3">
                    <a:lumMod val="60000"/>
                    <a:lumOff val="40000"/>
                  </a:schemeClr>
                </a:solidFill>
                <a:latin typeface="나눔고딕" pitchFamily="50" charset="-127"/>
                <a:ea typeface="나눔고딕" pitchFamily="50" charset="-127"/>
              </a:rPr>
              <a:t>14.4W</a:t>
            </a:r>
            <a:r>
              <a:rPr lang="ja-JP" altLang="en-US" sz="1000" spc="-20" dirty="0" smtClean="0">
                <a:solidFill>
                  <a:schemeClr val="accent3">
                    <a:lumMod val="60000"/>
                    <a:lumOff val="40000"/>
                  </a:schemeClr>
                </a:solidFill>
                <a:latin typeface="나눔고딕" pitchFamily="50" charset="-127"/>
                <a:ea typeface="나눔고딕" pitchFamily="50" charset="-127"/>
              </a:rPr>
              <a:t>と比較時消費電力が</a:t>
            </a:r>
            <a:r>
              <a:rPr lang="en-US" altLang="ko-KR" sz="1000" spc="-20" dirty="0" smtClean="0">
                <a:solidFill>
                  <a:schemeClr val="accent3">
                    <a:lumMod val="60000"/>
                    <a:lumOff val="40000"/>
                  </a:schemeClr>
                </a:solidFill>
                <a:latin typeface="나눔고딕" pitchFamily="50" charset="-127"/>
                <a:ea typeface="나눔고딕" pitchFamily="50" charset="-127"/>
              </a:rPr>
              <a:t>33.4%</a:t>
            </a:r>
            <a:r>
              <a:rPr lang="ja-JP" altLang="en-US" sz="1000" spc="-20" dirty="0" smtClean="0">
                <a:solidFill>
                  <a:schemeClr val="accent3">
                    <a:lumMod val="60000"/>
                    <a:lumOff val="40000"/>
                  </a:schemeClr>
                </a:solidFill>
                <a:latin typeface="나눔고딕" pitchFamily="50" charset="-127"/>
                <a:ea typeface="나눔고딕" pitchFamily="50" charset="-127"/>
              </a:rPr>
              <a:t>削減されます</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buFont typeface="Arial" pitchFamily="34" charset="0"/>
              <a:buChar char="•"/>
            </a:pPr>
            <a:r>
              <a:rPr lang="ja-JP" altLang="en-US" sz="1000" spc="-20" dirty="0" smtClean="0">
                <a:solidFill>
                  <a:schemeClr val="accent3">
                    <a:lumMod val="60000"/>
                    <a:lumOff val="40000"/>
                  </a:schemeClr>
                </a:solidFill>
                <a:latin typeface="나눔고딕" pitchFamily="50" charset="-127"/>
                <a:ea typeface="나눔고딕" pitchFamily="50" charset="-127"/>
              </a:rPr>
              <a:t>つばさライト材質は</a:t>
            </a:r>
            <a:r>
              <a:rPr lang="en-US" altLang="ko-KR" sz="1000" spc="-20" dirty="0" smtClean="0">
                <a:solidFill>
                  <a:schemeClr val="accent3">
                    <a:lumMod val="60000"/>
                    <a:lumOff val="40000"/>
                  </a:schemeClr>
                </a:solidFill>
                <a:latin typeface="나눔고딕" pitchFamily="50" charset="-127"/>
                <a:ea typeface="나눔고딕" pitchFamily="50" charset="-127"/>
              </a:rPr>
              <a:t>98%</a:t>
            </a:r>
            <a:r>
              <a:rPr lang="ja-JP" altLang="en-US" sz="1000" spc="-20" dirty="0" smtClean="0">
                <a:solidFill>
                  <a:schemeClr val="accent3">
                    <a:lumMod val="60000"/>
                    <a:lumOff val="40000"/>
                  </a:schemeClr>
                </a:solidFill>
                <a:latin typeface="나눔고딕" pitchFamily="50" charset="-127"/>
                <a:ea typeface="나눔고딕" pitchFamily="50" charset="-127"/>
              </a:rPr>
              <a:t>以上再活用可能な製品です</a:t>
            </a:r>
            <a:r>
              <a:rPr lang="en-US" altLang="ko-KR" sz="1000" spc="-20" dirty="0" smtClean="0">
                <a:solidFill>
                  <a:schemeClr val="accent3">
                    <a:lumMod val="60000"/>
                    <a:lumOff val="40000"/>
                  </a:schemeClr>
                </a:solidFill>
                <a:latin typeface="나눔고딕" pitchFamily="50" charset="-127"/>
                <a:ea typeface="나눔고딕" pitchFamily="50" charset="-127"/>
              </a:rPr>
              <a:t>.</a:t>
            </a:r>
          </a:p>
          <a:p>
            <a:pPr marL="177800" indent="-177800">
              <a:lnSpc>
                <a:spcPct val="114000"/>
              </a:lnSpc>
              <a:buFont typeface="Arial" pitchFamily="34" charset="0"/>
              <a:buChar char="•"/>
            </a:pPr>
            <a:endParaRPr lang="en-US" altLang="ko-KR" sz="1000" spc="-20" dirty="0" smtClean="0">
              <a:solidFill>
                <a:schemeClr val="accent3">
                  <a:lumMod val="60000"/>
                  <a:lumOff val="40000"/>
                </a:schemeClr>
              </a:solidFill>
              <a:latin typeface="나눔고딕" pitchFamily="50" charset="-127"/>
              <a:ea typeface="나눔고딕" pitchFamily="50" charset="-127"/>
            </a:endParaRPr>
          </a:p>
          <a:p>
            <a:pPr marL="177800" indent="-177800">
              <a:lnSpc>
                <a:spcPct val="114000"/>
              </a:lnSpc>
            </a:pPr>
            <a:r>
              <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rPr>
              <a:t>     </a:t>
            </a:r>
            <a:endParaRPr lang="en-US" altLang="ko-KR" sz="800" spc="-20" dirty="0" smtClean="0">
              <a:gradFill>
                <a:gsLst>
                  <a:gs pos="0">
                    <a:schemeClr val="bg1"/>
                  </a:gs>
                  <a:gs pos="100000">
                    <a:schemeClr val="bg1"/>
                  </a:gs>
                </a:gsLst>
                <a:lin ang="2700000" scaled="0"/>
              </a:gradFill>
              <a:latin typeface="나눔고딕" pitchFamily="50" charset="-127"/>
              <a:ea typeface="나눔고딕" pitchFamily="50" charset="-127"/>
            </a:endParaRPr>
          </a:p>
          <a:p>
            <a:pPr marL="177800" indent="-177800">
              <a:lnSpc>
                <a:spcPct val="114000"/>
              </a:lnSpc>
            </a:pPr>
            <a:endParaRPr lang="en-US" altLang="ko-KR" sz="1200" spc="-20" dirty="0" smtClean="0">
              <a:gradFill>
                <a:gsLst>
                  <a:gs pos="0">
                    <a:schemeClr val="bg1"/>
                  </a:gs>
                  <a:gs pos="100000">
                    <a:schemeClr val="bg1"/>
                  </a:gs>
                </a:gsLst>
                <a:lin ang="2700000" scaled="0"/>
              </a:gradFill>
              <a:latin typeface="나눔고딕" pitchFamily="50" charset="-127"/>
              <a:ea typeface="나눔고딕" pitchFamily="50" charset="-127"/>
            </a:endParaRPr>
          </a:p>
        </p:txBody>
      </p:sp>
      <p:sp>
        <p:nvSpPr>
          <p:cNvPr id="10" name="제목 9"/>
          <p:cNvSpPr>
            <a:spLocks noGrp="1"/>
          </p:cNvSpPr>
          <p:nvPr>
            <p:ph type="title" idx="4294967295"/>
          </p:nvPr>
        </p:nvSpPr>
        <p:spPr>
          <a:xfrm>
            <a:off x="2147540" y="212960"/>
            <a:ext cx="3720604" cy="1031988"/>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spc="-100" dirty="0" smtClean="0"/>
              <a:t>特徴</a:t>
            </a:r>
            <a:endParaRPr lang="ko-KR" altLang="en-US" sz="2400" spc="-100" dirty="0"/>
          </a:p>
        </p:txBody>
      </p:sp>
      <p:pic>
        <p:nvPicPr>
          <p:cNvPr id="12" name="Picture 1" descr="ITjapanl_0"/>
          <p:cNvPicPr>
            <a:picLocks noChangeAspect="1" noChangeArrowheads="1"/>
          </p:cNvPicPr>
          <p:nvPr/>
        </p:nvPicPr>
        <p:blipFill>
          <a:blip r:embed="rId3" cstate="print"/>
          <a:srcRect/>
          <a:stretch>
            <a:fillRect/>
          </a:stretch>
        </p:blipFill>
        <p:spPr bwMode="auto">
          <a:xfrm>
            <a:off x="179512" y="5697252"/>
            <a:ext cx="720080" cy="996516"/>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1187624" y="4185084"/>
            <a:ext cx="7776864" cy="25562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02</a:t>
            </a:r>
            <a:endParaRPr lang="ko-KR" altLang="en-US" sz="2200" b="1" dirty="0">
              <a:solidFill>
                <a:srgbClr val="92D050"/>
              </a:solidFill>
              <a:latin typeface="나눔고딕 ExtraBold" pitchFamily="50" charset="-127"/>
              <a:ea typeface="나눔고딕 ExtraBold" pitchFamily="50" charset="-127"/>
            </a:endParaRPr>
          </a:p>
        </p:txBody>
      </p:sp>
      <p:cxnSp>
        <p:nvCxnSpPr>
          <p:cNvPr id="4" name="직선 연결선 3"/>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rot="10800000">
            <a:off x="431800" y="1418040"/>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6" name="차트 5"/>
          <p:cNvGraphicFramePr/>
          <p:nvPr/>
        </p:nvGraphicFramePr>
        <p:xfrm>
          <a:off x="2051721" y="2492896"/>
          <a:ext cx="6192687"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29061" y="1335969"/>
            <a:ext cx="3960440" cy="276999"/>
          </a:xfrm>
          <a:prstGeom prst="rect">
            <a:avLst/>
          </a:prstGeom>
          <a:noFill/>
        </p:spPr>
        <p:txBody>
          <a:bodyPr wrap="square" rtlCol="0">
            <a:spAutoFit/>
          </a:bodyPr>
          <a:lstStyle/>
          <a:p>
            <a:r>
              <a:rPr lang="ja-JP" altLang="en-US" sz="1200" b="1" spc="-50" dirty="0" smtClean="0">
                <a:solidFill>
                  <a:srgbClr val="92D050"/>
                </a:solidFill>
                <a:latin typeface="나눔고딕" pitchFamily="50" charset="-127"/>
                <a:ea typeface="나눔고딕" pitchFamily="50" charset="-127"/>
              </a:rPr>
              <a:t>電力チャト　　　　</a:t>
            </a:r>
            <a:endParaRPr lang="en-US" altLang="ko-KR" sz="1200" b="1" spc="-50" dirty="0">
              <a:solidFill>
                <a:srgbClr val="92D050"/>
              </a:solidFill>
              <a:latin typeface="나눔고딕" pitchFamily="50" charset="-127"/>
              <a:ea typeface="나눔고딕" pitchFamily="50" charset="-127"/>
            </a:endParaRPr>
          </a:p>
        </p:txBody>
      </p:sp>
      <p:sp>
        <p:nvSpPr>
          <p:cNvPr id="9" name="제목 8"/>
          <p:cNvSpPr>
            <a:spLocks noGrp="1"/>
          </p:cNvSpPr>
          <p:nvPr>
            <p:ph type="title" idx="4294967295"/>
          </p:nvPr>
        </p:nvSpPr>
        <p:spPr>
          <a:xfrm>
            <a:off x="2139696" y="238062"/>
            <a:ext cx="6602667" cy="1143000"/>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spc="-100" dirty="0" smtClean="0"/>
              <a:t>特徴</a:t>
            </a:r>
            <a:endParaRPr lang="ko-KR" altLang="en-US" sz="2400" spc="-100" dirty="0"/>
          </a:p>
        </p:txBody>
      </p:sp>
      <p:sp>
        <p:nvSpPr>
          <p:cNvPr id="12" name="TextBox 11"/>
          <p:cNvSpPr txBox="1"/>
          <p:nvPr/>
        </p:nvSpPr>
        <p:spPr>
          <a:xfrm>
            <a:off x="2087724" y="2024844"/>
            <a:ext cx="2698175" cy="400110"/>
          </a:xfrm>
          <a:prstGeom prst="rect">
            <a:avLst/>
          </a:prstGeom>
          <a:noFill/>
        </p:spPr>
        <p:txBody>
          <a:bodyPr wrap="none" rtlCol="0">
            <a:spAutoFit/>
          </a:bodyPr>
          <a:lstStyle/>
          <a:p>
            <a:pPr>
              <a:buFont typeface="Arial" pitchFamily="34" charset="0"/>
              <a:buChar char="•"/>
            </a:pPr>
            <a:r>
              <a:rPr lang="ko-KR" altLang="en-US" sz="1000" dirty="0" smtClean="0">
                <a:solidFill>
                  <a:schemeClr val="bg1"/>
                </a:solidFill>
              </a:rPr>
              <a:t> </a:t>
            </a:r>
            <a:r>
              <a:rPr lang="ja-JP" altLang="en-US" sz="1000" dirty="0" smtClean="0">
                <a:solidFill>
                  <a:schemeClr val="bg1"/>
                </a:solidFill>
              </a:rPr>
              <a:t>つばさライト</a:t>
            </a:r>
            <a:r>
              <a:rPr lang="en-US" altLang="ko-KR" sz="1000" dirty="0" smtClean="0">
                <a:solidFill>
                  <a:schemeClr val="bg1"/>
                </a:solidFill>
              </a:rPr>
              <a:t>LED : </a:t>
            </a:r>
            <a:r>
              <a:rPr lang="ja-JP" altLang="en-US" sz="1000" dirty="0" smtClean="0">
                <a:solidFill>
                  <a:schemeClr val="bg1"/>
                </a:solidFill>
              </a:rPr>
              <a:t>　</a:t>
            </a:r>
            <a:r>
              <a:rPr lang="en-US" altLang="ko-KR" sz="1000" dirty="0" smtClean="0">
                <a:solidFill>
                  <a:schemeClr val="bg1"/>
                </a:solidFill>
              </a:rPr>
              <a:t>207kw = 82,900 W</a:t>
            </a:r>
          </a:p>
          <a:p>
            <a:pPr>
              <a:buFont typeface="Arial" pitchFamily="34" charset="0"/>
              <a:buChar char="•"/>
            </a:pPr>
            <a:r>
              <a:rPr lang="ko-KR" altLang="en-US" sz="1000" dirty="0" smtClean="0">
                <a:solidFill>
                  <a:schemeClr val="bg1"/>
                </a:solidFill>
              </a:rPr>
              <a:t>  </a:t>
            </a:r>
            <a:r>
              <a:rPr lang="ja-JP" altLang="en-US" sz="1000" dirty="0" smtClean="0">
                <a:solidFill>
                  <a:schemeClr val="bg1"/>
                </a:solidFill>
              </a:rPr>
              <a:t>蛍光灯</a:t>
            </a:r>
            <a:r>
              <a:rPr lang="en-US" altLang="ko-KR" sz="1000" dirty="0" smtClean="0">
                <a:solidFill>
                  <a:schemeClr val="bg1"/>
                </a:solidFill>
              </a:rPr>
              <a:t>20</a:t>
            </a:r>
            <a:r>
              <a:rPr lang="ja-JP" altLang="en-US" sz="1000" dirty="0" smtClean="0">
                <a:solidFill>
                  <a:schemeClr val="bg1"/>
                </a:solidFill>
              </a:rPr>
              <a:t>個</a:t>
            </a:r>
            <a:r>
              <a:rPr lang="ko-KR" altLang="en-US" sz="1000" dirty="0" smtClean="0">
                <a:solidFill>
                  <a:schemeClr val="bg1"/>
                </a:solidFill>
              </a:rPr>
              <a:t>          </a:t>
            </a:r>
            <a:r>
              <a:rPr lang="en-US" altLang="ko-KR" sz="1000" dirty="0" smtClean="0">
                <a:solidFill>
                  <a:schemeClr val="bg1"/>
                </a:solidFill>
              </a:rPr>
              <a:t>: 1296kw = 518,400 W</a:t>
            </a:r>
            <a:endParaRPr lang="ko-KR" altLang="en-US" sz="1000" dirty="0">
              <a:solidFill>
                <a:schemeClr val="bg1"/>
              </a:solidFill>
            </a:endParaRPr>
          </a:p>
        </p:txBody>
      </p:sp>
      <p:sp>
        <p:nvSpPr>
          <p:cNvPr id="13" name="TextBox 12"/>
          <p:cNvSpPr txBox="1"/>
          <p:nvPr/>
        </p:nvSpPr>
        <p:spPr>
          <a:xfrm>
            <a:off x="4716016" y="5913276"/>
            <a:ext cx="3528392" cy="246221"/>
          </a:xfrm>
          <a:prstGeom prst="rect">
            <a:avLst/>
          </a:prstGeom>
          <a:noFill/>
        </p:spPr>
        <p:txBody>
          <a:bodyPr wrap="square" rtlCol="0">
            <a:spAutoFit/>
          </a:bodyPr>
          <a:lstStyle/>
          <a:p>
            <a:r>
              <a:rPr lang="en-US" altLang="ko-KR" sz="1000" dirty="0" smtClean="0">
                <a:solidFill>
                  <a:schemeClr val="accent3">
                    <a:lumMod val="60000"/>
                    <a:lumOff val="40000"/>
                  </a:schemeClr>
                </a:solidFill>
              </a:rPr>
              <a:t>1</a:t>
            </a:r>
            <a:r>
              <a:rPr lang="ja-JP" altLang="en-US" sz="1000" dirty="0" smtClean="0">
                <a:solidFill>
                  <a:schemeClr val="accent3">
                    <a:lumMod val="60000"/>
                    <a:lumOff val="40000"/>
                  </a:schemeClr>
                </a:solidFill>
              </a:rPr>
              <a:t>日</a:t>
            </a:r>
            <a:r>
              <a:rPr lang="en-US" altLang="ko-KR" sz="1000" dirty="0" smtClean="0">
                <a:solidFill>
                  <a:schemeClr val="accent3">
                    <a:lumMod val="60000"/>
                    <a:lumOff val="40000"/>
                  </a:schemeClr>
                </a:solidFill>
              </a:rPr>
              <a:t>6</a:t>
            </a:r>
            <a:r>
              <a:rPr lang="ja-JP" altLang="en-US" sz="1000" dirty="0" smtClean="0">
                <a:solidFill>
                  <a:schemeClr val="accent3">
                    <a:lumMod val="60000"/>
                    <a:lumOff val="40000"/>
                  </a:schemeClr>
                </a:solidFill>
              </a:rPr>
              <a:t>時間使用基準　年間電気料算出資料</a:t>
            </a:r>
            <a:r>
              <a:rPr lang="ko-KR" altLang="en-US" sz="1000" dirty="0" smtClean="0">
                <a:solidFill>
                  <a:schemeClr val="accent3">
                    <a:lumMod val="60000"/>
                    <a:lumOff val="40000"/>
                  </a:schemeClr>
                </a:solidFill>
              </a:rPr>
              <a:t> </a:t>
            </a:r>
            <a:r>
              <a:rPr lang="en-US" altLang="ko-KR" sz="1000" dirty="0" smtClean="0">
                <a:solidFill>
                  <a:schemeClr val="accent3">
                    <a:lumMod val="60000"/>
                    <a:lumOff val="40000"/>
                  </a:schemeClr>
                </a:solidFill>
              </a:rPr>
              <a:t>(5</a:t>
            </a:r>
            <a:r>
              <a:rPr lang="ja-JP" altLang="en-US" sz="1000" dirty="0" err="1" smtClean="0">
                <a:solidFill>
                  <a:schemeClr val="accent3">
                    <a:lumMod val="60000"/>
                    <a:lumOff val="40000"/>
                  </a:schemeClr>
                </a:solidFill>
              </a:rPr>
              <a:t>ｍ</a:t>
            </a:r>
            <a:r>
              <a:rPr lang="ja-JP" altLang="en-US" sz="1000" dirty="0" smtClean="0">
                <a:solidFill>
                  <a:schemeClr val="accent3">
                    <a:lumMod val="60000"/>
                    <a:lumOff val="40000"/>
                  </a:schemeClr>
                </a:solidFill>
              </a:rPr>
              <a:t>看板基準</a:t>
            </a:r>
            <a:r>
              <a:rPr lang="en-US" altLang="ko-KR" sz="1000" dirty="0" smtClean="0">
                <a:solidFill>
                  <a:schemeClr val="accent3">
                    <a:lumMod val="60000"/>
                    <a:lumOff val="40000"/>
                  </a:schemeClr>
                </a:solidFill>
              </a:rPr>
              <a:t>)</a:t>
            </a:r>
            <a:endParaRPr lang="ko-KR" altLang="en-US" sz="1000" dirty="0">
              <a:solidFill>
                <a:schemeClr val="accent3">
                  <a:lumMod val="60000"/>
                  <a:lumOff val="40000"/>
                </a:schemeClr>
              </a:solidFill>
            </a:endParaRPr>
          </a:p>
        </p:txBody>
      </p:sp>
      <p:graphicFrame>
        <p:nvGraphicFramePr>
          <p:cNvPr id="14" name="다이어그램 13"/>
          <p:cNvGraphicFramePr/>
          <p:nvPr/>
        </p:nvGraphicFramePr>
        <p:xfrm>
          <a:off x="4860032" y="1592796"/>
          <a:ext cx="326402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 descr="ITjapanl_0"/>
          <p:cNvPicPr>
            <a:picLocks noChangeAspect="1" noChangeArrowheads="1"/>
          </p:cNvPicPr>
          <p:nvPr/>
        </p:nvPicPr>
        <p:blipFill>
          <a:blip r:embed="rId8" cstate="print"/>
          <a:srcRect/>
          <a:stretch>
            <a:fillRect/>
          </a:stretch>
        </p:blipFill>
        <p:spPr bwMode="auto">
          <a:xfrm>
            <a:off x="215516" y="5985284"/>
            <a:ext cx="792088" cy="7084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LK비주얼\라이트윙메뉴얼\구성도.png"/>
          <p:cNvPicPr>
            <a:picLocks noChangeAspect="1" noChangeArrowheads="1"/>
          </p:cNvPicPr>
          <p:nvPr/>
        </p:nvPicPr>
        <p:blipFill>
          <a:blip r:embed="rId2" cstate="print"/>
          <a:srcRect/>
          <a:stretch>
            <a:fillRect/>
          </a:stretch>
        </p:blipFill>
        <p:spPr bwMode="auto">
          <a:xfrm>
            <a:off x="1763688" y="1340768"/>
            <a:ext cx="6912768" cy="5155309"/>
          </a:xfrm>
          <a:prstGeom prst="rect">
            <a:avLst/>
          </a:prstGeom>
          <a:noFill/>
        </p:spPr>
      </p:pic>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00" dirty="0" smtClean="0"/>
              <a:t>つばさライト構成図</a:t>
            </a:r>
            <a:endParaRPr lang="ko-KR" altLang="en-US" sz="2400" b="1" spc="-100" dirty="0"/>
          </a:p>
        </p:txBody>
      </p:sp>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03</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2115542" y="1340768"/>
            <a:ext cx="1160314" cy="261610"/>
          </a:xfrm>
          <a:prstGeom prst="rect">
            <a:avLst/>
          </a:prstGeom>
          <a:noFill/>
        </p:spPr>
        <p:txBody>
          <a:bodyPr wrap="square" rtlCol="0">
            <a:spAutoFit/>
          </a:bodyPr>
          <a:lstStyle/>
          <a:p>
            <a:r>
              <a:rPr lang="ja-JP" altLang="en-US" sz="1100" b="1" spc="-50" dirty="0" smtClean="0">
                <a:solidFill>
                  <a:srgbClr val="92D050"/>
                </a:solidFill>
                <a:latin typeface="나눔고딕" pitchFamily="50" charset="-127"/>
                <a:ea typeface="나눔고딕" pitchFamily="50" charset="-127"/>
              </a:rPr>
              <a:t>名称及び構成図</a:t>
            </a:r>
            <a:endParaRPr lang="ko-KR" altLang="en-US" sz="1100" b="1" spc="-50" dirty="0">
              <a:solidFill>
                <a:srgbClr val="92D050"/>
              </a:solidFill>
              <a:latin typeface="나눔고딕" pitchFamily="50" charset="-127"/>
              <a:ea typeface="나눔고딕" pitchFamily="50" charset="-127"/>
            </a:endParaRPr>
          </a:p>
        </p:txBody>
      </p:sp>
      <p:pic>
        <p:nvPicPr>
          <p:cNvPr id="10" name="Picture 1" descr="ITjapanl_0"/>
          <p:cNvPicPr>
            <a:picLocks noChangeAspect="1" noChangeArrowheads="1"/>
          </p:cNvPicPr>
          <p:nvPr/>
        </p:nvPicPr>
        <p:blipFill>
          <a:blip r:embed="rId3" cstate="print"/>
          <a:srcRect/>
          <a:stretch>
            <a:fillRect/>
          </a:stretch>
        </p:blipFill>
        <p:spPr bwMode="auto">
          <a:xfrm>
            <a:off x="359532" y="5805264"/>
            <a:ext cx="684076" cy="7084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328861" y="376956"/>
            <a:ext cx="527709" cy="430887"/>
          </a:xfrm>
          <a:prstGeom prst="rect">
            <a:avLst/>
          </a:prstGeom>
        </p:spPr>
        <p:txBody>
          <a:bodyPr wrap="none">
            <a:spAutoFit/>
          </a:bodyPr>
          <a:lstStyle/>
          <a:p>
            <a:r>
              <a:rPr lang="en-US" altLang="ko-KR" sz="2200" b="1" dirty="0" smtClean="0">
                <a:solidFill>
                  <a:srgbClr val="92D050"/>
                </a:solidFill>
                <a:latin typeface="나눔고딕 ExtraBold" pitchFamily="50" charset="-127"/>
                <a:ea typeface="나눔고딕 ExtraBold" pitchFamily="50" charset="-127"/>
              </a:rPr>
              <a:t>04</a:t>
            </a:r>
            <a:endParaRPr lang="ko-KR" altLang="en-US" sz="2200" b="1" dirty="0">
              <a:solidFill>
                <a:srgbClr val="92D050"/>
              </a:solidFill>
              <a:latin typeface="나눔고딕 ExtraBold" pitchFamily="50" charset="-127"/>
              <a:ea typeface="나눔고딕 ExtraBold" pitchFamily="50" charset="-127"/>
            </a:endParaRPr>
          </a:p>
        </p:txBody>
      </p:sp>
      <p:cxnSp>
        <p:nvCxnSpPr>
          <p:cNvPr id="12" name="직선 연결선 11"/>
          <p:cNvCxnSpPr/>
          <p:nvPr/>
        </p:nvCxnSpPr>
        <p:spPr>
          <a:xfrm rot="10800000">
            <a:off x="431800" y="329689"/>
            <a:ext cx="135731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rot="10800000">
            <a:off x="431800" y="1416544"/>
            <a:ext cx="1321115"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2115542" y="1340768"/>
            <a:ext cx="872281" cy="276999"/>
          </a:xfrm>
          <a:prstGeom prst="rect">
            <a:avLst/>
          </a:prstGeom>
          <a:noFill/>
        </p:spPr>
        <p:txBody>
          <a:bodyPr wrap="square" rtlCol="0">
            <a:spAutoFit/>
          </a:bodyPr>
          <a:lstStyle/>
          <a:p>
            <a:r>
              <a:rPr lang="ja-JP" altLang="en-US" sz="1200" b="1" spc="-50" dirty="0" smtClean="0">
                <a:solidFill>
                  <a:srgbClr val="92D050"/>
                </a:solidFill>
                <a:latin typeface="나눔고딕" pitchFamily="50" charset="-127"/>
                <a:ea typeface="나눔고딕" pitchFamily="50" charset="-127"/>
              </a:rPr>
              <a:t>組立手順</a:t>
            </a:r>
            <a:endParaRPr lang="ko-KR" altLang="en-US" sz="1200" b="1" spc="-50" dirty="0">
              <a:solidFill>
                <a:srgbClr val="92D050"/>
              </a:solidFill>
              <a:latin typeface="나눔고딕" pitchFamily="50" charset="-127"/>
              <a:ea typeface="나눔고딕" pitchFamily="50" charset="-127"/>
            </a:endParaRPr>
          </a:p>
        </p:txBody>
      </p:sp>
      <p:sp>
        <p:nvSpPr>
          <p:cNvPr id="17" name="제목 16"/>
          <p:cNvSpPr>
            <a:spLocks noGrp="1"/>
          </p:cNvSpPr>
          <p:nvPr>
            <p:ph type="title" idx="4294967295"/>
          </p:nvPr>
        </p:nvSpPr>
        <p:spPr>
          <a:xfrm>
            <a:off x="2153031" y="237408"/>
            <a:ext cx="6589332" cy="1031352"/>
          </a:xfrm>
        </p:spPr>
        <p:txBody>
          <a:bodyPr anchor="t">
            <a:normAutofit/>
          </a:bodyPr>
          <a:lstStyle/>
          <a:p>
            <a:pPr algn="l"/>
            <a:r>
              <a:rPr lang="ja-JP" altLang="en-US" sz="2400" b="1" spc="-150" dirty="0" smtClean="0">
                <a:solidFill>
                  <a:srgbClr val="FFFF00"/>
                </a:solidFill>
                <a:latin typeface="+mj-ea"/>
              </a:rPr>
              <a:t>看板</a:t>
            </a:r>
            <a:r>
              <a:rPr lang="ja-JP" altLang="en-US" sz="2400" b="1" spc="-150" dirty="0" smtClean="0">
                <a:latin typeface="+mj-ea"/>
              </a:rPr>
              <a:t> </a:t>
            </a:r>
            <a:r>
              <a:rPr lang="ja-JP" altLang="en-US" sz="2400" dirty="0" smtClean="0">
                <a:solidFill>
                  <a:srgbClr val="FFFF00"/>
                </a:solidFill>
                <a:latin typeface="+mj-ea"/>
              </a:rPr>
              <a:t>キューピットライト</a:t>
            </a:r>
            <a:r>
              <a:rPr lang="ja-JP" altLang="en-US" sz="2400" b="1" spc="-100" dirty="0" smtClean="0"/>
              <a:t>組立</a:t>
            </a:r>
            <a:r>
              <a:rPr lang="ja-JP" altLang="en-US" sz="2400" b="1" spc="-100" dirty="0" smtClean="0"/>
              <a:t>ガイド</a:t>
            </a:r>
            <a:endParaRPr lang="ko-KR" altLang="en-US" sz="2400" b="1" spc="-100" dirty="0"/>
          </a:p>
        </p:txBody>
      </p:sp>
      <p:sp>
        <p:nvSpPr>
          <p:cNvPr id="28" name="TextBox 27"/>
          <p:cNvSpPr txBox="1"/>
          <p:nvPr/>
        </p:nvSpPr>
        <p:spPr>
          <a:xfrm>
            <a:off x="2159732" y="1772816"/>
            <a:ext cx="521297" cy="523220"/>
          </a:xfrm>
          <a:prstGeom prst="rect">
            <a:avLst/>
          </a:prstGeom>
          <a:noFill/>
        </p:spPr>
        <p:txBody>
          <a:bodyPr wrap="square" rtlCol="0">
            <a:spAutoFit/>
          </a:bodyPr>
          <a:lstStyle/>
          <a:p>
            <a:r>
              <a:rPr lang="ja-JP" altLang="en-US" sz="1400" b="1" dirty="0" smtClean="0">
                <a:solidFill>
                  <a:schemeClr val="bg1"/>
                </a:solidFill>
              </a:rPr>
              <a:t>切断</a:t>
            </a:r>
            <a:endParaRPr lang="ko-KR" altLang="en-US" sz="1400" b="1" dirty="0">
              <a:solidFill>
                <a:schemeClr val="bg1"/>
              </a:solidFill>
            </a:endParaRPr>
          </a:p>
        </p:txBody>
      </p:sp>
      <p:sp>
        <p:nvSpPr>
          <p:cNvPr id="33" name="오른쪽 화살표 32"/>
          <p:cNvSpPr/>
          <p:nvPr/>
        </p:nvSpPr>
        <p:spPr>
          <a:xfrm>
            <a:off x="3131840"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1030" name="Picture 6" descr="D:\LK비주얼\라이트윙메뉴얼\절단.png"/>
          <p:cNvPicPr>
            <a:picLocks noChangeAspect="1" noChangeArrowheads="1"/>
          </p:cNvPicPr>
          <p:nvPr/>
        </p:nvPicPr>
        <p:blipFill>
          <a:blip r:embed="rId2" cstate="print"/>
          <a:srcRect/>
          <a:stretch>
            <a:fillRect/>
          </a:stretch>
        </p:blipFill>
        <p:spPr bwMode="auto">
          <a:xfrm>
            <a:off x="1835696" y="2312876"/>
            <a:ext cx="1188132" cy="1186622"/>
          </a:xfrm>
          <a:prstGeom prst="rect">
            <a:avLst/>
          </a:prstGeom>
          <a:noFill/>
        </p:spPr>
      </p:pic>
      <p:sp>
        <p:nvSpPr>
          <p:cNvPr id="47" name="TextBox 46"/>
          <p:cNvSpPr txBox="1"/>
          <p:nvPr/>
        </p:nvSpPr>
        <p:spPr>
          <a:xfrm>
            <a:off x="4031940" y="1736812"/>
            <a:ext cx="521297" cy="523220"/>
          </a:xfrm>
          <a:prstGeom prst="rect">
            <a:avLst/>
          </a:prstGeom>
          <a:noFill/>
        </p:spPr>
        <p:txBody>
          <a:bodyPr wrap="square" rtlCol="0">
            <a:spAutoFit/>
          </a:bodyPr>
          <a:lstStyle/>
          <a:p>
            <a:r>
              <a:rPr lang="ja-JP" altLang="en-US" sz="1400" b="1" dirty="0" smtClean="0">
                <a:solidFill>
                  <a:schemeClr val="bg1"/>
                </a:solidFill>
              </a:rPr>
              <a:t>組立</a:t>
            </a:r>
            <a:endParaRPr lang="ko-KR" altLang="en-US" sz="1400" b="1" dirty="0">
              <a:solidFill>
                <a:schemeClr val="bg1"/>
              </a:solidFill>
            </a:endParaRPr>
          </a:p>
        </p:txBody>
      </p:sp>
      <p:sp>
        <p:nvSpPr>
          <p:cNvPr id="48" name="오른쪽 화살표 47"/>
          <p:cNvSpPr/>
          <p:nvPr/>
        </p:nvSpPr>
        <p:spPr>
          <a:xfrm>
            <a:off x="5004048"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49" name="Picture 6" descr="D:\LK비주얼\라이트윙메뉴얼\절단.png"/>
          <p:cNvPicPr>
            <a:picLocks noChangeAspect="1" noChangeArrowheads="1"/>
          </p:cNvPicPr>
          <p:nvPr/>
        </p:nvPicPr>
        <p:blipFill>
          <a:blip r:embed="rId3" cstate="print"/>
          <a:stretch>
            <a:fillRect/>
          </a:stretch>
        </p:blipFill>
        <p:spPr bwMode="auto">
          <a:xfrm>
            <a:off x="3708659" y="2312876"/>
            <a:ext cx="1186622" cy="1186622"/>
          </a:xfrm>
          <a:prstGeom prst="rect">
            <a:avLst/>
          </a:prstGeom>
          <a:noFill/>
        </p:spPr>
      </p:pic>
      <p:sp>
        <p:nvSpPr>
          <p:cNvPr id="50" name="TextBox 49"/>
          <p:cNvSpPr txBox="1"/>
          <p:nvPr/>
        </p:nvSpPr>
        <p:spPr>
          <a:xfrm>
            <a:off x="5733657" y="1700808"/>
            <a:ext cx="936104" cy="523220"/>
          </a:xfrm>
          <a:prstGeom prst="rect">
            <a:avLst/>
          </a:prstGeom>
          <a:noFill/>
        </p:spPr>
        <p:txBody>
          <a:bodyPr wrap="square" rtlCol="0">
            <a:spAutoFit/>
          </a:bodyPr>
          <a:lstStyle/>
          <a:p>
            <a:r>
              <a:rPr lang="ja-JP" altLang="en-US" sz="1400" b="1" dirty="0" smtClean="0">
                <a:solidFill>
                  <a:schemeClr val="bg1"/>
                </a:solidFill>
              </a:rPr>
              <a:t>イメージを貼る</a:t>
            </a:r>
            <a:endParaRPr lang="ko-KR" altLang="en-US" sz="1400" b="1" dirty="0">
              <a:solidFill>
                <a:schemeClr val="bg1"/>
              </a:solidFill>
            </a:endParaRPr>
          </a:p>
        </p:txBody>
      </p:sp>
      <p:sp>
        <p:nvSpPr>
          <p:cNvPr id="51" name="오른쪽 화살표 50"/>
          <p:cNvSpPr/>
          <p:nvPr/>
        </p:nvSpPr>
        <p:spPr>
          <a:xfrm>
            <a:off x="6876256" y="2708920"/>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52" name="Picture 6" descr="D:\LK비주얼\라이트윙메뉴얼\절단.png"/>
          <p:cNvPicPr>
            <a:picLocks noChangeAspect="1" noChangeArrowheads="1"/>
          </p:cNvPicPr>
          <p:nvPr/>
        </p:nvPicPr>
        <p:blipFill>
          <a:blip r:embed="rId4" cstate="print"/>
          <a:stretch>
            <a:fillRect/>
          </a:stretch>
        </p:blipFill>
        <p:spPr bwMode="auto">
          <a:xfrm>
            <a:off x="5580112" y="2313085"/>
            <a:ext cx="1188132" cy="1186203"/>
          </a:xfrm>
          <a:prstGeom prst="rect">
            <a:avLst/>
          </a:prstGeom>
          <a:noFill/>
        </p:spPr>
      </p:pic>
      <p:sp>
        <p:nvSpPr>
          <p:cNvPr id="53" name="TextBox 52"/>
          <p:cNvSpPr txBox="1"/>
          <p:nvPr/>
        </p:nvSpPr>
        <p:spPr>
          <a:xfrm>
            <a:off x="7632340" y="1952836"/>
            <a:ext cx="936104" cy="307777"/>
          </a:xfrm>
          <a:prstGeom prst="rect">
            <a:avLst/>
          </a:prstGeom>
          <a:noFill/>
        </p:spPr>
        <p:txBody>
          <a:bodyPr wrap="square" rtlCol="0">
            <a:spAutoFit/>
          </a:bodyPr>
          <a:lstStyle/>
          <a:p>
            <a:r>
              <a:rPr lang="en-US" altLang="ko-KR" sz="1400" b="1" dirty="0" smtClean="0">
                <a:solidFill>
                  <a:schemeClr val="bg1"/>
                </a:solidFill>
              </a:rPr>
              <a:t>LED </a:t>
            </a:r>
            <a:r>
              <a:rPr lang="ja-JP" altLang="en-US" sz="1400" b="1" dirty="0" smtClean="0">
                <a:solidFill>
                  <a:schemeClr val="bg1"/>
                </a:solidFill>
              </a:rPr>
              <a:t>挿入</a:t>
            </a:r>
            <a:endParaRPr lang="ko-KR" altLang="en-US" sz="1400" b="1" dirty="0">
              <a:solidFill>
                <a:schemeClr val="bg1"/>
              </a:solidFill>
            </a:endParaRPr>
          </a:p>
        </p:txBody>
      </p:sp>
      <p:pic>
        <p:nvPicPr>
          <p:cNvPr id="55" name="Picture 6" descr="D:\LK비주얼\라이트윙메뉴얼\절단.png"/>
          <p:cNvPicPr>
            <a:picLocks noChangeAspect="1" noChangeArrowheads="1"/>
          </p:cNvPicPr>
          <p:nvPr/>
        </p:nvPicPr>
        <p:blipFill>
          <a:blip r:embed="rId5" cstate="print"/>
          <a:stretch>
            <a:fillRect/>
          </a:stretch>
        </p:blipFill>
        <p:spPr bwMode="auto">
          <a:xfrm>
            <a:off x="7452320" y="2314050"/>
            <a:ext cx="1188132" cy="1184274"/>
          </a:xfrm>
          <a:prstGeom prst="rect">
            <a:avLst/>
          </a:prstGeom>
          <a:noFill/>
        </p:spPr>
      </p:pic>
      <p:sp>
        <p:nvSpPr>
          <p:cNvPr id="57" name="TextBox 56"/>
          <p:cNvSpPr txBox="1"/>
          <p:nvPr/>
        </p:nvSpPr>
        <p:spPr>
          <a:xfrm>
            <a:off x="1835696" y="4005064"/>
            <a:ext cx="1332148" cy="523220"/>
          </a:xfrm>
          <a:prstGeom prst="rect">
            <a:avLst/>
          </a:prstGeom>
          <a:noFill/>
        </p:spPr>
        <p:txBody>
          <a:bodyPr wrap="square" rtlCol="0">
            <a:spAutoFit/>
          </a:bodyPr>
          <a:lstStyle/>
          <a:p>
            <a:r>
              <a:rPr lang="ja-JP" altLang="en-US" sz="1400" b="1" dirty="0" smtClean="0">
                <a:solidFill>
                  <a:schemeClr val="bg1"/>
                </a:solidFill>
              </a:rPr>
              <a:t>サイドキャップ</a:t>
            </a:r>
            <a:endParaRPr lang="ko-KR" altLang="en-US" sz="1400" b="1" dirty="0">
              <a:solidFill>
                <a:schemeClr val="bg1"/>
              </a:solidFill>
            </a:endParaRPr>
          </a:p>
        </p:txBody>
      </p:sp>
      <p:sp>
        <p:nvSpPr>
          <p:cNvPr id="58" name="오른쪽 화살표 57"/>
          <p:cNvSpPr/>
          <p:nvPr/>
        </p:nvSpPr>
        <p:spPr>
          <a:xfrm>
            <a:off x="3131840" y="4761148"/>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59" name="Picture 6" descr="D:\LK비주얼\라이트윙메뉴얼\절단.png"/>
          <p:cNvPicPr>
            <a:picLocks noChangeAspect="1" noChangeArrowheads="1"/>
          </p:cNvPicPr>
          <p:nvPr/>
        </p:nvPicPr>
        <p:blipFill>
          <a:blip r:embed="rId6" cstate="print"/>
          <a:stretch>
            <a:fillRect/>
          </a:stretch>
        </p:blipFill>
        <p:spPr bwMode="auto">
          <a:xfrm>
            <a:off x="1836451" y="4365104"/>
            <a:ext cx="1186622" cy="1186622"/>
          </a:xfrm>
          <a:prstGeom prst="rect">
            <a:avLst/>
          </a:prstGeom>
          <a:noFill/>
        </p:spPr>
      </p:pic>
      <p:sp>
        <p:nvSpPr>
          <p:cNvPr id="60" name="TextBox 59"/>
          <p:cNvSpPr txBox="1"/>
          <p:nvPr/>
        </p:nvSpPr>
        <p:spPr>
          <a:xfrm>
            <a:off x="3923928" y="3897052"/>
            <a:ext cx="756084" cy="523220"/>
          </a:xfrm>
          <a:prstGeom prst="rect">
            <a:avLst/>
          </a:prstGeom>
          <a:noFill/>
        </p:spPr>
        <p:txBody>
          <a:bodyPr wrap="square" rtlCol="0">
            <a:spAutoFit/>
          </a:bodyPr>
          <a:lstStyle/>
          <a:p>
            <a:r>
              <a:rPr lang="en-US" altLang="ko-KR" sz="1400" b="1" dirty="0" smtClean="0">
                <a:solidFill>
                  <a:schemeClr val="bg1"/>
                </a:solidFill>
              </a:rPr>
              <a:t>PC</a:t>
            </a:r>
            <a:r>
              <a:rPr lang="ja-JP" altLang="en-US" sz="1400" b="1" dirty="0" smtClean="0">
                <a:solidFill>
                  <a:schemeClr val="bg1"/>
                </a:solidFill>
              </a:rPr>
              <a:t>カバ</a:t>
            </a:r>
            <a:endParaRPr lang="ko-KR" altLang="en-US" sz="1400" b="1" dirty="0">
              <a:solidFill>
                <a:schemeClr val="bg1"/>
              </a:solidFill>
            </a:endParaRPr>
          </a:p>
        </p:txBody>
      </p:sp>
      <p:sp>
        <p:nvSpPr>
          <p:cNvPr id="61" name="오른쪽 화살표 60"/>
          <p:cNvSpPr/>
          <p:nvPr/>
        </p:nvSpPr>
        <p:spPr>
          <a:xfrm>
            <a:off x="5004048" y="4761148"/>
            <a:ext cx="504056"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62" name="Picture 6" descr="D:\LK비주얼\라이트윙메뉴얼\절단.png"/>
          <p:cNvPicPr>
            <a:picLocks noChangeAspect="1" noChangeArrowheads="1"/>
          </p:cNvPicPr>
          <p:nvPr/>
        </p:nvPicPr>
        <p:blipFill>
          <a:blip r:embed="rId7" cstate="print"/>
          <a:stretch>
            <a:fillRect/>
          </a:stretch>
        </p:blipFill>
        <p:spPr bwMode="auto">
          <a:xfrm>
            <a:off x="3709622" y="4365104"/>
            <a:ext cx="1184695" cy="1186622"/>
          </a:xfrm>
          <a:prstGeom prst="rect">
            <a:avLst/>
          </a:prstGeom>
          <a:noFill/>
        </p:spPr>
      </p:pic>
      <p:sp>
        <p:nvSpPr>
          <p:cNvPr id="63" name="TextBox 62"/>
          <p:cNvSpPr txBox="1"/>
          <p:nvPr/>
        </p:nvSpPr>
        <p:spPr>
          <a:xfrm>
            <a:off x="5904148" y="3861048"/>
            <a:ext cx="530531" cy="523220"/>
          </a:xfrm>
          <a:prstGeom prst="rect">
            <a:avLst/>
          </a:prstGeom>
          <a:noFill/>
        </p:spPr>
        <p:txBody>
          <a:bodyPr wrap="square" rtlCol="0">
            <a:spAutoFit/>
          </a:bodyPr>
          <a:lstStyle/>
          <a:p>
            <a:r>
              <a:rPr lang="ja-JP" altLang="en-US" sz="1400" b="1" dirty="0" smtClean="0">
                <a:solidFill>
                  <a:schemeClr val="bg1"/>
                </a:solidFill>
              </a:rPr>
              <a:t>完了</a:t>
            </a:r>
            <a:endParaRPr lang="ko-KR" altLang="en-US" sz="1400" b="1" dirty="0">
              <a:solidFill>
                <a:schemeClr val="bg1"/>
              </a:solidFill>
            </a:endParaRPr>
          </a:p>
        </p:txBody>
      </p:sp>
      <p:pic>
        <p:nvPicPr>
          <p:cNvPr id="65" name="Picture 6" descr="D:\LK비주얼\라이트윙메뉴얼\절단.png"/>
          <p:cNvPicPr>
            <a:picLocks noChangeAspect="1" noChangeArrowheads="1"/>
          </p:cNvPicPr>
          <p:nvPr/>
        </p:nvPicPr>
        <p:blipFill>
          <a:blip r:embed="rId8" cstate="print"/>
          <a:stretch>
            <a:fillRect/>
          </a:stretch>
        </p:blipFill>
        <p:spPr bwMode="auto">
          <a:xfrm>
            <a:off x="5580112" y="4365314"/>
            <a:ext cx="1188132" cy="1186200"/>
          </a:xfrm>
          <a:prstGeom prst="rect">
            <a:avLst/>
          </a:prstGeom>
          <a:noFill/>
        </p:spPr>
      </p:pic>
      <p:pic>
        <p:nvPicPr>
          <p:cNvPr id="29" name="Picture 1" descr="ITjapanl_0"/>
          <p:cNvPicPr>
            <a:picLocks noChangeAspect="1" noChangeArrowheads="1"/>
          </p:cNvPicPr>
          <p:nvPr/>
        </p:nvPicPr>
        <p:blipFill>
          <a:blip r:embed="rId9" cstate="print"/>
          <a:srcRect/>
          <a:stretch>
            <a:fillRect/>
          </a:stretch>
        </p:blipFill>
        <p:spPr bwMode="auto">
          <a:xfrm>
            <a:off x="215516" y="5409220"/>
            <a:ext cx="828092" cy="114053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테마">
  <a:themeElements>
    <a:clrScheme name="사용자 지정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A5A5A5"/>
      </a:folHlink>
    </a:clrScheme>
    <a:fontScheme name="나눔고딕">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11480</TotalTime>
  <Words>427</Words>
  <Application>Microsoft Office PowerPoint</Application>
  <PresentationFormat>画面に合わせる (4:3)</PresentationFormat>
  <Paragraphs>118</Paragraphs>
  <Slides>15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Arial</vt:lpstr>
      <vt:lpstr>ＭＳ Ｐゴシック</vt:lpstr>
      <vt:lpstr>나눔고딕</vt:lpstr>
      <vt:lpstr>나눔고딕 ExtraBold</vt:lpstr>
      <vt:lpstr>맑은 고딕</vt:lpstr>
      <vt:lpstr>Office 테마</vt:lpstr>
      <vt:lpstr>看板 キューピットライト  製品紹介書</vt:lpstr>
      <vt:lpstr>看板 キューピットライト 使用分野</vt:lpstr>
      <vt:lpstr>スライド 3</vt:lpstr>
      <vt:lpstr>看板 キューピットライト特徴</vt:lpstr>
      <vt:lpstr>看板 キューピットライト特徴</vt:lpstr>
      <vt:lpstr>看板 キューピットライト特徴</vt:lpstr>
      <vt:lpstr>看板 キューピットライト特徴</vt:lpstr>
      <vt:lpstr>つばさライト構成図</vt:lpstr>
      <vt:lpstr>看板 キューピットライト組立ガイド</vt:lpstr>
      <vt:lpstr>看板 キューピットライト現場設置ガイド</vt:lpstr>
      <vt:lpstr>看板 キューピットライト製品イメージ</vt:lpstr>
      <vt:lpstr>看板 キューピットライト製品イメージ</vt:lpstr>
      <vt:lpstr>看板 キューピットライト製品イメージ</vt:lpstr>
      <vt:lpstr>看板 キューピットライト製品イメージ </vt:lpstr>
      <vt:lpstr>看板 キューピットライト製品モデル ①ウイング６5０（上下の高さ６5０ｍｍ×    横１0,０００ｍｍまで） ②ウイング８００（上下の高さ８００ｍｍ×横１0,０００ｍｍまで）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네이버 한글캠페인</dc:creator>
  <cp:lastModifiedBy>User</cp:lastModifiedBy>
  <cp:revision>231</cp:revision>
  <cp:lastPrinted>2011-08-28T20:58:26Z</cp:lastPrinted>
  <dcterms:created xsi:type="dcterms:W3CDTF">2011-08-16T07:24:57Z</dcterms:created>
  <dcterms:modified xsi:type="dcterms:W3CDTF">2014-08-17T02:21:46Z</dcterms:modified>
</cp:coreProperties>
</file>