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678B4FC0-A45D-4BFB-B54D-E2718C248485}"/>
    <pc:docChg chg="undo redo custSel addSld delSld modSld sldOrd">
      <pc:chgData name="敦政 佐藤" userId="2cc9fc9dd5ab908f" providerId="LiveId" clId="{678B4FC0-A45D-4BFB-B54D-E2718C248485}" dt="2025-07-06T23:30:51.515" v="4303" actId="20577"/>
      <pc:docMkLst>
        <pc:docMk/>
      </pc:docMkLst>
      <pc:sldChg chg="addSp modSp mod">
        <pc:chgData name="敦政 佐藤" userId="2cc9fc9dd5ab908f" providerId="LiveId" clId="{678B4FC0-A45D-4BFB-B54D-E2718C248485}" dt="2025-07-02T16:33:11.702" v="4149"/>
        <pc:sldMkLst>
          <pc:docMk/>
          <pc:sldMk cId="1328898790" sldId="256"/>
        </pc:sldMkLst>
        <pc:spChg chg="add mod">
          <ac:chgData name="敦政 佐藤" userId="2cc9fc9dd5ab908f" providerId="LiveId" clId="{678B4FC0-A45D-4BFB-B54D-E2718C248485}" dt="2025-07-02T03:05:18.402" v="43" actId="1076"/>
          <ac:spMkLst>
            <pc:docMk/>
            <pc:sldMk cId="1328898790" sldId="256"/>
            <ac:spMk id="4" creationId="{291CE596-6802-C96A-9B8D-2A7AD5CEBA72}"/>
          </ac:spMkLst>
        </pc:spChg>
        <pc:spChg chg="add mod">
          <ac:chgData name="敦政 佐藤" userId="2cc9fc9dd5ab908f" providerId="LiveId" clId="{678B4FC0-A45D-4BFB-B54D-E2718C248485}" dt="2025-07-02T16:33:11.702" v="4149"/>
          <ac:spMkLst>
            <pc:docMk/>
            <pc:sldMk cId="1328898790" sldId="256"/>
            <ac:spMk id="7" creationId="{CE2489C3-AEA0-B0D2-4757-0FDF6CEC015B}"/>
          </ac:spMkLst>
        </pc:spChg>
        <pc:picChg chg="add mod">
          <ac:chgData name="敦政 佐藤" userId="2cc9fc9dd5ab908f" providerId="LiveId" clId="{678B4FC0-A45D-4BFB-B54D-E2718C248485}" dt="2025-07-02T16:33:11.702" v="4149"/>
          <ac:picMkLst>
            <pc:docMk/>
            <pc:sldMk cId="1328898790" sldId="256"/>
            <ac:picMk id="5" creationId="{96D10234-1C82-419F-CE10-8F6EB3168682}"/>
          </ac:picMkLst>
        </pc:picChg>
        <pc:picChg chg="add mod">
          <ac:chgData name="敦政 佐藤" userId="2cc9fc9dd5ab908f" providerId="LiveId" clId="{678B4FC0-A45D-4BFB-B54D-E2718C248485}" dt="2025-07-02T16:33:11.702" v="4149"/>
          <ac:picMkLst>
            <pc:docMk/>
            <pc:sldMk cId="1328898790" sldId="256"/>
            <ac:picMk id="6" creationId="{C0D89817-D2F7-B206-EA16-B16A87481D82}"/>
          </ac:picMkLst>
        </pc:picChg>
      </pc:sldChg>
      <pc:sldChg chg="addSp modSp mod">
        <pc:chgData name="敦政 佐藤" userId="2cc9fc9dd5ab908f" providerId="LiveId" clId="{678B4FC0-A45D-4BFB-B54D-E2718C248485}" dt="2025-07-02T04:07:56.785" v="126" actId="1076"/>
        <pc:sldMkLst>
          <pc:docMk/>
          <pc:sldMk cId="1695140141" sldId="257"/>
        </pc:sldMkLst>
        <pc:spChg chg="add mod">
          <ac:chgData name="敦政 佐藤" userId="2cc9fc9dd5ab908f" providerId="LiveId" clId="{678B4FC0-A45D-4BFB-B54D-E2718C248485}" dt="2025-07-02T04:07:56.785" v="126" actId="1076"/>
          <ac:spMkLst>
            <pc:docMk/>
            <pc:sldMk cId="1695140141" sldId="257"/>
            <ac:spMk id="3" creationId="{DAC5B0BC-E89E-02DE-7B35-B7AD55D0536E}"/>
          </ac:spMkLst>
        </pc:spChg>
        <pc:spChg chg="add mod">
          <ac:chgData name="敦政 佐藤" userId="2cc9fc9dd5ab908f" providerId="LiveId" clId="{678B4FC0-A45D-4BFB-B54D-E2718C248485}" dt="2025-07-02T03:44:31.363" v="113" actId="14100"/>
          <ac:spMkLst>
            <pc:docMk/>
            <pc:sldMk cId="1695140141" sldId="257"/>
            <ac:spMk id="4" creationId="{B141D840-C547-A163-129C-7B46107A0564}"/>
          </ac:spMkLst>
        </pc:spChg>
        <pc:picChg chg="add mod">
          <ac:chgData name="敦政 佐藤" userId="2cc9fc9dd5ab908f" providerId="LiveId" clId="{678B4FC0-A45D-4BFB-B54D-E2718C248485}" dt="2025-07-02T04:06:34.314" v="121" actId="14100"/>
          <ac:picMkLst>
            <pc:docMk/>
            <pc:sldMk cId="1695140141" sldId="257"/>
            <ac:picMk id="6" creationId="{D84C8D3E-6E3A-A2F2-7642-5FFAF66002A8}"/>
          </ac:picMkLst>
        </pc:picChg>
      </pc:sldChg>
      <pc:sldChg chg="addSp delSp modSp mod">
        <pc:chgData name="敦政 佐藤" userId="2cc9fc9dd5ab908f" providerId="LiveId" clId="{678B4FC0-A45D-4BFB-B54D-E2718C248485}" dt="2025-07-02T04:41:18.519" v="179" actId="1076"/>
        <pc:sldMkLst>
          <pc:docMk/>
          <pc:sldMk cId="1004475341" sldId="258"/>
        </pc:sldMkLst>
        <pc:spChg chg="add mod">
          <ac:chgData name="敦政 佐藤" userId="2cc9fc9dd5ab908f" providerId="LiveId" clId="{678B4FC0-A45D-4BFB-B54D-E2718C248485}" dt="2025-07-02T04:28:04.854" v="145" actId="20577"/>
          <ac:spMkLst>
            <pc:docMk/>
            <pc:sldMk cId="1004475341" sldId="258"/>
            <ac:spMk id="4" creationId="{527ECB87-9BB2-75E3-ECA6-AFA545C6EBC4}"/>
          </ac:spMkLst>
        </pc:spChg>
        <pc:spChg chg="add mod">
          <ac:chgData name="敦政 佐藤" userId="2cc9fc9dd5ab908f" providerId="LiveId" clId="{678B4FC0-A45D-4BFB-B54D-E2718C248485}" dt="2025-07-02T04:40:59.073" v="177" actId="20577"/>
          <ac:spMkLst>
            <pc:docMk/>
            <pc:sldMk cId="1004475341" sldId="258"/>
            <ac:spMk id="6" creationId="{34DC2E4B-FABE-D443-3118-22DC6BDF982E}"/>
          </ac:spMkLst>
        </pc:spChg>
        <pc:picChg chg="add mod">
          <ac:chgData name="敦政 佐藤" userId="2cc9fc9dd5ab908f" providerId="LiveId" clId="{678B4FC0-A45D-4BFB-B54D-E2718C248485}" dt="2025-07-02T04:41:18.519" v="179" actId="1076"/>
          <ac:picMkLst>
            <pc:docMk/>
            <pc:sldMk cId="1004475341" sldId="258"/>
            <ac:picMk id="3" creationId="{4FAA7360-68EE-5865-C3EF-5ABB1E3CDB4D}"/>
          </ac:picMkLst>
        </pc:picChg>
      </pc:sldChg>
      <pc:sldChg chg="addSp delSp modSp mod">
        <pc:chgData name="敦政 佐藤" userId="2cc9fc9dd5ab908f" providerId="LiveId" clId="{678B4FC0-A45D-4BFB-B54D-E2718C248485}" dt="2025-07-02T05:19:24.794" v="415" actId="1035"/>
        <pc:sldMkLst>
          <pc:docMk/>
          <pc:sldMk cId="2897776286" sldId="259"/>
        </pc:sldMkLst>
        <pc:spChg chg="add mod">
          <ac:chgData name="敦政 佐藤" userId="2cc9fc9dd5ab908f" providerId="LiveId" clId="{678B4FC0-A45D-4BFB-B54D-E2718C248485}" dt="2025-07-02T05:08:44.043" v="336" actId="1076"/>
          <ac:spMkLst>
            <pc:docMk/>
            <pc:sldMk cId="2897776286" sldId="259"/>
            <ac:spMk id="3" creationId="{62CA03EF-30B2-7307-C5E8-E23E2B5D34D4}"/>
          </ac:spMkLst>
        </pc:spChg>
        <pc:spChg chg="add mod">
          <ac:chgData name="敦政 佐藤" userId="2cc9fc9dd5ab908f" providerId="LiveId" clId="{678B4FC0-A45D-4BFB-B54D-E2718C248485}" dt="2025-07-02T05:07:01.514" v="288" actId="1076"/>
          <ac:spMkLst>
            <pc:docMk/>
            <pc:sldMk cId="2897776286" sldId="259"/>
            <ac:spMk id="4" creationId="{D40DDFF0-BB32-D4FA-1B8D-56C50A751C62}"/>
          </ac:spMkLst>
        </pc:spChg>
        <pc:spChg chg="add mod">
          <ac:chgData name="敦政 佐藤" userId="2cc9fc9dd5ab908f" providerId="LiveId" clId="{678B4FC0-A45D-4BFB-B54D-E2718C248485}" dt="2025-07-02T05:19:09.026" v="408" actId="1076"/>
          <ac:spMkLst>
            <pc:docMk/>
            <pc:sldMk cId="2897776286" sldId="259"/>
            <ac:spMk id="6" creationId="{B26C45DD-93B6-3F5F-DE74-67B59CA1F4FD}"/>
          </ac:spMkLst>
        </pc:spChg>
        <pc:spChg chg="add mod">
          <ac:chgData name="敦政 佐藤" userId="2cc9fc9dd5ab908f" providerId="LiveId" clId="{678B4FC0-A45D-4BFB-B54D-E2718C248485}" dt="2025-07-02T05:19:24.794" v="415" actId="1035"/>
          <ac:spMkLst>
            <pc:docMk/>
            <pc:sldMk cId="2897776286" sldId="259"/>
            <ac:spMk id="9" creationId="{43F438A6-43B4-467E-D631-FA43908BDD50}"/>
          </ac:spMkLst>
        </pc:spChg>
        <pc:spChg chg="add mod">
          <ac:chgData name="敦政 佐藤" userId="2cc9fc9dd5ab908f" providerId="LiveId" clId="{678B4FC0-A45D-4BFB-B54D-E2718C248485}" dt="2025-07-02T05:19:24.794" v="415" actId="1035"/>
          <ac:spMkLst>
            <pc:docMk/>
            <pc:sldMk cId="2897776286" sldId="259"/>
            <ac:spMk id="10" creationId="{19E2A8D8-3879-A7D5-53AF-C32A8FA35EB9}"/>
          </ac:spMkLst>
        </pc:spChg>
        <pc:picChg chg="add mod">
          <ac:chgData name="敦政 佐藤" userId="2cc9fc9dd5ab908f" providerId="LiveId" clId="{678B4FC0-A45D-4BFB-B54D-E2718C248485}" dt="2025-07-02T05:19:24.794" v="415" actId="1035"/>
          <ac:picMkLst>
            <pc:docMk/>
            <pc:sldMk cId="2897776286" sldId="259"/>
            <ac:picMk id="7" creationId="{F35BD60E-FE97-12A4-7FF8-46CCB0A2407C}"/>
          </ac:picMkLst>
        </pc:picChg>
        <pc:picChg chg="add mod">
          <ac:chgData name="敦政 佐藤" userId="2cc9fc9dd5ab908f" providerId="LiveId" clId="{678B4FC0-A45D-4BFB-B54D-E2718C248485}" dt="2025-07-02T05:19:24.794" v="415" actId="1035"/>
          <ac:picMkLst>
            <pc:docMk/>
            <pc:sldMk cId="2897776286" sldId="259"/>
            <ac:picMk id="8" creationId="{853783F8-AB24-CF6E-B2F4-E79C4D3457BC}"/>
          </ac:picMkLst>
        </pc:picChg>
      </pc:sldChg>
      <pc:sldChg chg="addSp delSp modSp mod">
        <pc:chgData name="敦政 佐藤" userId="2cc9fc9dd5ab908f" providerId="LiveId" clId="{678B4FC0-A45D-4BFB-B54D-E2718C248485}" dt="2025-07-02T05:19:46.642" v="423" actId="1076"/>
        <pc:sldMkLst>
          <pc:docMk/>
          <pc:sldMk cId="1708073233" sldId="260"/>
        </pc:sldMkLst>
        <pc:spChg chg="add mod">
          <ac:chgData name="敦政 佐藤" userId="2cc9fc9dd5ab908f" providerId="LiveId" clId="{678B4FC0-A45D-4BFB-B54D-E2718C248485}" dt="2025-07-02T05:08:56.864" v="342" actId="20577"/>
          <ac:spMkLst>
            <pc:docMk/>
            <pc:sldMk cId="1708073233" sldId="260"/>
            <ac:spMk id="2" creationId="{55755079-E754-1BD4-0768-2F8CDE8E9D81}"/>
          </ac:spMkLst>
        </pc:spChg>
        <pc:spChg chg="add mod">
          <ac:chgData name="敦政 佐藤" userId="2cc9fc9dd5ab908f" providerId="LiveId" clId="{678B4FC0-A45D-4BFB-B54D-E2718C248485}" dt="2025-07-02T05:12:24.683" v="364" actId="20577"/>
          <ac:spMkLst>
            <pc:docMk/>
            <pc:sldMk cId="1708073233" sldId="260"/>
            <ac:spMk id="3" creationId="{A9BB1438-0C94-3C6A-F42A-99ED7B6CD7A7}"/>
          </ac:spMkLst>
        </pc:spChg>
        <pc:spChg chg="add mod">
          <ac:chgData name="敦政 佐藤" userId="2cc9fc9dd5ab908f" providerId="LiveId" clId="{678B4FC0-A45D-4BFB-B54D-E2718C248485}" dt="2025-07-02T05:19:46.642" v="423" actId="1076"/>
          <ac:spMkLst>
            <pc:docMk/>
            <pc:sldMk cId="1708073233" sldId="260"/>
            <ac:spMk id="7" creationId="{615785D2-E16E-379E-F80A-B8E251628E9A}"/>
          </ac:spMkLst>
        </pc:spChg>
        <pc:spChg chg="add mod">
          <ac:chgData name="敦政 佐藤" userId="2cc9fc9dd5ab908f" providerId="LiveId" clId="{678B4FC0-A45D-4BFB-B54D-E2718C248485}" dt="2025-07-02T05:19:37.067" v="422" actId="1035"/>
          <ac:spMkLst>
            <pc:docMk/>
            <pc:sldMk cId="1708073233" sldId="260"/>
            <ac:spMk id="10" creationId="{11693801-62C2-4DF5-3524-1E87DF0D9958}"/>
          </ac:spMkLst>
        </pc:spChg>
        <pc:spChg chg="add mod">
          <ac:chgData name="敦政 佐藤" userId="2cc9fc9dd5ab908f" providerId="LiveId" clId="{678B4FC0-A45D-4BFB-B54D-E2718C248485}" dt="2025-07-02T05:19:37.067" v="422" actId="1035"/>
          <ac:spMkLst>
            <pc:docMk/>
            <pc:sldMk cId="1708073233" sldId="260"/>
            <ac:spMk id="11" creationId="{82975ED7-D5D1-49C4-CF47-FC267D454A8E}"/>
          </ac:spMkLst>
        </pc:spChg>
        <pc:picChg chg="add mod">
          <ac:chgData name="敦政 佐藤" userId="2cc9fc9dd5ab908f" providerId="LiveId" clId="{678B4FC0-A45D-4BFB-B54D-E2718C248485}" dt="2025-07-02T05:19:37.067" v="422" actId="1035"/>
          <ac:picMkLst>
            <pc:docMk/>
            <pc:sldMk cId="1708073233" sldId="260"/>
            <ac:picMk id="8" creationId="{EDC361B0-19A0-672F-A6B4-C32E6E106915}"/>
          </ac:picMkLst>
        </pc:picChg>
        <pc:picChg chg="add mod">
          <ac:chgData name="敦政 佐藤" userId="2cc9fc9dd5ab908f" providerId="LiveId" clId="{678B4FC0-A45D-4BFB-B54D-E2718C248485}" dt="2025-07-02T05:19:37.067" v="422" actId="1035"/>
          <ac:picMkLst>
            <pc:docMk/>
            <pc:sldMk cId="1708073233" sldId="260"/>
            <ac:picMk id="9" creationId="{7ABF8F9C-94FD-C9AC-B9D5-A6B392B79592}"/>
          </ac:picMkLst>
        </pc:picChg>
      </pc:sldChg>
      <pc:sldChg chg="addSp modSp mod">
        <pc:chgData name="敦政 佐藤" userId="2cc9fc9dd5ab908f" providerId="LiveId" clId="{678B4FC0-A45D-4BFB-B54D-E2718C248485}" dt="2025-07-02T05:23:40.459" v="449" actId="1076"/>
        <pc:sldMkLst>
          <pc:docMk/>
          <pc:sldMk cId="2734727998" sldId="261"/>
        </pc:sldMkLst>
        <pc:spChg chg="add mod">
          <ac:chgData name="敦政 佐藤" userId="2cc9fc9dd5ab908f" providerId="LiveId" clId="{678B4FC0-A45D-4BFB-B54D-E2718C248485}" dt="2025-07-02T05:13:01.627" v="370" actId="20577"/>
          <ac:spMkLst>
            <pc:docMk/>
            <pc:sldMk cId="2734727998" sldId="261"/>
            <ac:spMk id="2" creationId="{4023444A-7253-95AD-23E8-A5A3B7726519}"/>
          </ac:spMkLst>
        </pc:spChg>
        <pc:spChg chg="add mod">
          <ac:chgData name="敦政 佐藤" userId="2cc9fc9dd5ab908f" providerId="LiveId" clId="{678B4FC0-A45D-4BFB-B54D-E2718C248485}" dt="2025-07-02T05:13:08.452" v="374" actId="20577"/>
          <ac:spMkLst>
            <pc:docMk/>
            <pc:sldMk cId="2734727998" sldId="261"/>
            <ac:spMk id="3" creationId="{312F03C0-896C-0C18-B5E9-F63EB61E92C7}"/>
          </ac:spMkLst>
        </pc:spChg>
        <pc:spChg chg="add mod">
          <ac:chgData name="敦政 佐藤" userId="2cc9fc9dd5ab908f" providerId="LiveId" clId="{678B4FC0-A45D-4BFB-B54D-E2718C248485}" dt="2025-07-02T05:21:15.096" v="434" actId="1076"/>
          <ac:spMkLst>
            <pc:docMk/>
            <pc:sldMk cId="2734727998" sldId="261"/>
            <ac:spMk id="5" creationId="{ED0D989E-32E4-0F69-4BB5-D3F0498F7798}"/>
          </ac:spMkLst>
        </pc:spChg>
        <pc:spChg chg="add mod">
          <ac:chgData name="敦政 佐藤" userId="2cc9fc9dd5ab908f" providerId="LiveId" clId="{678B4FC0-A45D-4BFB-B54D-E2718C248485}" dt="2025-07-02T05:23:40.459" v="449" actId="1076"/>
          <ac:spMkLst>
            <pc:docMk/>
            <pc:sldMk cId="2734727998" sldId="261"/>
            <ac:spMk id="8" creationId="{F57A0EDC-4CBA-22BC-84C9-BC441C27AAF0}"/>
          </ac:spMkLst>
        </pc:spChg>
        <pc:spChg chg="add mod">
          <ac:chgData name="敦政 佐藤" userId="2cc9fc9dd5ab908f" providerId="LiveId" clId="{678B4FC0-A45D-4BFB-B54D-E2718C248485}" dt="2025-07-02T05:23:34.786" v="448" actId="1076"/>
          <ac:spMkLst>
            <pc:docMk/>
            <pc:sldMk cId="2734727998" sldId="261"/>
            <ac:spMk id="9" creationId="{C46184F0-AD50-8935-F956-CD9903BACCF6}"/>
          </ac:spMkLst>
        </pc:spChg>
        <pc:picChg chg="add mod">
          <ac:chgData name="敦政 佐藤" userId="2cc9fc9dd5ab908f" providerId="LiveId" clId="{678B4FC0-A45D-4BFB-B54D-E2718C248485}" dt="2025-07-02T05:23:00.416" v="445" actId="1076"/>
          <ac:picMkLst>
            <pc:docMk/>
            <pc:sldMk cId="2734727998" sldId="261"/>
            <ac:picMk id="6" creationId="{F0A83BCD-E938-9F23-4A34-DAE268C61A78}"/>
          </ac:picMkLst>
        </pc:picChg>
        <pc:picChg chg="add mod">
          <ac:chgData name="敦政 佐藤" userId="2cc9fc9dd5ab908f" providerId="LiveId" clId="{678B4FC0-A45D-4BFB-B54D-E2718C248485}" dt="2025-07-02T05:23:05.688" v="446" actId="1076"/>
          <ac:picMkLst>
            <pc:docMk/>
            <pc:sldMk cId="2734727998" sldId="261"/>
            <ac:picMk id="7" creationId="{54BD6ECC-4BA7-20DF-2B21-D88787E90E60}"/>
          </ac:picMkLst>
        </pc:picChg>
      </pc:sldChg>
      <pc:sldChg chg="addSp delSp modSp new mod">
        <pc:chgData name="敦政 佐藤" userId="2cc9fc9dd5ab908f" providerId="LiveId" clId="{678B4FC0-A45D-4BFB-B54D-E2718C248485}" dt="2025-07-02T05:29:48.276" v="499" actId="1076"/>
        <pc:sldMkLst>
          <pc:docMk/>
          <pc:sldMk cId="3795691127" sldId="262"/>
        </pc:sldMkLst>
        <pc:spChg chg="add mod">
          <ac:chgData name="敦政 佐藤" userId="2cc9fc9dd5ab908f" providerId="LiveId" clId="{678B4FC0-A45D-4BFB-B54D-E2718C248485}" dt="2025-07-02T05:24:38.909" v="461" actId="20577"/>
          <ac:spMkLst>
            <pc:docMk/>
            <pc:sldMk cId="3795691127" sldId="262"/>
            <ac:spMk id="4" creationId="{FD29056B-B2F3-3F92-1AEE-22CF5C4980B7}"/>
          </ac:spMkLst>
        </pc:spChg>
        <pc:spChg chg="add mod">
          <ac:chgData name="敦政 佐藤" userId="2cc9fc9dd5ab908f" providerId="LiveId" clId="{678B4FC0-A45D-4BFB-B54D-E2718C248485}" dt="2025-07-02T05:26:55.809" v="473" actId="6549"/>
          <ac:spMkLst>
            <pc:docMk/>
            <pc:sldMk cId="3795691127" sldId="262"/>
            <ac:spMk id="5" creationId="{B3DCD62B-FDAF-DDBB-D778-BFED3C49FD04}"/>
          </ac:spMkLst>
        </pc:spChg>
        <pc:spChg chg="add mod">
          <ac:chgData name="敦政 佐藤" userId="2cc9fc9dd5ab908f" providerId="LiveId" clId="{678B4FC0-A45D-4BFB-B54D-E2718C248485}" dt="2025-07-02T05:27:57.347" v="483" actId="1076"/>
          <ac:spMkLst>
            <pc:docMk/>
            <pc:sldMk cId="3795691127" sldId="262"/>
            <ac:spMk id="7" creationId="{7D60A518-E3D0-94CD-6D28-91F661CBC378}"/>
          </ac:spMkLst>
        </pc:spChg>
        <pc:spChg chg="add mod">
          <ac:chgData name="敦政 佐藤" userId="2cc9fc9dd5ab908f" providerId="LiveId" clId="{678B4FC0-A45D-4BFB-B54D-E2718C248485}" dt="2025-07-02T05:29:48.276" v="499" actId="1076"/>
          <ac:spMkLst>
            <pc:docMk/>
            <pc:sldMk cId="3795691127" sldId="262"/>
            <ac:spMk id="10" creationId="{68CB7FA9-5CC2-5C6D-39B8-D84E222EB95A}"/>
          </ac:spMkLst>
        </pc:spChg>
        <pc:spChg chg="add mod">
          <ac:chgData name="敦政 佐藤" userId="2cc9fc9dd5ab908f" providerId="LiveId" clId="{678B4FC0-A45D-4BFB-B54D-E2718C248485}" dt="2025-07-02T05:29:44.499" v="498" actId="1076"/>
          <ac:spMkLst>
            <pc:docMk/>
            <pc:sldMk cId="3795691127" sldId="262"/>
            <ac:spMk id="11" creationId="{BEFCDC09-1650-4961-F54C-277C09D7ABEF}"/>
          </ac:spMkLst>
        </pc:spChg>
        <pc:picChg chg="add mod">
          <ac:chgData name="敦政 佐藤" userId="2cc9fc9dd5ab908f" providerId="LiveId" clId="{678B4FC0-A45D-4BFB-B54D-E2718C248485}" dt="2025-07-02T05:29:39.341" v="497" actId="1076"/>
          <ac:picMkLst>
            <pc:docMk/>
            <pc:sldMk cId="3795691127" sldId="262"/>
            <ac:picMk id="8" creationId="{C2B4A631-A6F4-CBDC-87AC-A78DFEE951BE}"/>
          </ac:picMkLst>
        </pc:picChg>
        <pc:picChg chg="add mod">
          <ac:chgData name="敦政 佐藤" userId="2cc9fc9dd5ab908f" providerId="LiveId" clId="{678B4FC0-A45D-4BFB-B54D-E2718C248485}" dt="2025-07-02T05:29:21.169" v="495" actId="1076"/>
          <ac:picMkLst>
            <pc:docMk/>
            <pc:sldMk cId="3795691127" sldId="262"/>
            <ac:picMk id="9" creationId="{73655A52-D679-AC1E-2AAC-2E40D5C37612}"/>
          </ac:picMkLst>
        </pc:picChg>
      </pc:sldChg>
      <pc:sldChg chg="addSp delSp modSp new mod">
        <pc:chgData name="敦政 佐藤" userId="2cc9fc9dd5ab908f" providerId="LiveId" clId="{678B4FC0-A45D-4BFB-B54D-E2718C248485}" dt="2025-07-02T05:42:03.803" v="571" actId="1076"/>
        <pc:sldMkLst>
          <pc:docMk/>
          <pc:sldMk cId="1697201080" sldId="263"/>
        </pc:sldMkLst>
        <pc:spChg chg="add mod">
          <ac:chgData name="敦政 佐藤" userId="2cc9fc9dd5ab908f" providerId="LiveId" clId="{678B4FC0-A45D-4BFB-B54D-E2718C248485}" dt="2025-07-02T05:33:09.864" v="521" actId="20577"/>
          <ac:spMkLst>
            <pc:docMk/>
            <pc:sldMk cId="1697201080" sldId="263"/>
            <ac:spMk id="4" creationId="{6BC6DA28-0FF0-4009-9B99-BB848CB50A5F}"/>
          </ac:spMkLst>
        </pc:spChg>
        <pc:spChg chg="add mod">
          <ac:chgData name="敦政 佐藤" userId="2cc9fc9dd5ab908f" providerId="LiveId" clId="{678B4FC0-A45D-4BFB-B54D-E2718C248485}" dt="2025-07-02T05:42:03.803" v="571" actId="1076"/>
          <ac:spMkLst>
            <pc:docMk/>
            <pc:sldMk cId="1697201080" sldId="263"/>
            <ac:spMk id="7" creationId="{B895EE7F-B3F4-814E-1863-B8E7EEAD8D37}"/>
          </ac:spMkLst>
        </pc:spChg>
        <pc:spChg chg="add mod">
          <ac:chgData name="敦政 佐藤" userId="2cc9fc9dd5ab908f" providerId="LiveId" clId="{678B4FC0-A45D-4BFB-B54D-E2718C248485}" dt="2025-07-02T05:36:56.657" v="539" actId="1076"/>
          <ac:spMkLst>
            <pc:docMk/>
            <pc:sldMk cId="1697201080" sldId="263"/>
            <ac:spMk id="9" creationId="{DDCFDB63-6DA2-BC59-66ED-167F30B40F7A}"/>
          </ac:spMkLst>
        </pc:spChg>
        <pc:spChg chg="add mod">
          <ac:chgData name="敦政 佐藤" userId="2cc9fc9dd5ab908f" providerId="LiveId" clId="{678B4FC0-A45D-4BFB-B54D-E2718C248485}" dt="2025-07-02T05:41:47.019" v="570" actId="1076"/>
          <ac:spMkLst>
            <pc:docMk/>
            <pc:sldMk cId="1697201080" sldId="263"/>
            <ac:spMk id="14" creationId="{0B0C42EC-A71A-54C6-BED9-B02BA3A3D37C}"/>
          </ac:spMkLst>
        </pc:spChg>
        <pc:spChg chg="add mod">
          <ac:chgData name="敦政 佐藤" userId="2cc9fc9dd5ab908f" providerId="LiveId" clId="{678B4FC0-A45D-4BFB-B54D-E2718C248485}" dt="2025-07-02T05:40:07.813" v="560" actId="1076"/>
          <ac:spMkLst>
            <pc:docMk/>
            <pc:sldMk cId="1697201080" sldId="263"/>
            <ac:spMk id="16" creationId="{710CFE55-7784-2C9A-2ED7-625824E7F489}"/>
          </ac:spMkLst>
        </pc:spChg>
        <pc:picChg chg="add mod">
          <ac:chgData name="敦政 佐藤" userId="2cc9fc9dd5ab908f" providerId="LiveId" clId="{678B4FC0-A45D-4BFB-B54D-E2718C248485}" dt="2025-07-02T05:41:15.895" v="568" actId="1076"/>
          <ac:picMkLst>
            <pc:docMk/>
            <pc:sldMk cId="1697201080" sldId="263"/>
            <ac:picMk id="5" creationId="{4C415477-9FD4-24EE-15FB-6B71EF6C787C}"/>
          </ac:picMkLst>
        </pc:picChg>
        <pc:picChg chg="add mod">
          <ac:chgData name="敦政 佐藤" userId="2cc9fc9dd5ab908f" providerId="LiveId" clId="{678B4FC0-A45D-4BFB-B54D-E2718C248485}" dt="2025-07-02T05:41:29.017" v="569" actId="1076"/>
          <ac:picMkLst>
            <pc:docMk/>
            <pc:sldMk cId="1697201080" sldId="263"/>
            <ac:picMk id="10" creationId="{7EAE577D-9135-87F3-82B1-F807A58C414A}"/>
          </ac:picMkLst>
        </pc:picChg>
        <pc:cxnChg chg="add mod">
          <ac:chgData name="敦政 佐藤" userId="2cc9fc9dd5ab908f" providerId="LiveId" clId="{678B4FC0-A45D-4BFB-B54D-E2718C248485}" dt="2025-07-02T05:37:47.132" v="543" actId="1076"/>
          <ac:cxnSpMkLst>
            <pc:docMk/>
            <pc:sldMk cId="1697201080" sldId="263"/>
            <ac:cxnSpMk id="12" creationId="{50F83128-3185-AB1F-89D8-E0A6C51881D4}"/>
          </ac:cxnSpMkLst>
        </pc:cxnChg>
      </pc:sldChg>
      <pc:sldChg chg="addSp modSp add mod">
        <pc:chgData name="敦政 佐藤" userId="2cc9fc9dd5ab908f" providerId="LiveId" clId="{678B4FC0-A45D-4BFB-B54D-E2718C248485}" dt="2025-07-02T05:51:15.120" v="620" actId="1076"/>
        <pc:sldMkLst>
          <pc:docMk/>
          <pc:sldMk cId="2437210215" sldId="264"/>
        </pc:sldMkLst>
        <pc:spChg chg="add mod">
          <ac:chgData name="敦政 佐藤" userId="2cc9fc9dd5ab908f" providerId="LiveId" clId="{678B4FC0-A45D-4BFB-B54D-E2718C248485}" dt="2025-07-02T05:40:28.923" v="565" actId="20577"/>
          <ac:spMkLst>
            <pc:docMk/>
            <pc:sldMk cId="2437210215" sldId="264"/>
            <ac:spMk id="2" creationId="{9688E3F8-7C58-974A-413D-5A306794F800}"/>
          </ac:spMkLst>
        </pc:spChg>
        <pc:spChg chg="add mod">
          <ac:chgData name="敦政 佐藤" userId="2cc9fc9dd5ab908f" providerId="LiveId" clId="{678B4FC0-A45D-4BFB-B54D-E2718C248485}" dt="2025-07-02T05:44:42.965" v="598" actId="20577"/>
          <ac:spMkLst>
            <pc:docMk/>
            <pc:sldMk cId="2437210215" sldId="264"/>
            <ac:spMk id="4" creationId="{51755105-65C1-9399-D23E-D345623FF570}"/>
          </ac:spMkLst>
        </pc:spChg>
        <pc:spChg chg="add mod">
          <ac:chgData name="敦政 佐藤" userId="2cc9fc9dd5ab908f" providerId="LiveId" clId="{678B4FC0-A45D-4BFB-B54D-E2718C248485}" dt="2025-07-02T05:48:02.585" v="605" actId="14100"/>
          <ac:spMkLst>
            <pc:docMk/>
            <pc:sldMk cId="2437210215" sldId="264"/>
            <ac:spMk id="7" creationId="{668A2336-B993-9843-DDD1-A997D70140C5}"/>
          </ac:spMkLst>
        </pc:spChg>
        <pc:spChg chg="add mod">
          <ac:chgData name="敦政 佐藤" userId="2cc9fc9dd5ab908f" providerId="LiveId" clId="{678B4FC0-A45D-4BFB-B54D-E2718C248485}" dt="2025-07-02T05:49:46.929" v="612" actId="1076"/>
          <ac:spMkLst>
            <pc:docMk/>
            <pc:sldMk cId="2437210215" sldId="264"/>
            <ac:spMk id="10" creationId="{4268320B-90FA-CDDC-A595-711B8C8D7FD8}"/>
          </ac:spMkLst>
        </pc:spChg>
        <pc:spChg chg="add mod">
          <ac:chgData name="敦政 佐藤" userId="2cc9fc9dd5ab908f" providerId="LiveId" clId="{678B4FC0-A45D-4BFB-B54D-E2718C248485}" dt="2025-07-02T05:51:15.120" v="620" actId="1076"/>
          <ac:spMkLst>
            <pc:docMk/>
            <pc:sldMk cId="2437210215" sldId="264"/>
            <ac:spMk id="12" creationId="{4FFC8164-DBAE-C4D8-E690-7154128F84B3}"/>
          </ac:spMkLst>
        </pc:spChg>
        <pc:picChg chg="add mod">
          <ac:chgData name="敦政 佐藤" userId="2cc9fc9dd5ab908f" providerId="LiveId" clId="{678B4FC0-A45D-4BFB-B54D-E2718C248485}" dt="2025-07-02T05:42:47.236" v="573" actId="1076"/>
          <ac:picMkLst>
            <pc:docMk/>
            <pc:sldMk cId="2437210215" sldId="264"/>
            <ac:picMk id="3" creationId="{A123A1AC-3763-74F4-1E8A-AB6146F7A5CF}"/>
          </ac:picMkLst>
        </pc:picChg>
        <pc:picChg chg="add mod">
          <ac:chgData name="敦政 佐藤" userId="2cc9fc9dd5ab908f" providerId="LiveId" clId="{678B4FC0-A45D-4BFB-B54D-E2718C248485}" dt="2025-07-02T05:50:49.314" v="617" actId="1076"/>
          <ac:picMkLst>
            <pc:docMk/>
            <pc:sldMk cId="2437210215" sldId="264"/>
            <ac:picMk id="8" creationId="{9FB34C83-77F3-B666-BBE1-30C6ACDD357E}"/>
          </ac:picMkLst>
        </pc:picChg>
        <pc:cxnChg chg="add mod">
          <ac:chgData name="敦政 佐藤" userId="2cc9fc9dd5ab908f" providerId="LiveId" clId="{678B4FC0-A45D-4BFB-B54D-E2718C248485}" dt="2025-07-02T05:43:03.365" v="574"/>
          <ac:cxnSpMkLst>
            <pc:docMk/>
            <pc:sldMk cId="2437210215" sldId="264"/>
            <ac:cxnSpMk id="5" creationId="{C8BB081A-BD2F-0EED-7577-DCD55242997A}"/>
          </ac:cxnSpMkLst>
        </pc:cxnChg>
      </pc:sldChg>
      <pc:sldChg chg="addSp delSp modSp add mod">
        <pc:chgData name="敦政 佐藤" userId="2cc9fc9dd5ab908f" providerId="LiveId" clId="{678B4FC0-A45D-4BFB-B54D-E2718C248485}" dt="2025-07-02T07:30:16.716" v="1001" actId="1076"/>
        <pc:sldMkLst>
          <pc:docMk/>
          <pc:sldMk cId="4180926365" sldId="265"/>
        </pc:sldMkLst>
        <pc:spChg chg="add mod">
          <ac:chgData name="敦政 佐藤" userId="2cc9fc9dd5ab908f" providerId="LiveId" clId="{678B4FC0-A45D-4BFB-B54D-E2718C248485}" dt="2025-07-02T05:53:18.424" v="674" actId="20577"/>
          <ac:spMkLst>
            <pc:docMk/>
            <pc:sldMk cId="4180926365" sldId="265"/>
            <ac:spMk id="2" creationId="{617232DA-9F83-D32B-F31C-131E71E0BABD}"/>
          </ac:spMkLst>
        </pc:spChg>
        <pc:spChg chg="mod">
          <ac:chgData name="敦政 佐藤" userId="2cc9fc9dd5ab908f" providerId="LiveId" clId="{678B4FC0-A45D-4BFB-B54D-E2718C248485}" dt="2025-07-02T06:05:36.693" v="675"/>
          <ac:spMkLst>
            <pc:docMk/>
            <pc:sldMk cId="4180926365" sldId="265"/>
            <ac:spMk id="5" creationId="{8150C711-1FD9-1C86-C382-6300861B4536}"/>
          </ac:spMkLst>
        </pc:spChg>
        <pc:spChg chg="mod">
          <ac:chgData name="敦政 佐藤" userId="2cc9fc9dd5ab908f" providerId="LiveId" clId="{678B4FC0-A45D-4BFB-B54D-E2718C248485}" dt="2025-07-02T06:05:36.693" v="675"/>
          <ac:spMkLst>
            <pc:docMk/>
            <pc:sldMk cId="4180926365" sldId="265"/>
            <ac:spMk id="6" creationId="{FE345412-E82E-8475-C898-80C6A4F1B690}"/>
          </ac:spMkLst>
        </pc:spChg>
        <pc:spChg chg="mod">
          <ac:chgData name="敦政 佐藤" userId="2cc9fc9dd5ab908f" providerId="LiveId" clId="{678B4FC0-A45D-4BFB-B54D-E2718C248485}" dt="2025-07-02T06:05:36.693" v="675"/>
          <ac:spMkLst>
            <pc:docMk/>
            <pc:sldMk cId="4180926365" sldId="265"/>
            <ac:spMk id="7" creationId="{9BEA5FA6-45A1-29F9-6F86-31AEE0005511}"/>
          </ac:spMkLst>
        </pc:spChg>
        <pc:spChg chg="mod">
          <ac:chgData name="敦政 佐藤" userId="2cc9fc9dd5ab908f" providerId="LiveId" clId="{678B4FC0-A45D-4BFB-B54D-E2718C248485}" dt="2025-07-02T06:05:36.693" v="675"/>
          <ac:spMkLst>
            <pc:docMk/>
            <pc:sldMk cId="4180926365" sldId="265"/>
            <ac:spMk id="8" creationId="{BC2E476E-8F5A-8D60-3680-AE7AA94C6B5A}"/>
          </ac:spMkLst>
        </pc:spChg>
        <pc:spChg chg="mod">
          <ac:chgData name="敦政 佐藤" userId="2cc9fc9dd5ab908f" providerId="LiveId" clId="{678B4FC0-A45D-4BFB-B54D-E2718C248485}" dt="2025-07-02T06:05:36.693" v="675"/>
          <ac:spMkLst>
            <pc:docMk/>
            <pc:sldMk cId="4180926365" sldId="265"/>
            <ac:spMk id="9" creationId="{F3DCD3C5-3F45-465D-2AA1-DA4E7D107092}"/>
          </ac:spMkLst>
        </pc:spChg>
        <pc:spChg chg="mod">
          <ac:chgData name="敦政 佐藤" userId="2cc9fc9dd5ab908f" providerId="LiveId" clId="{678B4FC0-A45D-4BFB-B54D-E2718C248485}" dt="2025-07-02T06:05:36.693" v="675"/>
          <ac:spMkLst>
            <pc:docMk/>
            <pc:sldMk cId="4180926365" sldId="265"/>
            <ac:spMk id="10" creationId="{918C2B9D-B383-8475-7936-BC3C6294E353}"/>
          </ac:spMkLst>
        </pc:spChg>
        <pc:spChg chg="mod">
          <ac:chgData name="敦政 佐藤" userId="2cc9fc9dd5ab908f" providerId="LiveId" clId="{678B4FC0-A45D-4BFB-B54D-E2718C248485}" dt="2025-07-02T06:05:36.693" v="675"/>
          <ac:spMkLst>
            <pc:docMk/>
            <pc:sldMk cId="4180926365" sldId="265"/>
            <ac:spMk id="12" creationId="{250D5E4E-BB9F-5B15-D347-0D380F0BC627}"/>
          </ac:spMkLst>
        </pc:spChg>
        <pc:spChg chg="mod">
          <ac:chgData name="敦政 佐藤" userId="2cc9fc9dd5ab908f" providerId="LiveId" clId="{678B4FC0-A45D-4BFB-B54D-E2718C248485}" dt="2025-07-02T06:05:36.693" v="675"/>
          <ac:spMkLst>
            <pc:docMk/>
            <pc:sldMk cId="4180926365" sldId="265"/>
            <ac:spMk id="14" creationId="{C4B512F8-6C57-3E21-BDDE-EE427C2BB989}"/>
          </ac:spMkLst>
        </pc:spChg>
        <pc:spChg chg="mod">
          <ac:chgData name="敦政 佐藤" userId="2cc9fc9dd5ab908f" providerId="LiveId" clId="{678B4FC0-A45D-4BFB-B54D-E2718C248485}" dt="2025-07-02T06:05:36.693" v="675"/>
          <ac:spMkLst>
            <pc:docMk/>
            <pc:sldMk cId="4180926365" sldId="265"/>
            <ac:spMk id="15" creationId="{C8157ADE-88F6-6EAD-9F56-3E2ECC9F6B47}"/>
          </ac:spMkLst>
        </pc:spChg>
        <pc:spChg chg="mod">
          <ac:chgData name="敦政 佐藤" userId="2cc9fc9dd5ab908f" providerId="LiveId" clId="{678B4FC0-A45D-4BFB-B54D-E2718C248485}" dt="2025-07-02T06:05:36.693" v="675"/>
          <ac:spMkLst>
            <pc:docMk/>
            <pc:sldMk cId="4180926365" sldId="265"/>
            <ac:spMk id="19" creationId="{AB1DFF73-48DA-636B-0F24-57C72D54A3DD}"/>
          </ac:spMkLst>
        </pc:spChg>
        <pc:spChg chg="add mod">
          <ac:chgData name="敦政 佐藤" userId="2cc9fc9dd5ab908f" providerId="LiveId" clId="{678B4FC0-A45D-4BFB-B54D-E2718C248485}" dt="2025-07-02T07:30:16.716" v="1001" actId="1076"/>
          <ac:spMkLst>
            <pc:docMk/>
            <pc:sldMk cId="4180926365" sldId="265"/>
            <ac:spMk id="25" creationId="{1F2BF216-0EB5-E5F4-AB52-324EA20800A1}"/>
          </ac:spMkLst>
        </pc:spChg>
        <pc:grpChg chg="mod">
          <ac:chgData name="敦政 佐藤" userId="2cc9fc9dd5ab908f" providerId="LiveId" clId="{678B4FC0-A45D-4BFB-B54D-E2718C248485}" dt="2025-07-02T06:55:17.583" v="695" actId="1076"/>
          <ac:grpSpMkLst>
            <pc:docMk/>
            <pc:sldMk cId="4180926365" sldId="265"/>
            <ac:grpSpMk id="3" creationId="{AA20F64B-47FE-2BC7-4190-63B0E84432FC}"/>
          </ac:grpSpMkLst>
        </pc:grpChg>
        <pc:picChg chg="add mod">
          <ac:chgData name="敦政 佐藤" userId="2cc9fc9dd5ab908f" providerId="LiveId" clId="{678B4FC0-A45D-4BFB-B54D-E2718C248485}" dt="2025-07-02T06:55:17.583" v="695" actId="1076"/>
          <ac:picMkLst>
            <pc:docMk/>
            <pc:sldMk cId="4180926365" sldId="265"/>
            <ac:picMk id="22" creationId="{2D36A625-0519-7907-2C80-CBB7D3D1B1AB}"/>
          </ac:picMkLst>
        </pc:picChg>
        <pc:picChg chg="add mod">
          <ac:chgData name="敦政 佐藤" userId="2cc9fc9dd5ab908f" providerId="LiveId" clId="{678B4FC0-A45D-4BFB-B54D-E2718C248485}" dt="2025-07-02T06:55:17.583" v="695" actId="1076"/>
          <ac:picMkLst>
            <pc:docMk/>
            <pc:sldMk cId="4180926365" sldId="265"/>
            <ac:picMk id="24" creationId="{52CB855E-2F75-F2DA-E952-619E3777320E}"/>
          </ac:picMkLst>
        </pc:picChg>
      </pc:sldChg>
      <pc:sldChg chg="addSp delSp modSp add mod ord setBg">
        <pc:chgData name="敦政 佐藤" userId="2cc9fc9dd5ab908f" providerId="LiveId" clId="{678B4FC0-A45D-4BFB-B54D-E2718C248485}" dt="2025-07-06T23:30:51.515" v="4303" actId="20577"/>
        <pc:sldMkLst>
          <pc:docMk/>
          <pc:sldMk cId="1745982956" sldId="266"/>
        </pc:sldMkLst>
        <pc:spChg chg="add mod">
          <ac:chgData name="敦政 佐藤" userId="2cc9fc9dd5ab908f" providerId="LiveId" clId="{678B4FC0-A45D-4BFB-B54D-E2718C248485}" dt="2025-07-06T23:30:51.515" v="4303" actId="20577"/>
          <ac:spMkLst>
            <pc:docMk/>
            <pc:sldMk cId="1745982956" sldId="266"/>
            <ac:spMk id="4" creationId="{6333905C-91E2-16AC-3354-9E173E494255}"/>
          </ac:spMkLst>
        </pc:spChg>
        <pc:spChg chg="add mod">
          <ac:chgData name="敦政 佐藤" userId="2cc9fc9dd5ab908f" providerId="LiveId" clId="{678B4FC0-A45D-4BFB-B54D-E2718C248485}" dt="2025-07-02T14:58:24.716" v="2471" actId="1076"/>
          <ac:spMkLst>
            <pc:docMk/>
            <pc:sldMk cId="1745982956" sldId="266"/>
            <ac:spMk id="8" creationId="{1284FE0B-03DF-1B46-2082-3B8859FBC9D9}"/>
          </ac:spMkLst>
        </pc:spChg>
        <pc:spChg chg="add mod">
          <ac:chgData name="敦政 佐藤" userId="2cc9fc9dd5ab908f" providerId="LiveId" clId="{678B4FC0-A45D-4BFB-B54D-E2718C248485}" dt="2025-07-02T14:58:01.586" v="2468" actId="1076"/>
          <ac:spMkLst>
            <pc:docMk/>
            <pc:sldMk cId="1745982956" sldId="266"/>
            <ac:spMk id="9" creationId="{27D719F5-12FF-9FFE-6E76-F1E399813AC3}"/>
          </ac:spMkLst>
        </pc:spChg>
        <pc:spChg chg="add mod">
          <ac:chgData name="敦政 佐藤" userId="2cc9fc9dd5ab908f" providerId="LiveId" clId="{678B4FC0-A45D-4BFB-B54D-E2718C248485}" dt="2025-07-02T14:58:30.664" v="2472" actId="14100"/>
          <ac:spMkLst>
            <pc:docMk/>
            <pc:sldMk cId="1745982956" sldId="266"/>
            <ac:spMk id="11" creationId="{D1038EB5-A4A7-A018-1F24-954BB4BBF1AC}"/>
          </ac:spMkLst>
        </pc:spChg>
        <pc:spChg chg="add mod">
          <ac:chgData name="敦政 佐藤" userId="2cc9fc9dd5ab908f" providerId="LiveId" clId="{678B4FC0-A45D-4BFB-B54D-E2718C248485}" dt="2025-07-02T14:57:40.289" v="2465" actId="1076"/>
          <ac:spMkLst>
            <pc:docMk/>
            <pc:sldMk cId="1745982956" sldId="266"/>
            <ac:spMk id="12" creationId="{E1FA9017-EF67-B255-81A7-8610713C4FC6}"/>
          </ac:spMkLst>
        </pc:spChg>
        <pc:spChg chg="add mod">
          <ac:chgData name="敦政 佐藤" userId="2cc9fc9dd5ab908f" providerId="LiveId" clId="{678B4FC0-A45D-4BFB-B54D-E2718C248485}" dt="2025-07-02T14:54:52.054" v="2450" actId="164"/>
          <ac:spMkLst>
            <pc:docMk/>
            <pc:sldMk cId="1745982956" sldId="266"/>
            <ac:spMk id="19" creationId="{3E411D09-9E92-CB4F-8C95-D4386BE19084}"/>
          </ac:spMkLst>
        </pc:spChg>
        <pc:spChg chg="add mod">
          <ac:chgData name="敦政 佐藤" userId="2cc9fc9dd5ab908f" providerId="LiveId" clId="{678B4FC0-A45D-4BFB-B54D-E2718C248485}" dt="2025-07-02T15:16:15.895" v="2670" actId="165"/>
          <ac:spMkLst>
            <pc:docMk/>
            <pc:sldMk cId="1745982956" sldId="266"/>
            <ac:spMk id="20" creationId="{BFE8CC74-A3B5-E664-7143-2ACD2396EAB7}"/>
          </ac:spMkLst>
        </pc:spChg>
        <pc:spChg chg="add mod">
          <ac:chgData name="敦政 佐藤" userId="2cc9fc9dd5ab908f" providerId="LiveId" clId="{678B4FC0-A45D-4BFB-B54D-E2718C248485}" dt="2025-07-02T15:16:15.895" v="2670" actId="165"/>
          <ac:spMkLst>
            <pc:docMk/>
            <pc:sldMk cId="1745982956" sldId="266"/>
            <ac:spMk id="21" creationId="{1BADC2DA-9918-6DCF-102E-3A3D6835BDA9}"/>
          </ac:spMkLst>
        </pc:spChg>
        <pc:spChg chg="add mod">
          <ac:chgData name="敦政 佐藤" userId="2cc9fc9dd5ab908f" providerId="LiveId" clId="{678B4FC0-A45D-4BFB-B54D-E2718C248485}" dt="2025-07-02T14:54:52.054" v="2450" actId="164"/>
          <ac:spMkLst>
            <pc:docMk/>
            <pc:sldMk cId="1745982956" sldId="266"/>
            <ac:spMk id="22" creationId="{9B3D9CFE-FF2A-4317-7DFA-3CB04DA5A0D0}"/>
          </ac:spMkLst>
        </pc:spChg>
        <pc:spChg chg="add mod topLvl">
          <ac:chgData name="敦政 佐藤" userId="2cc9fc9dd5ab908f" providerId="LiveId" clId="{678B4FC0-A45D-4BFB-B54D-E2718C248485}" dt="2025-07-02T15:16:15.895" v="2670" actId="165"/>
          <ac:spMkLst>
            <pc:docMk/>
            <pc:sldMk cId="1745982956" sldId="266"/>
            <ac:spMk id="25" creationId="{3281C915-1A75-7183-D8C4-BE17F9270718}"/>
          </ac:spMkLst>
        </pc:spChg>
        <pc:spChg chg="add mod topLvl">
          <ac:chgData name="敦政 佐藤" userId="2cc9fc9dd5ab908f" providerId="LiveId" clId="{678B4FC0-A45D-4BFB-B54D-E2718C248485}" dt="2025-07-02T15:16:15.895" v="2670" actId="165"/>
          <ac:spMkLst>
            <pc:docMk/>
            <pc:sldMk cId="1745982956" sldId="266"/>
            <ac:spMk id="26" creationId="{7FE361EB-1FBA-40F2-B1A5-317F37EFF7D5}"/>
          </ac:spMkLst>
        </pc:spChg>
        <pc:spChg chg="add mod">
          <ac:chgData name="敦政 佐藤" userId="2cc9fc9dd5ab908f" providerId="LiveId" clId="{678B4FC0-A45D-4BFB-B54D-E2718C248485}" dt="2025-07-02T15:16:15.895" v="2670" actId="165"/>
          <ac:spMkLst>
            <pc:docMk/>
            <pc:sldMk cId="1745982956" sldId="266"/>
            <ac:spMk id="28" creationId="{1FFE748D-1312-F055-DA3D-01F36E4D9A21}"/>
          </ac:spMkLst>
        </pc:spChg>
        <pc:spChg chg="add mod">
          <ac:chgData name="敦政 佐藤" userId="2cc9fc9dd5ab908f" providerId="LiveId" clId="{678B4FC0-A45D-4BFB-B54D-E2718C248485}" dt="2025-07-02T15:16:15.895" v="2670" actId="165"/>
          <ac:spMkLst>
            <pc:docMk/>
            <pc:sldMk cId="1745982956" sldId="266"/>
            <ac:spMk id="29" creationId="{715977AF-25AE-D268-C3FA-B216F1F44671}"/>
          </ac:spMkLst>
        </pc:spChg>
        <pc:spChg chg="add mod">
          <ac:chgData name="敦政 佐藤" userId="2cc9fc9dd5ab908f" providerId="LiveId" clId="{678B4FC0-A45D-4BFB-B54D-E2718C248485}" dt="2025-07-02T15:16:15.895" v="2670" actId="165"/>
          <ac:spMkLst>
            <pc:docMk/>
            <pc:sldMk cId="1745982956" sldId="266"/>
            <ac:spMk id="30" creationId="{09FEDCB9-C0B1-2E06-B6A1-4602A211543D}"/>
          </ac:spMkLst>
        </pc:spChg>
        <pc:spChg chg="add mod">
          <ac:chgData name="敦政 佐藤" userId="2cc9fc9dd5ab908f" providerId="LiveId" clId="{678B4FC0-A45D-4BFB-B54D-E2718C248485}" dt="2025-07-02T15:16:15.895" v="2670" actId="165"/>
          <ac:spMkLst>
            <pc:docMk/>
            <pc:sldMk cId="1745982956" sldId="266"/>
            <ac:spMk id="31" creationId="{08085717-964E-1B05-A088-255EDC87E8E5}"/>
          </ac:spMkLst>
        </pc:spChg>
        <pc:spChg chg="add mod">
          <ac:chgData name="敦政 佐藤" userId="2cc9fc9dd5ab908f" providerId="LiveId" clId="{678B4FC0-A45D-4BFB-B54D-E2718C248485}" dt="2025-07-02T15:16:15.895" v="2670" actId="165"/>
          <ac:spMkLst>
            <pc:docMk/>
            <pc:sldMk cId="1745982956" sldId="266"/>
            <ac:spMk id="32" creationId="{C7DAEADE-4FEA-AC1F-1044-2CD6D20A2836}"/>
          </ac:spMkLst>
        </pc:spChg>
        <pc:spChg chg="add mod ord">
          <ac:chgData name="敦政 佐藤" userId="2cc9fc9dd5ab908f" providerId="LiveId" clId="{678B4FC0-A45D-4BFB-B54D-E2718C248485}" dt="2025-07-02T15:00:24.732" v="2494" actId="113"/>
          <ac:spMkLst>
            <pc:docMk/>
            <pc:sldMk cId="1745982956" sldId="266"/>
            <ac:spMk id="33" creationId="{AF466436-F338-F698-BFA8-B9B5F72E745A}"/>
          </ac:spMkLst>
        </pc:spChg>
        <pc:spChg chg="add mod">
          <ac:chgData name="敦政 佐藤" userId="2cc9fc9dd5ab908f" providerId="LiveId" clId="{678B4FC0-A45D-4BFB-B54D-E2718C248485}" dt="2025-07-02T15:11:23.485" v="2545" actId="164"/>
          <ac:spMkLst>
            <pc:docMk/>
            <pc:sldMk cId="1745982956" sldId="266"/>
            <ac:spMk id="46" creationId="{906559D6-38EE-06CD-DD52-00091550F6C5}"/>
          </ac:spMkLst>
        </pc:spChg>
        <pc:spChg chg="add mod topLvl">
          <ac:chgData name="敦政 佐藤" userId="2cc9fc9dd5ab908f" providerId="LiveId" clId="{678B4FC0-A45D-4BFB-B54D-E2718C248485}" dt="2025-07-02T15:16:15.895" v="2670" actId="165"/>
          <ac:spMkLst>
            <pc:docMk/>
            <pc:sldMk cId="1745982956" sldId="266"/>
            <ac:spMk id="50" creationId="{38CB3616-5EA6-49DE-84D3-3853771A6176}"/>
          </ac:spMkLst>
        </pc:spChg>
        <pc:spChg chg="add mod">
          <ac:chgData name="敦政 佐藤" userId="2cc9fc9dd5ab908f" providerId="LiveId" clId="{678B4FC0-A45D-4BFB-B54D-E2718C248485}" dt="2025-07-02T15:15:23.670" v="2668" actId="207"/>
          <ac:spMkLst>
            <pc:docMk/>
            <pc:sldMk cId="1745982956" sldId="266"/>
            <ac:spMk id="52" creationId="{37E140B7-F471-99FC-5E3A-135413F98E5F}"/>
          </ac:spMkLst>
        </pc:spChg>
        <pc:spChg chg="mod topLvl">
          <ac:chgData name="敦政 佐藤" userId="2cc9fc9dd5ab908f" providerId="LiveId" clId="{678B4FC0-A45D-4BFB-B54D-E2718C248485}" dt="2025-07-02T15:19:29.251" v="2690" actId="164"/>
          <ac:spMkLst>
            <pc:docMk/>
            <pc:sldMk cId="1745982956" sldId="266"/>
            <ac:spMk id="57" creationId="{792B6340-3A93-4E17-2E31-38FE4587DDD8}"/>
          </ac:spMkLst>
        </pc:spChg>
        <pc:spChg chg="mod">
          <ac:chgData name="敦政 佐藤" userId="2cc9fc9dd5ab908f" providerId="LiveId" clId="{678B4FC0-A45D-4BFB-B54D-E2718C248485}" dt="2025-07-02T15:17:20.198" v="2674" actId="165"/>
          <ac:spMkLst>
            <pc:docMk/>
            <pc:sldMk cId="1745982956" sldId="266"/>
            <ac:spMk id="58" creationId="{CAC5F632-F0C2-E394-94EC-A4088E990E9C}"/>
          </ac:spMkLst>
        </pc:spChg>
        <pc:spChg chg="mod">
          <ac:chgData name="敦政 佐藤" userId="2cc9fc9dd5ab908f" providerId="LiveId" clId="{678B4FC0-A45D-4BFB-B54D-E2718C248485}" dt="2025-07-02T15:17:20.198" v="2674" actId="165"/>
          <ac:spMkLst>
            <pc:docMk/>
            <pc:sldMk cId="1745982956" sldId="266"/>
            <ac:spMk id="70" creationId="{A8603D32-4DD5-266D-179F-B3E2AA3E53FF}"/>
          </ac:spMkLst>
        </pc:spChg>
        <pc:spChg chg="mod">
          <ac:chgData name="敦政 佐藤" userId="2cc9fc9dd5ab908f" providerId="LiveId" clId="{678B4FC0-A45D-4BFB-B54D-E2718C248485}" dt="2025-07-02T15:19:03.081" v="2686"/>
          <ac:spMkLst>
            <pc:docMk/>
            <pc:sldMk cId="1745982956" sldId="266"/>
            <ac:spMk id="74" creationId="{83B312FD-0C7F-E8CC-F90E-70C48F0C5FB4}"/>
          </ac:spMkLst>
        </pc:spChg>
        <pc:spChg chg="mod">
          <ac:chgData name="敦政 佐藤" userId="2cc9fc9dd5ab908f" providerId="LiveId" clId="{678B4FC0-A45D-4BFB-B54D-E2718C248485}" dt="2025-07-02T15:19:03.081" v="2686"/>
          <ac:spMkLst>
            <pc:docMk/>
            <pc:sldMk cId="1745982956" sldId="266"/>
            <ac:spMk id="75" creationId="{FEA19305-B3BC-7157-6909-D70031943731}"/>
          </ac:spMkLst>
        </pc:spChg>
        <pc:spChg chg="mod">
          <ac:chgData name="敦政 佐藤" userId="2cc9fc9dd5ab908f" providerId="LiveId" clId="{678B4FC0-A45D-4BFB-B54D-E2718C248485}" dt="2025-07-02T15:19:03.081" v="2686"/>
          <ac:spMkLst>
            <pc:docMk/>
            <pc:sldMk cId="1745982956" sldId="266"/>
            <ac:spMk id="76" creationId="{75A2808E-5BC6-A498-365A-1C25E91D53BC}"/>
          </ac:spMkLst>
        </pc:spChg>
        <pc:spChg chg="mod">
          <ac:chgData name="敦政 佐藤" userId="2cc9fc9dd5ab908f" providerId="LiveId" clId="{678B4FC0-A45D-4BFB-B54D-E2718C248485}" dt="2025-07-02T15:19:03.081" v="2686"/>
          <ac:spMkLst>
            <pc:docMk/>
            <pc:sldMk cId="1745982956" sldId="266"/>
            <ac:spMk id="77" creationId="{47145063-62AC-8F66-9C62-7B506087F317}"/>
          </ac:spMkLst>
        </pc:spChg>
        <pc:spChg chg="mod">
          <ac:chgData name="敦政 佐藤" userId="2cc9fc9dd5ab908f" providerId="LiveId" clId="{678B4FC0-A45D-4BFB-B54D-E2718C248485}" dt="2025-07-02T15:19:03.081" v="2686"/>
          <ac:spMkLst>
            <pc:docMk/>
            <pc:sldMk cId="1745982956" sldId="266"/>
            <ac:spMk id="79" creationId="{B38019F0-C1DE-334D-662C-04F2A5724D25}"/>
          </ac:spMkLst>
        </pc:spChg>
        <pc:spChg chg="mod">
          <ac:chgData name="敦政 佐藤" userId="2cc9fc9dd5ab908f" providerId="LiveId" clId="{678B4FC0-A45D-4BFB-B54D-E2718C248485}" dt="2025-07-02T15:19:03.081" v="2686"/>
          <ac:spMkLst>
            <pc:docMk/>
            <pc:sldMk cId="1745982956" sldId="266"/>
            <ac:spMk id="80" creationId="{501C729B-A31B-53BA-DAD0-8214E69B6CE0}"/>
          </ac:spMkLst>
        </pc:spChg>
        <pc:spChg chg="mod">
          <ac:chgData name="敦政 佐藤" userId="2cc9fc9dd5ab908f" providerId="LiveId" clId="{678B4FC0-A45D-4BFB-B54D-E2718C248485}" dt="2025-07-02T15:19:03.081" v="2686"/>
          <ac:spMkLst>
            <pc:docMk/>
            <pc:sldMk cId="1745982956" sldId="266"/>
            <ac:spMk id="82" creationId="{8629C067-D7D2-605A-E73F-2855984399CB}"/>
          </ac:spMkLst>
        </pc:spChg>
        <pc:spChg chg="mod">
          <ac:chgData name="敦政 佐藤" userId="2cc9fc9dd5ab908f" providerId="LiveId" clId="{678B4FC0-A45D-4BFB-B54D-E2718C248485}" dt="2025-07-02T15:19:03.081" v="2686"/>
          <ac:spMkLst>
            <pc:docMk/>
            <pc:sldMk cId="1745982956" sldId="266"/>
            <ac:spMk id="83" creationId="{DC99B106-B197-5DE9-BB03-BBE852ECED99}"/>
          </ac:spMkLst>
        </pc:spChg>
        <pc:spChg chg="mod">
          <ac:chgData name="敦政 佐藤" userId="2cc9fc9dd5ab908f" providerId="LiveId" clId="{678B4FC0-A45D-4BFB-B54D-E2718C248485}" dt="2025-07-02T15:19:03.081" v="2686"/>
          <ac:spMkLst>
            <pc:docMk/>
            <pc:sldMk cId="1745982956" sldId="266"/>
            <ac:spMk id="84" creationId="{675A8DCA-E994-9E97-E00B-F1CD83FACEE6}"/>
          </ac:spMkLst>
        </pc:spChg>
        <pc:spChg chg="mod">
          <ac:chgData name="敦政 佐藤" userId="2cc9fc9dd5ab908f" providerId="LiveId" clId="{678B4FC0-A45D-4BFB-B54D-E2718C248485}" dt="2025-07-02T15:19:03.081" v="2686"/>
          <ac:spMkLst>
            <pc:docMk/>
            <pc:sldMk cId="1745982956" sldId="266"/>
            <ac:spMk id="87" creationId="{EBD749C2-42B7-D671-2AE1-C02D59021591}"/>
          </ac:spMkLst>
        </pc:spChg>
        <pc:spChg chg="add mod">
          <ac:chgData name="敦政 佐藤" userId="2cc9fc9dd5ab908f" providerId="LiveId" clId="{678B4FC0-A45D-4BFB-B54D-E2718C248485}" dt="2025-07-02T15:21:59.285" v="2708" actId="14100"/>
          <ac:spMkLst>
            <pc:docMk/>
            <pc:sldMk cId="1745982956" sldId="266"/>
            <ac:spMk id="90" creationId="{8E5D1E5B-BE12-573E-A40D-202595E2A4F2}"/>
          </ac:spMkLst>
        </pc:spChg>
        <pc:spChg chg="add mod">
          <ac:chgData name="敦政 佐藤" userId="2cc9fc9dd5ab908f" providerId="LiveId" clId="{678B4FC0-A45D-4BFB-B54D-E2718C248485}" dt="2025-07-02T15:24:38.238" v="2768" actId="1076"/>
          <ac:spMkLst>
            <pc:docMk/>
            <pc:sldMk cId="1745982956" sldId="266"/>
            <ac:spMk id="96" creationId="{B93C1052-6C88-C846-5241-1E58BFE0B664}"/>
          </ac:spMkLst>
        </pc:spChg>
        <pc:spChg chg="add mod">
          <ac:chgData name="敦政 佐藤" userId="2cc9fc9dd5ab908f" providerId="LiveId" clId="{678B4FC0-A45D-4BFB-B54D-E2718C248485}" dt="2025-07-02T15:24:55.380" v="2770" actId="1076"/>
          <ac:spMkLst>
            <pc:docMk/>
            <pc:sldMk cId="1745982956" sldId="266"/>
            <ac:spMk id="97" creationId="{56C0A037-AE61-C763-EDAD-82680ED0BC6C}"/>
          </ac:spMkLst>
        </pc:spChg>
        <pc:spChg chg="add mod">
          <ac:chgData name="敦政 佐藤" userId="2cc9fc9dd5ab908f" providerId="LiveId" clId="{678B4FC0-A45D-4BFB-B54D-E2718C248485}" dt="2025-07-02T15:27:19.295" v="2796" actId="1076"/>
          <ac:spMkLst>
            <pc:docMk/>
            <pc:sldMk cId="1745982956" sldId="266"/>
            <ac:spMk id="98" creationId="{CAA0E542-C3A6-2C86-B863-F896C0763FAC}"/>
          </ac:spMkLst>
        </pc:spChg>
        <pc:grpChg chg="add del mod">
          <ac:chgData name="敦政 佐藤" userId="2cc9fc9dd5ab908f" providerId="LiveId" clId="{678B4FC0-A45D-4BFB-B54D-E2718C248485}" dt="2025-07-02T14:38:37.431" v="2365" actId="165"/>
          <ac:grpSpMkLst>
            <pc:docMk/>
            <pc:sldMk cId="1745982956" sldId="266"/>
            <ac:grpSpMk id="27" creationId="{F69A2760-B9A4-3E14-30FF-398678D2A8A4}"/>
          </ac:grpSpMkLst>
        </pc:grpChg>
        <pc:grpChg chg="mod">
          <ac:chgData name="敦政 佐藤" userId="2cc9fc9dd5ab908f" providerId="LiveId" clId="{678B4FC0-A45D-4BFB-B54D-E2718C248485}" dt="2025-07-02T15:11:23.485" v="2545" actId="164"/>
          <ac:grpSpMkLst>
            <pc:docMk/>
            <pc:sldMk cId="1745982956" sldId="266"/>
            <ac:grpSpMk id="45" creationId="{31F1A122-B85C-BB06-F76A-7175560F8C3F}"/>
          </ac:grpSpMkLst>
        </pc:grpChg>
        <pc:grpChg chg="add mod">
          <ac:chgData name="敦政 佐藤" userId="2cc9fc9dd5ab908f" providerId="LiveId" clId="{678B4FC0-A45D-4BFB-B54D-E2718C248485}" dt="2025-07-02T15:15:02.088" v="2666" actId="1035"/>
          <ac:grpSpMkLst>
            <pc:docMk/>
            <pc:sldMk cId="1745982956" sldId="266"/>
            <ac:grpSpMk id="51" creationId="{850EEDD9-C77F-8F31-5A9F-4D86C25BE576}"/>
          </ac:grpSpMkLst>
        </pc:grpChg>
        <pc:grpChg chg="mod">
          <ac:chgData name="敦政 佐藤" userId="2cc9fc9dd5ab908f" providerId="LiveId" clId="{678B4FC0-A45D-4BFB-B54D-E2718C248485}" dt="2025-07-02T15:19:29.251" v="2690" actId="164"/>
          <ac:grpSpMkLst>
            <pc:docMk/>
            <pc:sldMk cId="1745982956" sldId="266"/>
            <ac:grpSpMk id="54" creationId="{DAE5A75B-48AA-87C0-134A-1229C7095C8F}"/>
          </ac:grpSpMkLst>
        </pc:grpChg>
        <pc:grpChg chg="mod">
          <ac:chgData name="敦政 佐藤" userId="2cc9fc9dd5ab908f" providerId="LiveId" clId="{678B4FC0-A45D-4BFB-B54D-E2718C248485}" dt="2025-07-02T15:20:03.561" v="2692" actId="1076"/>
          <ac:grpSpMkLst>
            <pc:docMk/>
            <pc:sldMk cId="1745982956" sldId="266"/>
            <ac:grpSpMk id="72" creationId="{C72774C7-373F-59FD-53E6-BC2D8518A9CC}"/>
          </ac:grpSpMkLst>
        </pc:grpChg>
        <pc:grpChg chg="add mod">
          <ac:chgData name="敦政 佐藤" userId="2cc9fc9dd5ab908f" providerId="LiveId" clId="{678B4FC0-A45D-4BFB-B54D-E2718C248485}" dt="2025-07-02T15:19:37.627" v="2691" actId="1076"/>
          <ac:grpSpMkLst>
            <pc:docMk/>
            <pc:sldMk cId="1745982956" sldId="266"/>
            <ac:grpSpMk id="89" creationId="{231BE212-8250-98B1-6FDB-54C60E9D28E1}"/>
          </ac:grpSpMkLst>
        </pc:grpChg>
        <pc:picChg chg="add mod">
          <ac:chgData name="敦政 佐藤" userId="2cc9fc9dd5ab908f" providerId="LiveId" clId="{678B4FC0-A45D-4BFB-B54D-E2718C248485}" dt="2025-07-02T14:57:10.831" v="2461" actId="14100"/>
          <ac:picMkLst>
            <pc:docMk/>
            <pc:sldMk cId="1745982956" sldId="266"/>
            <ac:picMk id="6" creationId="{061131CC-D3D8-4866-9454-BB90255F1091}"/>
          </ac:picMkLst>
        </pc:picChg>
        <pc:picChg chg="add mod">
          <ac:chgData name="敦政 佐藤" userId="2cc9fc9dd5ab908f" providerId="LiveId" clId="{678B4FC0-A45D-4BFB-B54D-E2718C248485}" dt="2025-07-02T14:58:17.597" v="2470" actId="14100"/>
          <ac:picMkLst>
            <pc:docMk/>
            <pc:sldMk cId="1745982956" sldId="266"/>
            <ac:picMk id="7" creationId="{31E37CAF-1B7F-0B73-019A-769BA8F142CE}"/>
          </ac:picMkLst>
        </pc:picChg>
        <pc:picChg chg="add mod">
          <ac:chgData name="敦政 佐藤" userId="2cc9fc9dd5ab908f" providerId="LiveId" clId="{678B4FC0-A45D-4BFB-B54D-E2718C248485}" dt="2025-07-02T14:50:54.003" v="2411" actId="14100"/>
          <ac:picMkLst>
            <pc:docMk/>
            <pc:sldMk cId="1745982956" sldId="266"/>
            <ac:picMk id="36" creationId="{ACB09E86-5D1E-9F44-85D6-F810B556BA51}"/>
          </ac:picMkLst>
        </pc:picChg>
        <pc:cxnChg chg="add mod">
          <ac:chgData name="敦政 佐藤" userId="2cc9fc9dd5ab908f" providerId="LiveId" clId="{678B4FC0-A45D-4BFB-B54D-E2718C248485}" dt="2025-07-02T15:11:23.485" v="2545" actId="164"/>
          <ac:cxnSpMkLst>
            <pc:docMk/>
            <pc:sldMk cId="1745982956" sldId="266"/>
            <ac:cxnSpMk id="48" creationId="{CBB59EC8-3660-9115-6E9C-65AF0704A601}"/>
          </ac:cxnSpMkLst>
        </pc:cxnChg>
        <pc:cxnChg chg="add mod">
          <ac:chgData name="敦政 佐藤" userId="2cc9fc9dd5ab908f" providerId="LiveId" clId="{678B4FC0-A45D-4BFB-B54D-E2718C248485}" dt="2025-07-02T15:22:33.507" v="2722" actId="1076"/>
          <ac:cxnSpMkLst>
            <pc:docMk/>
            <pc:sldMk cId="1745982956" sldId="266"/>
            <ac:cxnSpMk id="92" creationId="{D840A2E9-5493-9D8E-C70E-4D8AE2101252}"/>
          </ac:cxnSpMkLst>
        </pc:cxnChg>
        <pc:cxnChg chg="add mod">
          <ac:chgData name="敦政 佐藤" userId="2cc9fc9dd5ab908f" providerId="LiveId" clId="{678B4FC0-A45D-4BFB-B54D-E2718C248485}" dt="2025-07-02T15:23:00.542" v="2727" actId="1036"/>
          <ac:cxnSpMkLst>
            <pc:docMk/>
            <pc:sldMk cId="1745982956" sldId="266"/>
            <ac:cxnSpMk id="94" creationId="{4C55598A-C8BA-DA2F-6137-A446C5006D53}"/>
          </ac:cxnSpMkLst>
        </pc:cxnChg>
      </pc:sldChg>
      <pc:sldChg chg="addSp modSp add mod">
        <pc:chgData name="敦政 佐藤" userId="2cc9fc9dd5ab908f" providerId="LiveId" clId="{678B4FC0-A45D-4BFB-B54D-E2718C248485}" dt="2025-07-02T13:42:04.235" v="1426" actId="113"/>
        <pc:sldMkLst>
          <pc:docMk/>
          <pc:sldMk cId="60416490" sldId="267"/>
        </pc:sldMkLst>
        <pc:spChg chg="add mod">
          <ac:chgData name="敦政 佐藤" userId="2cc9fc9dd5ab908f" providerId="LiveId" clId="{678B4FC0-A45D-4BFB-B54D-E2718C248485}" dt="2025-07-02T13:42:04.235" v="1426" actId="113"/>
          <ac:spMkLst>
            <pc:docMk/>
            <pc:sldMk cId="60416490" sldId="267"/>
            <ac:spMk id="2" creationId="{4FA39A79-971B-8A1B-8731-5F8EA99D4631}"/>
          </ac:spMkLst>
        </pc:spChg>
        <pc:spChg chg="add mod">
          <ac:chgData name="敦政 佐藤" userId="2cc9fc9dd5ab908f" providerId="LiveId" clId="{678B4FC0-A45D-4BFB-B54D-E2718C248485}" dt="2025-07-02T13:41:25.036" v="1408" actId="20577"/>
          <ac:spMkLst>
            <pc:docMk/>
            <pc:sldMk cId="60416490" sldId="267"/>
            <ac:spMk id="6" creationId="{DAAAAA45-8073-D4B1-DA27-90585B1D8B57}"/>
          </ac:spMkLst>
        </pc:spChg>
        <pc:picChg chg="add mod">
          <ac:chgData name="敦政 佐藤" userId="2cc9fc9dd5ab908f" providerId="LiveId" clId="{678B4FC0-A45D-4BFB-B54D-E2718C248485}" dt="2025-07-02T13:41:48.145" v="1425" actId="1035"/>
          <ac:picMkLst>
            <pc:docMk/>
            <pc:sldMk cId="60416490" sldId="267"/>
            <ac:picMk id="3" creationId="{5A6A250F-C9EE-F9E0-2F19-147B23982BC0}"/>
          </ac:picMkLst>
        </pc:picChg>
        <pc:picChg chg="add mod">
          <ac:chgData name="敦政 佐藤" userId="2cc9fc9dd5ab908f" providerId="LiveId" clId="{678B4FC0-A45D-4BFB-B54D-E2718C248485}" dt="2025-07-02T13:41:48.145" v="1425" actId="1035"/>
          <ac:picMkLst>
            <pc:docMk/>
            <pc:sldMk cId="60416490" sldId="267"/>
            <ac:picMk id="5" creationId="{3510B4B5-F4E6-CF48-C5B3-42A0010A1317}"/>
          </ac:picMkLst>
        </pc:picChg>
      </pc:sldChg>
      <pc:sldChg chg="addSp delSp modSp add mod">
        <pc:chgData name="敦政 佐藤" userId="2cc9fc9dd5ab908f" providerId="LiveId" clId="{678B4FC0-A45D-4BFB-B54D-E2718C248485}" dt="2025-07-06T21:10:49.969" v="4223" actId="165"/>
        <pc:sldMkLst>
          <pc:docMk/>
          <pc:sldMk cId="343483927" sldId="268"/>
        </pc:sldMkLst>
        <pc:spChg chg="mod">
          <ac:chgData name="敦政 佐藤" userId="2cc9fc9dd5ab908f" providerId="LiveId" clId="{678B4FC0-A45D-4BFB-B54D-E2718C248485}" dt="2025-07-06T21:10:49.969" v="4223" actId="165"/>
          <ac:spMkLst>
            <pc:docMk/>
            <pc:sldMk cId="343483927" sldId="268"/>
            <ac:spMk id="16" creationId="{0498C707-2419-CDA6-5E50-370504E945F3}"/>
          </ac:spMkLst>
        </pc:spChg>
        <pc:spChg chg="mod">
          <ac:chgData name="敦政 佐藤" userId="2cc9fc9dd5ab908f" providerId="LiveId" clId="{678B4FC0-A45D-4BFB-B54D-E2718C248485}" dt="2025-07-06T21:10:49.969" v="4223" actId="165"/>
          <ac:spMkLst>
            <pc:docMk/>
            <pc:sldMk cId="343483927" sldId="268"/>
            <ac:spMk id="17" creationId="{8153A54C-457C-C915-72DA-B8E4E0DF923F}"/>
          </ac:spMkLst>
        </pc:spChg>
        <pc:spChg chg="mod">
          <ac:chgData name="敦政 佐藤" userId="2cc9fc9dd5ab908f" providerId="LiveId" clId="{678B4FC0-A45D-4BFB-B54D-E2718C248485}" dt="2025-07-02T13:18:20.358" v="1150"/>
          <ac:spMkLst>
            <pc:docMk/>
            <pc:sldMk cId="343483927" sldId="268"/>
            <ac:spMk id="18" creationId="{2003DD72-386A-928C-BED6-0859BC0AAADF}"/>
          </ac:spMkLst>
        </pc:spChg>
        <pc:spChg chg="mod">
          <ac:chgData name="敦政 佐藤" userId="2cc9fc9dd5ab908f" providerId="LiveId" clId="{678B4FC0-A45D-4BFB-B54D-E2718C248485}" dt="2025-07-02T13:18:20.358" v="1150"/>
          <ac:spMkLst>
            <pc:docMk/>
            <pc:sldMk cId="343483927" sldId="268"/>
            <ac:spMk id="19" creationId="{6A93BF5D-2CC9-64E7-D291-BBFAA5A6B0BB}"/>
          </ac:spMkLst>
        </pc:spChg>
        <pc:spChg chg="mod">
          <ac:chgData name="敦政 佐藤" userId="2cc9fc9dd5ab908f" providerId="LiveId" clId="{678B4FC0-A45D-4BFB-B54D-E2718C248485}" dt="2025-07-06T21:10:49.969" v="4223" actId="165"/>
          <ac:spMkLst>
            <pc:docMk/>
            <pc:sldMk cId="343483927" sldId="268"/>
            <ac:spMk id="20" creationId="{5E5315EA-09E9-C065-2FAE-2DDE736690A5}"/>
          </ac:spMkLst>
        </pc:spChg>
        <pc:spChg chg="mod">
          <ac:chgData name="敦政 佐藤" userId="2cc9fc9dd5ab908f" providerId="LiveId" clId="{678B4FC0-A45D-4BFB-B54D-E2718C248485}" dt="2025-07-02T13:18:20.358" v="1150"/>
          <ac:spMkLst>
            <pc:docMk/>
            <pc:sldMk cId="343483927" sldId="268"/>
            <ac:spMk id="21" creationId="{E7CDE5AF-81C1-C6CA-0429-83034AC8A14D}"/>
          </ac:spMkLst>
        </pc:spChg>
        <pc:spChg chg="mod">
          <ac:chgData name="敦政 佐藤" userId="2cc9fc9dd5ab908f" providerId="LiveId" clId="{678B4FC0-A45D-4BFB-B54D-E2718C248485}" dt="2025-07-06T21:10:49.969" v="4223" actId="165"/>
          <ac:spMkLst>
            <pc:docMk/>
            <pc:sldMk cId="343483927" sldId="268"/>
            <ac:spMk id="22" creationId="{95A6301C-DB49-BBCF-6501-FBEACF0C4418}"/>
          </ac:spMkLst>
        </pc:spChg>
        <pc:spChg chg="mod">
          <ac:chgData name="敦政 佐藤" userId="2cc9fc9dd5ab908f" providerId="LiveId" clId="{678B4FC0-A45D-4BFB-B54D-E2718C248485}" dt="2025-07-06T21:10:49.969" v="4223" actId="165"/>
          <ac:spMkLst>
            <pc:docMk/>
            <pc:sldMk cId="343483927" sldId="268"/>
            <ac:spMk id="25" creationId="{BEA8AEA1-94F6-6906-EA87-819788F60361}"/>
          </ac:spMkLst>
        </pc:spChg>
        <pc:spChg chg="mod">
          <ac:chgData name="敦政 佐藤" userId="2cc9fc9dd5ab908f" providerId="LiveId" clId="{678B4FC0-A45D-4BFB-B54D-E2718C248485}" dt="2025-07-06T21:10:49.969" v="4223" actId="165"/>
          <ac:spMkLst>
            <pc:docMk/>
            <pc:sldMk cId="343483927" sldId="268"/>
            <ac:spMk id="26" creationId="{8C13A548-04E9-8482-1779-20A9E0547476}"/>
          </ac:spMkLst>
        </pc:spChg>
        <pc:spChg chg="mod">
          <ac:chgData name="敦政 佐藤" userId="2cc9fc9dd5ab908f" providerId="LiveId" clId="{678B4FC0-A45D-4BFB-B54D-E2718C248485}" dt="2025-07-06T21:10:49.969" v="4223" actId="165"/>
          <ac:spMkLst>
            <pc:docMk/>
            <pc:sldMk cId="343483927" sldId="268"/>
            <ac:spMk id="27" creationId="{7B503B2A-632E-1D6B-75DD-EF116FDE28AF}"/>
          </ac:spMkLst>
        </pc:spChg>
        <pc:spChg chg="mod">
          <ac:chgData name="敦政 佐藤" userId="2cc9fc9dd5ab908f" providerId="LiveId" clId="{678B4FC0-A45D-4BFB-B54D-E2718C248485}" dt="2025-07-02T13:18:20.358" v="1150"/>
          <ac:spMkLst>
            <pc:docMk/>
            <pc:sldMk cId="343483927" sldId="268"/>
            <ac:spMk id="29" creationId="{BE9343FF-1810-9550-7496-939D2B8CB2B5}"/>
          </ac:spMkLst>
        </pc:spChg>
        <pc:spChg chg="mod">
          <ac:chgData name="敦政 佐藤" userId="2cc9fc9dd5ab908f" providerId="LiveId" clId="{678B4FC0-A45D-4BFB-B54D-E2718C248485}" dt="2025-07-02T13:18:20.358" v="1150"/>
          <ac:spMkLst>
            <pc:docMk/>
            <pc:sldMk cId="343483927" sldId="268"/>
            <ac:spMk id="31" creationId="{44C6A01E-8F22-13DA-B1E5-88376BB57903}"/>
          </ac:spMkLst>
        </pc:spChg>
        <pc:spChg chg="add mod">
          <ac:chgData name="敦政 佐藤" userId="2cc9fc9dd5ab908f" providerId="LiveId" clId="{678B4FC0-A45D-4BFB-B54D-E2718C248485}" dt="2025-07-02T13:36:00.636" v="1349" actId="164"/>
          <ac:spMkLst>
            <pc:docMk/>
            <pc:sldMk cId="343483927" sldId="268"/>
            <ac:spMk id="37" creationId="{24A6B566-B4B3-729A-367D-5BD5BC6C0613}"/>
          </ac:spMkLst>
        </pc:spChg>
        <pc:spChg chg="add mod topLvl">
          <ac:chgData name="敦政 佐藤" userId="2cc9fc9dd5ab908f" providerId="LiveId" clId="{678B4FC0-A45D-4BFB-B54D-E2718C248485}" dt="2025-07-06T21:10:49.969" v="4223" actId="165"/>
          <ac:spMkLst>
            <pc:docMk/>
            <pc:sldMk cId="343483927" sldId="268"/>
            <ac:spMk id="38" creationId="{6CE88484-95B3-351C-A775-A25E663F1D47}"/>
          </ac:spMkLst>
        </pc:spChg>
        <pc:spChg chg="add mod topLvl">
          <ac:chgData name="敦政 佐藤" userId="2cc9fc9dd5ab908f" providerId="LiveId" clId="{678B4FC0-A45D-4BFB-B54D-E2718C248485}" dt="2025-07-06T21:10:49.969" v="4223" actId="165"/>
          <ac:spMkLst>
            <pc:docMk/>
            <pc:sldMk cId="343483927" sldId="268"/>
            <ac:spMk id="39" creationId="{BB12FC91-4838-9D9B-DECB-5F27D2A4B190}"/>
          </ac:spMkLst>
        </pc:spChg>
        <pc:spChg chg="add mod topLvl">
          <ac:chgData name="敦政 佐藤" userId="2cc9fc9dd5ab908f" providerId="LiveId" clId="{678B4FC0-A45D-4BFB-B54D-E2718C248485}" dt="2025-07-06T21:10:49.969" v="4223" actId="165"/>
          <ac:spMkLst>
            <pc:docMk/>
            <pc:sldMk cId="343483927" sldId="268"/>
            <ac:spMk id="54" creationId="{3766445E-4408-984F-9125-4D272BD00239}"/>
          </ac:spMkLst>
        </pc:spChg>
        <pc:spChg chg="add mod">
          <ac:chgData name="敦政 佐藤" userId="2cc9fc9dd5ab908f" providerId="LiveId" clId="{678B4FC0-A45D-4BFB-B54D-E2718C248485}" dt="2025-07-02T13:36:00.636" v="1349" actId="164"/>
          <ac:spMkLst>
            <pc:docMk/>
            <pc:sldMk cId="343483927" sldId="268"/>
            <ac:spMk id="55" creationId="{4378955C-04F9-A1F8-C036-CA2F6C1C9B06}"/>
          </ac:spMkLst>
        </pc:spChg>
        <pc:spChg chg="add mod">
          <ac:chgData name="敦政 佐藤" userId="2cc9fc9dd5ab908f" providerId="LiveId" clId="{678B4FC0-A45D-4BFB-B54D-E2718C248485}" dt="2025-07-02T16:10:02.187" v="3799" actId="20577"/>
          <ac:spMkLst>
            <pc:docMk/>
            <pc:sldMk cId="343483927" sldId="268"/>
            <ac:spMk id="57" creationId="{0E6E768E-26F4-56F3-86D9-8F458B66DE5D}"/>
          </ac:spMkLst>
        </pc:spChg>
        <pc:spChg chg="add mod">
          <ac:chgData name="敦政 佐藤" userId="2cc9fc9dd5ab908f" providerId="LiveId" clId="{678B4FC0-A45D-4BFB-B54D-E2718C248485}" dt="2025-07-02T13:57:20.648" v="1749" actId="1035"/>
          <ac:spMkLst>
            <pc:docMk/>
            <pc:sldMk cId="343483927" sldId="268"/>
            <ac:spMk id="58" creationId="{851CE263-013E-748A-2A23-61391A45EE6A}"/>
          </ac:spMkLst>
        </pc:spChg>
        <pc:spChg chg="add mod">
          <ac:chgData name="敦政 佐藤" userId="2cc9fc9dd5ab908f" providerId="LiveId" clId="{678B4FC0-A45D-4BFB-B54D-E2718C248485}" dt="2025-07-02T13:57:13.974" v="1741" actId="1076"/>
          <ac:spMkLst>
            <pc:docMk/>
            <pc:sldMk cId="343483927" sldId="268"/>
            <ac:spMk id="60" creationId="{9E2F7988-5546-6119-1253-1A4CE0615E71}"/>
          </ac:spMkLst>
        </pc:spChg>
        <pc:spChg chg="add mod">
          <ac:chgData name="敦政 佐藤" userId="2cc9fc9dd5ab908f" providerId="LiveId" clId="{678B4FC0-A45D-4BFB-B54D-E2718C248485}" dt="2025-07-02T14:01:34.974" v="1973" actId="20577"/>
          <ac:spMkLst>
            <pc:docMk/>
            <pc:sldMk cId="343483927" sldId="268"/>
            <ac:spMk id="61" creationId="{0781BC4A-2C05-2D46-EC19-BA1A37864E45}"/>
          </ac:spMkLst>
        </pc:spChg>
        <pc:spChg chg="add mod">
          <ac:chgData name="敦政 佐藤" userId="2cc9fc9dd5ab908f" providerId="LiveId" clId="{678B4FC0-A45D-4BFB-B54D-E2718C248485}" dt="2025-07-02T13:58:43.285" v="1775" actId="14100"/>
          <ac:spMkLst>
            <pc:docMk/>
            <pc:sldMk cId="343483927" sldId="268"/>
            <ac:spMk id="62" creationId="{B6637F62-C7EA-6C46-3D9D-0DB1C8A879DC}"/>
          </ac:spMkLst>
        </pc:spChg>
        <pc:spChg chg="add mod">
          <ac:chgData name="敦政 佐藤" userId="2cc9fc9dd5ab908f" providerId="LiveId" clId="{678B4FC0-A45D-4BFB-B54D-E2718C248485}" dt="2025-07-02T14:07:18.511" v="2052" actId="164"/>
          <ac:spMkLst>
            <pc:docMk/>
            <pc:sldMk cId="343483927" sldId="268"/>
            <ac:spMk id="63" creationId="{B28440FD-9755-E5D4-74A7-DA454A055275}"/>
          </ac:spMkLst>
        </pc:spChg>
        <pc:spChg chg="add mod">
          <ac:chgData name="敦政 佐藤" userId="2cc9fc9dd5ab908f" providerId="LiveId" clId="{678B4FC0-A45D-4BFB-B54D-E2718C248485}" dt="2025-07-02T14:07:18.511" v="2052" actId="164"/>
          <ac:spMkLst>
            <pc:docMk/>
            <pc:sldMk cId="343483927" sldId="268"/>
            <ac:spMk id="67" creationId="{E7E57AA2-8DA1-A17C-697A-016BDB39D6C6}"/>
          </ac:spMkLst>
        </pc:spChg>
        <pc:spChg chg="add mod topLvl">
          <ac:chgData name="敦政 佐藤" userId="2cc9fc9dd5ab908f" providerId="LiveId" clId="{678B4FC0-A45D-4BFB-B54D-E2718C248485}" dt="2025-07-06T21:10:12.795" v="4220" actId="165"/>
          <ac:spMkLst>
            <pc:docMk/>
            <pc:sldMk cId="343483927" sldId="268"/>
            <ac:spMk id="68" creationId="{A5DA5C00-328C-F46D-6A2E-FD54D895CDAC}"/>
          </ac:spMkLst>
        </pc:spChg>
        <pc:grpChg chg="mod">
          <ac:chgData name="敦政 佐藤" userId="2cc9fc9dd5ab908f" providerId="LiveId" clId="{678B4FC0-A45D-4BFB-B54D-E2718C248485}" dt="2025-07-02T13:36:00.636" v="1349" actId="164"/>
          <ac:grpSpMkLst>
            <pc:docMk/>
            <pc:sldMk cId="343483927" sldId="268"/>
            <ac:grpSpMk id="15" creationId="{2F9175B5-B01A-0F7E-9B9B-317D2EC350AB}"/>
          </ac:grpSpMkLst>
        </pc:grpChg>
        <pc:grpChg chg="add mod">
          <ac:chgData name="敦政 佐藤" userId="2cc9fc9dd5ab908f" providerId="LiveId" clId="{678B4FC0-A45D-4BFB-B54D-E2718C248485}" dt="2025-07-06T21:10:42.809" v="4222" actId="1076"/>
          <ac:grpSpMkLst>
            <pc:docMk/>
            <pc:sldMk cId="343483927" sldId="268"/>
            <ac:grpSpMk id="56" creationId="{EB74C311-EE45-CDDF-D8CA-1B536202ADB8}"/>
          </ac:grpSpMkLst>
        </pc:grpChg>
        <pc:picChg chg="add mod topLvl">
          <ac:chgData name="敦政 佐藤" userId="2cc9fc9dd5ab908f" providerId="LiveId" clId="{678B4FC0-A45D-4BFB-B54D-E2718C248485}" dt="2025-07-02T13:36:00.636" v="1349" actId="164"/>
          <ac:picMkLst>
            <pc:docMk/>
            <pc:sldMk cId="343483927" sldId="268"/>
            <ac:picMk id="9" creationId="{39757D41-A35E-5029-0193-4487BAE026B2}"/>
          </ac:picMkLst>
        </pc:picChg>
        <pc:picChg chg="add mod topLvl">
          <ac:chgData name="敦政 佐藤" userId="2cc9fc9dd5ab908f" providerId="LiveId" clId="{678B4FC0-A45D-4BFB-B54D-E2718C248485}" dt="2025-07-02T13:36:00.636" v="1349" actId="164"/>
          <ac:picMkLst>
            <pc:docMk/>
            <pc:sldMk cId="343483927" sldId="268"/>
            <ac:picMk id="11" creationId="{0A740813-B3F4-72C7-C488-9C948C7AC3AC}"/>
          </ac:picMkLst>
        </pc:picChg>
        <pc:picChg chg="add mod topLvl">
          <ac:chgData name="敦政 佐藤" userId="2cc9fc9dd5ab908f" providerId="LiveId" clId="{678B4FC0-A45D-4BFB-B54D-E2718C248485}" dt="2025-07-02T13:36:00.636" v="1349" actId="164"/>
          <ac:picMkLst>
            <pc:docMk/>
            <pc:sldMk cId="343483927" sldId="268"/>
            <ac:picMk id="13" creationId="{CBA5384A-7DA1-8E53-F6F3-F925283F0C1B}"/>
          </ac:picMkLst>
        </pc:picChg>
        <pc:cxnChg chg="add mod">
          <ac:chgData name="敦政 佐藤" userId="2cc9fc9dd5ab908f" providerId="LiveId" clId="{678B4FC0-A45D-4BFB-B54D-E2718C248485}" dt="2025-07-02T13:22:01.822" v="1217" actId="14100"/>
          <ac:cxnSpMkLst>
            <pc:docMk/>
            <pc:sldMk cId="343483927" sldId="268"/>
            <ac:cxnSpMk id="33" creationId="{A0CEF1B8-1558-F6B2-27D0-01E93C197970}"/>
          </ac:cxnSpMkLst>
        </pc:cxnChg>
        <pc:cxnChg chg="add mod">
          <ac:chgData name="敦政 佐藤" userId="2cc9fc9dd5ab908f" providerId="LiveId" clId="{678B4FC0-A45D-4BFB-B54D-E2718C248485}" dt="2025-07-02T13:25:08.393" v="1253" actId="14100"/>
          <ac:cxnSpMkLst>
            <pc:docMk/>
            <pc:sldMk cId="343483927" sldId="268"/>
            <ac:cxnSpMk id="40" creationId="{4DF4E448-8502-2275-6954-FBD27C57EA23}"/>
          </ac:cxnSpMkLst>
        </pc:cxnChg>
        <pc:cxnChg chg="add mod">
          <ac:chgData name="敦政 佐藤" userId="2cc9fc9dd5ab908f" providerId="LiveId" clId="{678B4FC0-A45D-4BFB-B54D-E2718C248485}" dt="2025-07-02T13:25:35.126" v="1257" actId="1076"/>
          <ac:cxnSpMkLst>
            <pc:docMk/>
            <pc:sldMk cId="343483927" sldId="268"/>
            <ac:cxnSpMk id="43" creationId="{E6273B0C-BC1D-7E95-180C-37B21863EB9A}"/>
          </ac:cxnSpMkLst>
        </pc:cxnChg>
        <pc:cxnChg chg="add mod">
          <ac:chgData name="敦政 佐藤" userId="2cc9fc9dd5ab908f" providerId="LiveId" clId="{678B4FC0-A45D-4BFB-B54D-E2718C248485}" dt="2025-07-02T13:27:09.382" v="1267" actId="1076"/>
          <ac:cxnSpMkLst>
            <pc:docMk/>
            <pc:sldMk cId="343483927" sldId="268"/>
            <ac:cxnSpMk id="45" creationId="{D2BA7396-3FBD-9331-3275-FC5A59474BD3}"/>
          </ac:cxnSpMkLst>
        </pc:cxnChg>
        <pc:cxnChg chg="add mod">
          <ac:chgData name="敦政 佐藤" userId="2cc9fc9dd5ab908f" providerId="LiveId" clId="{678B4FC0-A45D-4BFB-B54D-E2718C248485}" dt="2025-07-02T13:27:40.057" v="1273" actId="1036"/>
          <ac:cxnSpMkLst>
            <pc:docMk/>
            <pc:sldMk cId="343483927" sldId="268"/>
            <ac:cxnSpMk id="52" creationId="{B17B5D97-26F8-5710-8BD1-2147B9CBF03B}"/>
          </ac:cxnSpMkLst>
        </pc:cxnChg>
        <pc:cxnChg chg="add mod">
          <ac:chgData name="敦政 佐藤" userId="2cc9fc9dd5ab908f" providerId="LiveId" clId="{678B4FC0-A45D-4BFB-B54D-E2718C248485}" dt="2025-07-06T21:10:42.809" v="4222" actId="1076"/>
          <ac:cxnSpMkLst>
            <pc:docMk/>
            <pc:sldMk cId="343483927" sldId="268"/>
            <ac:cxnSpMk id="65" creationId="{7246C0C5-13B1-58E3-0343-A8846BF8BBD9}"/>
          </ac:cxnSpMkLst>
        </pc:cxnChg>
        <pc:cxnChg chg="add mod">
          <ac:chgData name="敦政 佐藤" userId="2cc9fc9dd5ab908f" providerId="LiveId" clId="{678B4FC0-A45D-4BFB-B54D-E2718C248485}" dt="2025-07-02T14:07:18.511" v="2052" actId="164"/>
          <ac:cxnSpMkLst>
            <pc:docMk/>
            <pc:sldMk cId="343483927" sldId="268"/>
            <ac:cxnSpMk id="69" creationId="{DB802F08-DC6E-F22B-9825-2F8CF7A11BCF}"/>
          </ac:cxnSpMkLst>
        </pc:cxnChg>
        <pc:cxnChg chg="add mod">
          <ac:chgData name="敦政 佐藤" userId="2cc9fc9dd5ab908f" providerId="LiveId" clId="{678B4FC0-A45D-4BFB-B54D-E2718C248485}" dt="2025-07-02T14:07:18.511" v="2052" actId="164"/>
          <ac:cxnSpMkLst>
            <pc:docMk/>
            <pc:sldMk cId="343483927" sldId="268"/>
            <ac:cxnSpMk id="70" creationId="{962C402A-2C21-405C-884B-259B130AC6B0}"/>
          </ac:cxnSpMkLst>
        </pc:cxnChg>
      </pc:sldChg>
      <pc:sldChg chg="addSp delSp modSp new mod">
        <pc:chgData name="敦政 佐藤" userId="2cc9fc9dd5ab908f" providerId="LiveId" clId="{678B4FC0-A45D-4BFB-B54D-E2718C248485}" dt="2025-07-02T16:08:05.275" v="3787" actId="2711"/>
        <pc:sldMkLst>
          <pc:docMk/>
          <pc:sldMk cId="1781785504" sldId="269"/>
        </pc:sldMkLst>
        <pc:spChg chg="add mod">
          <ac:chgData name="敦政 佐藤" userId="2cc9fc9dd5ab908f" providerId="LiveId" clId="{678B4FC0-A45D-4BFB-B54D-E2718C248485}" dt="2025-07-02T15:28:18.820" v="2826" actId="20577"/>
          <ac:spMkLst>
            <pc:docMk/>
            <pc:sldMk cId="1781785504" sldId="269"/>
            <ac:spMk id="4" creationId="{080B7FE9-B8F3-4A46-5269-55224F24B03F}"/>
          </ac:spMkLst>
        </pc:spChg>
        <pc:spChg chg="add mod">
          <ac:chgData name="敦政 佐藤" userId="2cc9fc9dd5ab908f" providerId="LiveId" clId="{678B4FC0-A45D-4BFB-B54D-E2718C248485}" dt="2025-07-02T16:07:10.121" v="3762" actId="113"/>
          <ac:spMkLst>
            <pc:docMk/>
            <pc:sldMk cId="1781785504" sldId="269"/>
            <ac:spMk id="5" creationId="{924B0AB0-DE73-FEB6-76C8-E2A1E4496AAA}"/>
          </ac:spMkLst>
        </pc:spChg>
        <pc:spChg chg="add mod">
          <ac:chgData name="敦政 佐藤" userId="2cc9fc9dd5ab908f" providerId="LiveId" clId="{678B4FC0-A45D-4BFB-B54D-E2718C248485}" dt="2025-07-02T16:07:21.763" v="3763" actId="1076"/>
          <ac:spMkLst>
            <pc:docMk/>
            <pc:sldMk cId="1781785504" sldId="269"/>
            <ac:spMk id="6" creationId="{D30D171D-3A0F-5D69-415D-A65795CDACB4}"/>
          </ac:spMkLst>
        </pc:spChg>
        <pc:spChg chg="add mod">
          <ac:chgData name="敦政 佐藤" userId="2cc9fc9dd5ab908f" providerId="LiveId" clId="{678B4FC0-A45D-4BFB-B54D-E2718C248485}" dt="2025-07-02T16:08:05.275" v="3787" actId="2711"/>
          <ac:spMkLst>
            <pc:docMk/>
            <pc:sldMk cId="1781785504" sldId="269"/>
            <ac:spMk id="7" creationId="{9FA44580-407C-110F-EE8D-7714A2ED607C}"/>
          </ac:spMkLst>
        </pc:spChg>
      </pc:sldChg>
      <pc:sldChg chg="addSp delSp modSp new mod">
        <pc:chgData name="敦政 佐藤" userId="2cc9fc9dd5ab908f" providerId="LiveId" clId="{678B4FC0-A45D-4BFB-B54D-E2718C248485}" dt="2025-07-02T16:33:44.552" v="4161" actId="478"/>
        <pc:sldMkLst>
          <pc:docMk/>
          <pc:sldMk cId="3612495639" sldId="270"/>
        </pc:sldMkLst>
        <pc:spChg chg="add mod">
          <ac:chgData name="敦政 佐藤" userId="2cc9fc9dd5ab908f" providerId="LiveId" clId="{678B4FC0-A45D-4BFB-B54D-E2718C248485}" dt="2025-07-02T16:12:34.926" v="3819" actId="20577"/>
          <ac:spMkLst>
            <pc:docMk/>
            <pc:sldMk cId="3612495639" sldId="270"/>
            <ac:spMk id="4" creationId="{8A3C2CC4-75FD-0B6E-4274-4F3CD799C643}"/>
          </ac:spMkLst>
        </pc:spChg>
        <pc:spChg chg="add mod">
          <ac:chgData name="敦政 佐藤" userId="2cc9fc9dd5ab908f" providerId="LiveId" clId="{678B4FC0-A45D-4BFB-B54D-E2718C248485}" dt="2025-07-02T16:27:45.483" v="4147" actId="2711"/>
          <ac:spMkLst>
            <pc:docMk/>
            <pc:sldMk cId="3612495639" sldId="270"/>
            <ac:spMk id="5" creationId="{F4456E07-788C-8625-CC5E-BB5592CBD7F6}"/>
          </ac:spMkLst>
        </pc:spChg>
        <pc:spChg chg="add mod">
          <ac:chgData name="敦政 佐藤" userId="2cc9fc9dd5ab908f" providerId="LiveId" clId="{678B4FC0-A45D-4BFB-B54D-E2718C248485}" dt="2025-07-02T16:31:58.333" v="4148"/>
          <ac:spMkLst>
            <pc:docMk/>
            <pc:sldMk cId="3612495639" sldId="270"/>
            <ac:spMk id="8" creationId="{084AB368-4013-C66E-1A06-77354FF91169}"/>
          </ac:spMkLst>
        </pc:spChg>
        <pc:picChg chg="add mod">
          <ac:chgData name="敦政 佐藤" userId="2cc9fc9dd5ab908f" providerId="LiveId" clId="{678B4FC0-A45D-4BFB-B54D-E2718C248485}" dt="2025-07-02T16:31:58.333" v="4148"/>
          <ac:picMkLst>
            <pc:docMk/>
            <pc:sldMk cId="3612495639" sldId="270"/>
            <ac:picMk id="6" creationId="{20F394B9-4085-60AA-8DDE-04030D926290}"/>
          </ac:picMkLst>
        </pc:picChg>
        <pc:picChg chg="add mod">
          <ac:chgData name="敦政 佐藤" userId="2cc9fc9dd5ab908f" providerId="LiveId" clId="{678B4FC0-A45D-4BFB-B54D-E2718C248485}" dt="2025-07-02T16:31:58.333" v="4148"/>
          <ac:picMkLst>
            <pc:docMk/>
            <pc:sldMk cId="3612495639" sldId="270"/>
            <ac:picMk id="7" creationId="{B633633A-D747-374F-21FC-8E671688B4E1}"/>
          </ac:picMkLst>
        </pc:picChg>
      </pc:sldChg>
      <pc:sldChg chg="addSp delSp modSp new del mod">
        <pc:chgData name="敦政 佐藤" userId="2cc9fc9dd5ab908f" providerId="LiveId" clId="{678B4FC0-A45D-4BFB-B54D-E2718C248485}" dt="2025-07-06T23:29:51.469" v="4294" actId="47"/>
        <pc:sldMkLst>
          <pc:docMk/>
          <pc:sldMk cId="1490517863" sldId="271"/>
        </pc:sldMkLst>
        <pc:spChg chg="del">
          <ac:chgData name="敦政 佐藤" userId="2cc9fc9dd5ab908f" providerId="LiveId" clId="{678B4FC0-A45D-4BFB-B54D-E2718C248485}" dt="2025-07-06T21:04:07.753" v="4163" actId="478"/>
          <ac:spMkLst>
            <pc:docMk/>
            <pc:sldMk cId="1490517863" sldId="271"/>
            <ac:spMk id="2" creationId="{2F272DA7-3E46-2E57-A10C-5E1C42451BFC}"/>
          </ac:spMkLst>
        </pc:spChg>
        <pc:spChg chg="del">
          <ac:chgData name="敦政 佐藤" userId="2cc9fc9dd5ab908f" providerId="LiveId" clId="{678B4FC0-A45D-4BFB-B54D-E2718C248485}" dt="2025-07-06T21:04:11.241" v="4164" actId="478"/>
          <ac:spMkLst>
            <pc:docMk/>
            <pc:sldMk cId="1490517863" sldId="271"/>
            <ac:spMk id="3" creationId="{7359B9FA-1680-0152-ACCC-553621A4176F}"/>
          </ac:spMkLst>
        </pc:spChg>
        <pc:grpChg chg="add del mod">
          <ac:chgData name="敦政 佐藤" userId="2cc9fc9dd5ab908f" providerId="LiveId" clId="{678B4FC0-A45D-4BFB-B54D-E2718C248485}" dt="2025-07-06T21:07:12.416" v="4174" actId="165"/>
          <ac:grpSpMkLst>
            <pc:docMk/>
            <pc:sldMk cId="1490517863" sldId="271"/>
            <ac:grpSpMk id="10" creationId="{7815D84F-DDD1-666F-2B24-0EF888F11EFF}"/>
          </ac:grpSpMkLst>
        </pc:grpChg>
        <pc:grpChg chg="add mod">
          <ac:chgData name="敦政 佐藤" userId="2cc9fc9dd5ab908f" providerId="LiveId" clId="{678B4FC0-A45D-4BFB-B54D-E2718C248485}" dt="2025-07-06T21:15:19.104" v="4258" actId="1076"/>
          <ac:grpSpMkLst>
            <pc:docMk/>
            <pc:sldMk cId="1490517863" sldId="271"/>
            <ac:grpSpMk id="19" creationId="{44E1E6C1-C24A-6D4A-5052-33EAB06FF0D4}"/>
          </ac:grpSpMkLst>
        </pc:grpChg>
        <pc:picChg chg="add del mod">
          <ac:chgData name="敦政 佐藤" userId="2cc9fc9dd5ab908f" providerId="LiveId" clId="{678B4FC0-A45D-4BFB-B54D-E2718C248485}" dt="2025-07-06T21:05:10.126" v="4167" actId="478"/>
          <ac:picMkLst>
            <pc:docMk/>
            <pc:sldMk cId="1490517863" sldId="271"/>
            <ac:picMk id="5" creationId="{C5C96EDE-2FB9-3211-E888-8652B390DF9A}"/>
          </ac:picMkLst>
        </pc:picChg>
        <pc:picChg chg="add mod topLvl">
          <ac:chgData name="敦政 佐藤" userId="2cc9fc9dd5ab908f" providerId="LiveId" clId="{678B4FC0-A45D-4BFB-B54D-E2718C248485}" dt="2025-07-06T21:15:02.357" v="4255" actId="164"/>
          <ac:picMkLst>
            <pc:docMk/>
            <pc:sldMk cId="1490517863" sldId="271"/>
            <ac:picMk id="7" creationId="{2330C9AD-9DBD-A0E6-3F5A-895F7A1FFD59}"/>
          </ac:picMkLst>
        </pc:picChg>
        <pc:picChg chg="add mod topLvl">
          <ac:chgData name="敦政 佐藤" userId="2cc9fc9dd5ab908f" providerId="LiveId" clId="{678B4FC0-A45D-4BFB-B54D-E2718C248485}" dt="2025-07-06T21:15:02.357" v="4255" actId="164"/>
          <ac:picMkLst>
            <pc:docMk/>
            <pc:sldMk cId="1490517863" sldId="271"/>
            <ac:picMk id="9" creationId="{83C10A92-E4F4-BB15-0F72-DE5D857A14E5}"/>
          </ac:picMkLst>
        </pc:picChg>
        <pc:picChg chg="add mod">
          <ac:chgData name="敦政 佐藤" userId="2cc9fc9dd5ab908f" providerId="LiveId" clId="{678B4FC0-A45D-4BFB-B54D-E2718C248485}" dt="2025-07-06T21:15:02.357" v="4255" actId="164"/>
          <ac:picMkLst>
            <pc:docMk/>
            <pc:sldMk cId="1490517863" sldId="271"/>
            <ac:picMk id="12" creationId="{D4C10A1D-1BC4-2DC5-BAE5-F48EAC9F03DB}"/>
          </ac:picMkLst>
        </pc:picChg>
        <pc:picChg chg="add mod">
          <ac:chgData name="敦政 佐藤" userId="2cc9fc9dd5ab908f" providerId="LiveId" clId="{678B4FC0-A45D-4BFB-B54D-E2718C248485}" dt="2025-07-06T21:15:02.357" v="4255" actId="164"/>
          <ac:picMkLst>
            <pc:docMk/>
            <pc:sldMk cId="1490517863" sldId="271"/>
            <ac:picMk id="14" creationId="{2F5E7306-90B3-F056-828A-AA1C1DDF068F}"/>
          </ac:picMkLst>
        </pc:picChg>
        <pc:picChg chg="add mod">
          <ac:chgData name="敦政 佐藤" userId="2cc9fc9dd5ab908f" providerId="LiveId" clId="{678B4FC0-A45D-4BFB-B54D-E2718C248485}" dt="2025-07-06T21:54:43.702" v="4293" actId="1038"/>
          <ac:picMkLst>
            <pc:docMk/>
            <pc:sldMk cId="1490517863" sldId="271"/>
            <ac:picMk id="15" creationId="{0363D73C-0244-F0F5-4D4B-DF5DEC932AF3}"/>
          </ac:picMkLst>
        </pc:picChg>
        <pc:picChg chg="add mod">
          <ac:chgData name="敦政 佐藤" userId="2cc9fc9dd5ab908f" providerId="LiveId" clId="{678B4FC0-A45D-4BFB-B54D-E2718C248485}" dt="2025-07-06T21:15:02.357" v="4255" actId="164"/>
          <ac:picMkLst>
            <pc:docMk/>
            <pc:sldMk cId="1490517863" sldId="271"/>
            <ac:picMk id="16" creationId="{C3B7DE28-B57F-BBBC-354F-0805C838B4F6}"/>
          </ac:picMkLst>
        </pc:picChg>
        <pc:cxnChg chg="add mod">
          <ac:chgData name="敦政 佐藤" userId="2cc9fc9dd5ab908f" providerId="LiveId" clId="{678B4FC0-A45D-4BFB-B54D-E2718C248485}" dt="2025-07-06T21:15:02.357" v="4255" actId="164"/>
          <ac:cxnSpMkLst>
            <pc:docMk/>
            <pc:sldMk cId="1490517863" sldId="271"/>
            <ac:cxnSpMk id="17" creationId="{B68EC5E6-8542-113E-F9E6-50B75A4EA569}"/>
          </ac:cxnSpMkLst>
        </pc:cxnChg>
      </pc:sldChg>
      <pc:sldChg chg="addSp delSp modSp new del mod">
        <pc:chgData name="敦政 佐藤" userId="2cc9fc9dd5ab908f" providerId="LiveId" clId="{678B4FC0-A45D-4BFB-B54D-E2718C248485}" dt="2025-07-06T23:29:51.469" v="4294" actId="47"/>
        <pc:sldMkLst>
          <pc:docMk/>
          <pc:sldMk cId="2062122117" sldId="272"/>
        </pc:sldMkLst>
        <pc:spChg chg="del">
          <ac:chgData name="敦政 佐藤" userId="2cc9fc9dd5ab908f" providerId="LiveId" clId="{678B4FC0-A45D-4BFB-B54D-E2718C248485}" dt="2025-07-06T21:47:17.183" v="4260" actId="478"/>
          <ac:spMkLst>
            <pc:docMk/>
            <pc:sldMk cId="2062122117" sldId="272"/>
            <ac:spMk id="2" creationId="{B459B55E-76A3-7D20-5999-1D52D012091B}"/>
          </ac:spMkLst>
        </pc:spChg>
        <pc:spChg chg="del">
          <ac:chgData name="敦政 佐藤" userId="2cc9fc9dd5ab908f" providerId="LiveId" clId="{678B4FC0-A45D-4BFB-B54D-E2718C248485}" dt="2025-07-06T21:47:20.526" v="4261" actId="478"/>
          <ac:spMkLst>
            <pc:docMk/>
            <pc:sldMk cId="2062122117" sldId="272"/>
            <ac:spMk id="3" creationId="{060CB886-19F7-9AE4-FCE1-345E46C77FC5}"/>
          </ac:spMkLst>
        </pc:spChg>
        <pc:spChg chg="add mod">
          <ac:chgData name="敦政 佐藤" userId="2cc9fc9dd5ab908f" providerId="LiveId" clId="{678B4FC0-A45D-4BFB-B54D-E2718C248485}" dt="2025-07-06T21:53:35.934" v="4288" actId="14100"/>
          <ac:spMkLst>
            <pc:docMk/>
            <pc:sldMk cId="2062122117" sldId="272"/>
            <ac:spMk id="10" creationId="{A33E7ED1-B8BE-4FD2-1415-8CCA88DBB278}"/>
          </ac:spMkLst>
        </pc:spChg>
        <pc:grpChg chg="add mod">
          <ac:chgData name="敦政 佐藤" userId="2cc9fc9dd5ab908f" providerId="LiveId" clId="{678B4FC0-A45D-4BFB-B54D-E2718C248485}" dt="2025-07-06T21:53:49.151" v="4289" actId="1076"/>
          <ac:grpSpMkLst>
            <pc:docMk/>
            <pc:sldMk cId="2062122117" sldId="272"/>
            <ac:grpSpMk id="13" creationId="{15D65C14-6115-8BE0-F4A6-6A4192F86617}"/>
          </ac:grpSpMkLst>
        </pc:grpChg>
        <pc:picChg chg="add mod">
          <ac:chgData name="敦政 佐藤" userId="2cc9fc9dd5ab908f" providerId="LiveId" clId="{678B4FC0-A45D-4BFB-B54D-E2718C248485}" dt="2025-07-06T21:53:17.537" v="4285" actId="164"/>
          <ac:picMkLst>
            <pc:docMk/>
            <pc:sldMk cId="2062122117" sldId="272"/>
            <ac:picMk id="5" creationId="{E82F09FB-5578-C257-36CE-E9F35C496AAB}"/>
          </ac:picMkLst>
        </pc:picChg>
        <pc:picChg chg="add mod">
          <ac:chgData name="敦政 佐藤" userId="2cc9fc9dd5ab908f" providerId="LiveId" clId="{678B4FC0-A45D-4BFB-B54D-E2718C248485}" dt="2025-07-06T21:53:17.537" v="4285" actId="164"/>
          <ac:picMkLst>
            <pc:docMk/>
            <pc:sldMk cId="2062122117" sldId="272"/>
            <ac:picMk id="6" creationId="{7A8F4C21-EC10-2FD9-F01D-E49753A1FCC0}"/>
          </ac:picMkLst>
        </pc:picChg>
        <pc:picChg chg="add mod">
          <ac:chgData name="敦政 佐藤" userId="2cc9fc9dd5ab908f" providerId="LiveId" clId="{678B4FC0-A45D-4BFB-B54D-E2718C248485}" dt="2025-07-06T21:53:17.537" v="4285" actId="164"/>
          <ac:picMkLst>
            <pc:docMk/>
            <pc:sldMk cId="2062122117" sldId="272"/>
            <ac:picMk id="8" creationId="{EBE97D78-CA42-3653-5FF9-26D0F9B1B523}"/>
          </ac:picMkLst>
        </pc:picChg>
        <pc:picChg chg="add mod">
          <ac:chgData name="敦政 佐藤" userId="2cc9fc9dd5ab908f" providerId="LiveId" clId="{678B4FC0-A45D-4BFB-B54D-E2718C248485}" dt="2025-07-06T21:53:17.537" v="4285" actId="164"/>
          <ac:picMkLst>
            <pc:docMk/>
            <pc:sldMk cId="2062122117" sldId="272"/>
            <ac:picMk id="9" creationId="{F68A522D-0D6D-A954-6C71-6EA668F4F61F}"/>
          </ac:picMkLst>
        </pc:picChg>
        <pc:cxnChg chg="add mod">
          <ac:chgData name="敦政 佐藤" userId="2cc9fc9dd5ab908f" providerId="LiveId" clId="{678B4FC0-A45D-4BFB-B54D-E2718C248485}" dt="2025-07-06T21:53:17.537" v="4285" actId="164"/>
          <ac:cxnSpMkLst>
            <pc:docMk/>
            <pc:sldMk cId="2062122117" sldId="272"/>
            <ac:cxnSpMk id="11" creationId="{2BEDCF02-B9B5-BA59-ADAA-57093C40E4F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3032034"/>
            <a:ext cx="7021902" cy="523220"/>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各種ボイラーへのバイオフィルターの提案</a:t>
            </a:r>
          </a:p>
        </p:txBody>
      </p:sp>
      <p:pic>
        <p:nvPicPr>
          <p:cNvPr id="5" name="Picture 1" descr="header">
            <a:extLst>
              <a:ext uri="{FF2B5EF4-FFF2-40B4-BE49-F238E27FC236}">
                <a16:creationId xmlns:a16="http://schemas.microsoft.com/office/drawing/2014/main" xmlns="" id="{96D10234-1C82-419F-CE10-8F6EB316868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171598"/>
            <a:ext cx="9144000" cy="73494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3" cstate="print"/>
          <a:stretch>
            <a:fillRect/>
          </a:stretch>
        </p:blipFill>
        <p:spPr>
          <a:xfrm>
            <a:off x="1815767" y="5218716"/>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1" y="5364505"/>
            <a:ext cx="4931158" cy="584775"/>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一般社団法人 </a:t>
            </a:r>
            <a:r>
              <a:rPr lang="ja-JP" altLang="en-US" sz="3200" dirty="0">
                <a:solidFill>
                  <a:prstClr val="black"/>
                </a:solidFill>
                <a:latin typeface="メイリオ" panose="020B0604030504040204" pitchFamily="50" charset="-128"/>
                <a:ea typeface="メイリオ" panose="020B0604030504040204" pitchFamily="50" charset="-128"/>
              </a:rPr>
              <a:t>地球環境整備機構</a:t>
            </a:r>
          </a:p>
        </p:txBody>
      </p:sp>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バイオフィルターの提案</a:t>
            </a:r>
          </a:p>
        </p:txBody>
      </p:sp>
      <p:grpSp>
        <p:nvGrpSpPr>
          <p:cNvPr id="3" name="グループ化 2">
            <a:extLst>
              <a:ext uri="{FF2B5EF4-FFF2-40B4-BE49-F238E27FC236}">
                <a16:creationId xmlns:a16="http://schemas.microsoft.com/office/drawing/2014/main" xmlns=""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a16="http://schemas.microsoft.com/office/drawing/2014/main" xmlns=""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a16="http://schemas.microsoft.com/office/drawing/2014/main" xmlns=""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a16="http://schemas.microsoft.com/office/drawing/2014/main" xmlns=""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a16="http://schemas.microsoft.com/office/drawing/2014/main" xmlns=""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a16="http://schemas.microsoft.com/office/drawing/2014/main" xmlns=""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a16="http://schemas.microsoft.com/office/drawing/2014/main" xmlns=""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a16="http://schemas.microsoft.com/office/drawing/2014/main" xmlns=""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a16="http://schemas.microsoft.com/office/drawing/2014/main" xmlns=""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a16="http://schemas.microsoft.com/office/drawing/2014/main" xmlns=""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a16="http://schemas.microsoft.com/office/drawing/2014/main" xmlns=""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a16="http://schemas.microsoft.com/office/drawing/2014/main" xmlns=""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a16="http://schemas.microsoft.com/office/drawing/2014/main" xmlns=""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xmlns=""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a16="http://schemas.microsoft.com/office/drawing/2014/main" xmlns=""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a16="http://schemas.microsoft.com/office/drawing/2014/main" xmlns=""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a16="http://schemas.microsoft.com/office/drawing/2014/main" xmlns=""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a16="http://schemas.microsoft.com/office/drawing/2014/main" xmlns=""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a16="http://schemas.microsoft.com/office/drawing/2014/main" xmlns=""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a16="http://schemas.microsoft.com/office/drawing/2014/main" xmlns="" id="{1F2BF216-0EB5-E5F4-AB52-324EA20800A1}"/>
              </a:ext>
            </a:extLst>
          </p:cNvPr>
          <p:cNvSpPr txBox="1"/>
          <p:nvPr/>
        </p:nvSpPr>
        <p:spPr>
          <a:xfrm>
            <a:off x="147706" y="5359453"/>
            <a:ext cx="8802410" cy="1046440"/>
          </a:xfrm>
          <a:prstGeom prst="rect">
            <a:avLst/>
          </a:prstGeom>
          <a:noFill/>
        </p:spPr>
        <p:txBody>
          <a:bodyPr wrap="none" rtlCol="0">
            <a:spAutoFit/>
          </a:bodyPr>
          <a:lstStyle/>
          <a:p>
            <a:r>
              <a:rPr lang="ja-JP" altLang="en-US" sz="1600" dirty="0">
                <a:latin typeface="メイリオ" panose="020B0604030504040204" pitchFamily="50" charset="-128"/>
                <a:ea typeface="メイリオ" panose="020B0604030504040204" pitchFamily="50" charset="-128"/>
              </a:rPr>
              <a:t>バイオフィルター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フィルター内部には「特殊機能性ガラス」（バイオグラス）が充填されており、液体を内部に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通過させることにより、バイオグラスと液体が接触し、液体を改質します。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xmlns=""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a16="http://schemas.microsoft.com/office/drawing/2014/main" xmlns=""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a16="http://schemas.microsoft.com/office/drawing/2014/main" xmlns="" id="{DAAAAA45-8073-D4B1-DA27-90585B1D8B57}"/>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バイオグラスとは？</a:t>
            </a:r>
          </a:p>
        </p:txBody>
      </p:sp>
    </p:spTree>
    <p:extLst>
      <p:ext uri="{BB962C8B-B14F-4D97-AF65-F5344CB8AC3E}">
        <p14:creationId xmlns:p14="http://schemas.microsoft.com/office/powerpoint/2010/main" xmlns="" val="6041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781711"/>
            <a:ext cx="5865237"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表面張力が低下した水をボイラーの熱媒水に使用すると？</a:t>
            </a:r>
          </a:p>
        </p:txBody>
      </p:sp>
      <p:pic>
        <p:nvPicPr>
          <p:cNvPr id="6" name="図 5">
            <a:extLst>
              <a:ext uri="{FF2B5EF4-FFF2-40B4-BE49-F238E27FC236}">
                <a16:creationId xmlns:a16="http://schemas.microsoft.com/office/drawing/2014/main" xmlns="" id="{061131CC-D3D8-4866-9454-BB90255F1091}"/>
              </a:ext>
            </a:extLst>
          </p:cNvPr>
          <p:cNvPicPr>
            <a:picLocks noChangeAspect="1"/>
          </p:cNvPicPr>
          <p:nvPr/>
        </p:nvPicPr>
        <p:blipFill>
          <a:blip r:embed="rId2" cstate="print"/>
          <a:stretch>
            <a:fillRect/>
          </a:stretch>
        </p:blipFill>
        <p:spPr>
          <a:xfrm>
            <a:off x="3591591" y="2013202"/>
            <a:ext cx="1952124" cy="1377361"/>
          </a:xfrm>
          <a:prstGeom prst="rect">
            <a:avLst/>
          </a:prstGeom>
        </p:spPr>
      </p:pic>
      <p:pic>
        <p:nvPicPr>
          <p:cNvPr id="7" name="図 6">
            <a:extLst>
              <a:ext uri="{FF2B5EF4-FFF2-40B4-BE49-F238E27FC236}">
                <a16:creationId xmlns:a16="http://schemas.microsoft.com/office/drawing/2014/main" xmlns="" id="{31E37CAF-1B7F-0B73-019A-769BA8F142CE}"/>
              </a:ext>
            </a:extLst>
          </p:cNvPr>
          <p:cNvPicPr>
            <a:picLocks noChangeAspect="1"/>
          </p:cNvPicPr>
          <p:nvPr/>
        </p:nvPicPr>
        <p:blipFill>
          <a:blip r:embed="rId3" cstate="print"/>
          <a:stretch>
            <a:fillRect/>
          </a:stretch>
        </p:blipFill>
        <p:spPr>
          <a:xfrm>
            <a:off x="439947" y="1701239"/>
            <a:ext cx="2963649" cy="2091116"/>
          </a:xfrm>
          <a:prstGeom prst="rect">
            <a:avLst/>
          </a:prstGeom>
        </p:spPr>
      </p:pic>
      <p:sp>
        <p:nvSpPr>
          <p:cNvPr id="8" name="楕円 7">
            <a:extLst>
              <a:ext uri="{FF2B5EF4-FFF2-40B4-BE49-F238E27FC236}">
                <a16:creationId xmlns:a16="http://schemas.microsoft.com/office/drawing/2014/main" xmlns="" id="{1284FE0B-03DF-1B46-2082-3B8859FBC9D9}"/>
              </a:ext>
            </a:extLst>
          </p:cNvPr>
          <p:cNvSpPr/>
          <p:nvPr/>
        </p:nvSpPr>
        <p:spPr>
          <a:xfrm>
            <a:off x="1858848" y="3130181"/>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27D719F5-12FF-9FFE-6E76-F1E399813AC3}"/>
              </a:ext>
            </a:extLst>
          </p:cNvPr>
          <p:cNvSpPr txBox="1"/>
          <p:nvPr/>
        </p:nvSpPr>
        <p:spPr>
          <a:xfrm>
            <a:off x="5693346" y="2221012"/>
            <a:ext cx="3002013" cy="116955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全てのボイラーの</a:t>
            </a:r>
            <a:r>
              <a:rPr kumimoji="1" lang="ja-JP" altLang="en-US" sz="1400" dirty="0">
                <a:solidFill>
                  <a:srgbClr val="FF0000"/>
                </a:solidFill>
                <a:latin typeface="メイリオ" panose="020B0604030504040204" pitchFamily="50" charset="-128"/>
                <a:ea typeface="メイリオ" panose="020B0604030504040204" pitchFamily="50" charset="-128"/>
              </a:rPr>
              <a:t>過熱部と水の境にあるのは金属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xmlns="" id="{D1038EB5-A4A7-A018-1F24-954BB4BBF1AC}"/>
              </a:ext>
            </a:extLst>
          </p:cNvPr>
          <p:cNvSpPr/>
          <p:nvPr/>
        </p:nvSpPr>
        <p:spPr>
          <a:xfrm>
            <a:off x="3591591" y="2030556"/>
            <a:ext cx="1952124" cy="1377361"/>
          </a:xfrm>
          <a:prstGeom prst="wedgeRectCallout">
            <a:avLst>
              <a:gd name="adj1" fmla="val -122726"/>
              <a:gd name="adj2" fmla="val 36957"/>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a16="http://schemas.microsoft.com/office/drawing/2014/main" xmlns=""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a16="http://schemas.microsoft.com/office/drawing/2014/main" xmlns=""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a16="http://schemas.microsoft.com/office/drawing/2014/main" xmlns=""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a16="http://schemas.microsoft.com/office/drawing/2014/main" xmlns=""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xmlns=""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xmlns=""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a16="http://schemas.microsoft.com/office/drawing/2014/main" xmlns=""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xmlns=""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a16="http://schemas.microsoft.com/office/drawing/2014/main" xmlns=""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xmlns=""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xmlns=""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xmlns=""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a16="http://schemas.microsoft.com/office/drawing/2014/main" xmlns=""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a16="http://schemas.microsoft.com/office/drawing/2014/main" xmlns=""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8CB3616-5EA6-49DE-84D3-3853771A6176}"/>
                </a:ext>
              </a:extLst>
            </p:cNvPr>
            <p:cNvSpPr txBox="1"/>
            <p:nvPr/>
          </p:nvSpPr>
          <p:spPr>
            <a:xfrm>
              <a:off x="2038724" y="5595971"/>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sp>
        <p:nvSpPr>
          <p:cNvPr id="52" name="テキスト ボックス 51">
            <a:extLst>
              <a:ext uri="{FF2B5EF4-FFF2-40B4-BE49-F238E27FC236}">
                <a16:creationId xmlns:a16="http://schemas.microsoft.com/office/drawing/2014/main" xmlns="" id="{37E140B7-F471-99FC-5E3A-135413F98E5F}"/>
              </a:ext>
            </a:extLst>
          </p:cNvPr>
          <p:cNvSpPr txBox="1"/>
          <p:nvPr/>
        </p:nvSpPr>
        <p:spPr>
          <a:xfrm>
            <a:off x="266536" y="6192713"/>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a16="http://schemas.microsoft.com/office/drawing/2014/main" xmlns=""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a16="http://schemas.microsoft.com/office/drawing/2014/main" xmlns=""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a16="http://schemas.microsoft.com/office/drawing/2014/main" xmlns=""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a16="http://schemas.microsoft.com/office/drawing/2014/main" xmlns=""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a16="http://schemas.microsoft.com/office/drawing/2014/main" xmlns=""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xmlns=""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a16="http://schemas.microsoft.com/office/drawing/2014/main" xmlns=""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a16="http://schemas.microsoft.com/office/drawing/2014/main" xmlns="" id="{792B6340-3A93-4E17-2E31-38FE4587DDD8}"/>
                </a:ext>
              </a:extLst>
            </p:cNvPr>
            <p:cNvSpPr txBox="1"/>
            <p:nvPr/>
          </p:nvSpPr>
          <p:spPr>
            <a:xfrm>
              <a:off x="6133156" y="5567205"/>
              <a:ext cx="711206" cy="326160"/>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grpSp>
        <p:nvGrpSpPr>
          <p:cNvPr id="72" name="グループ化 71">
            <a:extLst>
              <a:ext uri="{FF2B5EF4-FFF2-40B4-BE49-F238E27FC236}">
                <a16:creationId xmlns:a16="http://schemas.microsoft.com/office/drawing/2014/main" xmlns=""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a16="http://schemas.microsoft.com/office/drawing/2014/main" xmlns=""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a16="http://schemas.microsoft.com/office/drawing/2014/main" xmlns=""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a16="http://schemas.microsoft.com/office/drawing/2014/main" xmlns=""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a16="http://schemas.microsoft.com/office/drawing/2014/main" xmlns=""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a16="http://schemas.microsoft.com/office/drawing/2014/main" xmlns=""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a16="http://schemas.microsoft.com/office/drawing/2014/main" xmlns=""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a16="http://schemas.microsoft.com/office/drawing/2014/main" xmlns=""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a16="http://schemas.microsoft.com/office/drawing/2014/main" xmlns=""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a16="http://schemas.microsoft.com/office/drawing/2014/main" xmlns=""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a16="http://schemas.microsoft.com/office/drawing/2014/main" xmlns=""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a16="http://schemas.microsoft.com/office/drawing/2014/main" xmlns=""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a16="http://schemas.microsoft.com/office/drawing/2014/main" xmlns=""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a16="http://schemas.microsoft.com/office/drawing/2014/main" xmlns=""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a16="http://schemas.microsoft.com/office/drawing/2014/main" xmlns=""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a16="http://schemas.microsoft.com/office/drawing/2014/main" xmlns=""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a16="http://schemas.microsoft.com/office/drawing/2014/main" xmlns=""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a16="http://schemas.microsoft.com/office/drawing/2014/main" xmlns=""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a16="http://schemas.microsoft.com/office/drawing/2014/main" xmlns=""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xmlns="" id="{B93C1052-6C88-C846-5241-1E58BFE0B664}"/>
              </a:ext>
            </a:extLst>
          </p:cNvPr>
          <p:cNvSpPr txBox="1"/>
          <p:nvPr/>
        </p:nvSpPr>
        <p:spPr>
          <a:xfrm>
            <a:off x="3434066" y="4607954"/>
            <a:ext cx="2339102"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給水を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バイオフィルターに通すと</a:t>
            </a:r>
          </a:p>
        </p:txBody>
      </p:sp>
      <p:sp>
        <p:nvSpPr>
          <p:cNvPr id="97" name="矢印: 右 96">
            <a:extLst>
              <a:ext uri="{FF2B5EF4-FFF2-40B4-BE49-F238E27FC236}">
                <a16:creationId xmlns:a16="http://schemas.microsoft.com/office/drawing/2014/main" xmlns=""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xmlns="" id="{CAA0E542-C3A6-2C86-B863-F896C0763FAC}"/>
              </a:ext>
            </a:extLst>
          </p:cNvPr>
          <p:cNvSpPr txBox="1"/>
          <p:nvPr/>
        </p:nvSpPr>
        <p:spPr>
          <a:xfrm>
            <a:off x="5768730" y="6193259"/>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p14="http://schemas.microsoft.com/office/powerpoint/2010/main" xmlns="" val="17459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バイオフィルターの効果の検証</a:t>
            </a:r>
          </a:p>
        </p:txBody>
      </p:sp>
      <p:sp>
        <p:nvSpPr>
          <p:cNvPr id="5" name="テキスト ボックス 4">
            <a:extLst>
              <a:ext uri="{FF2B5EF4-FFF2-40B4-BE49-F238E27FC236}">
                <a16:creationId xmlns:a16="http://schemas.microsoft.com/office/drawing/2014/main" xmlns="" id="{924B0AB0-DE73-FEB6-76C8-E2A1E4496AAA}"/>
              </a:ext>
            </a:extLst>
          </p:cNvPr>
          <p:cNvSpPr txBox="1"/>
          <p:nvPr/>
        </p:nvSpPr>
        <p:spPr>
          <a:xfrm>
            <a:off x="440099" y="1518535"/>
            <a:ext cx="8263801" cy="2031325"/>
          </a:xfrm>
          <a:prstGeom prst="rect">
            <a:avLst/>
          </a:prstGeom>
          <a:noFill/>
        </p:spPr>
        <p:txBody>
          <a:bodyPr wrap="none" rtlCol="0">
            <a:spAutoFit/>
          </a:bodyPr>
          <a:lstStyle/>
          <a:p>
            <a:r>
              <a:rPr kumimoji="1" lang="ja-JP" altLang="en-US" dirty="0"/>
              <a:t>　</a:t>
            </a:r>
            <a:r>
              <a:rPr kumimoji="1" lang="ja-JP" altLang="en-US" dirty="0">
                <a:latin typeface="メイリオ" panose="020B0604030504040204" pitchFamily="50" charset="-128"/>
                <a:ea typeface="メイリオ" panose="020B0604030504040204" pitchFamily="50" charset="-128"/>
              </a:rPr>
              <a:t>バイオフィルターを通した水は</a:t>
            </a:r>
            <a:r>
              <a:rPr kumimoji="1" lang="ja-JP" altLang="en-US" dirty="0">
                <a:solidFill>
                  <a:srgbClr val="FF0000"/>
                </a:solidFill>
                <a:latin typeface="メイリオ" panose="020B0604030504040204" pitchFamily="50" charset="-128"/>
                <a:ea typeface="メイリオ" panose="020B0604030504040204" pitchFamily="50" charset="-128"/>
              </a:rPr>
              <a:t>表面張力が低下する</a:t>
            </a:r>
            <a:r>
              <a:rPr kumimoji="1" lang="ja-JP" altLang="en-US" dirty="0">
                <a:latin typeface="メイリオ" panose="020B0604030504040204" pitchFamily="50" charset="-128"/>
                <a:ea typeface="メイリオ" panose="020B0604030504040204" pitchFamily="50" charset="-128"/>
              </a:rPr>
              <a:t>ことにより、ボイラーの</a:t>
            </a:r>
          </a:p>
          <a:p>
            <a:r>
              <a:rPr lang="ja-JP" altLang="en-US" dirty="0">
                <a:latin typeface="メイリオ" panose="020B0604030504040204" pitchFamily="50" charset="-128"/>
                <a:ea typeface="メイリオ" panose="020B0604030504040204" pitchFamily="50" charset="-128"/>
              </a:rPr>
              <a:t>金属表面と水との接点が増加し、</a:t>
            </a:r>
            <a:r>
              <a:rPr lang="ja-JP" altLang="en-US" b="1" dirty="0">
                <a:solidFill>
                  <a:srgbClr val="FF0000"/>
                </a:solidFill>
                <a:latin typeface="メイリオ" panose="020B0604030504040204" pitchFamily="50" charset="-128"/>
                <a:ea typeface="メイリオ" panose="020B0604030504040204" pitchFamily="50" charset="-128"/>
              </a:rPr>
              <a:t>熱効率が上昇する</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ゆえに通常の水と比較した場合、同じエネルギーで加熱した時の</a:t>
            </a:r>
            <a:r>
              <a:rPr lang="ja-JP" altLang="en-US" u="sng" dirty="0">
                <a:latin typeface="メイリオ" panose="020B0604030504040204" pitchFamily="50" charset="-128"/>
                <a:ea typeface="メイリオ" panose="020B0604030504040204" pitchFamily="50" charset="-128"/>
              </a:rPr>
              <a:t>温度上昇時</a:t>
            </a:r>
          </a:p>
          <a:p>
            <a:r>
              <a:rPr lang="ja-JP" altLang="en-US" u="sng" dirty="0">
                <a:latin typeface="メイリオ" panose="020B0604030504040204" pitchFamily="50" charset="-128"/>
                <a:ea typeface="メイリオ" panose="020B0604030504040204" pitchFamily="50" charset="-128"/>
              </a:rPr>
              <a:t>間が短縮する。</a:t>
            </a:r>
          </a:p>
          <a:p>
            <a:r>
              <a:rPr lang="ja-JP" altLang="en-US" dirty="0">
                <a:latin typeface="メイリオ" panose="020B0604030504040204" pitchFamily="50" charset="-128"/>
                <a:ea typeface="メイリオ" panose="020B0604030504040204" pitchFamily="50" charset="-128"/>
              </a:rPr>
              <a:t>　設定温度までの上昇時間が短縮することで、結果的にエネルギーの削減に繋</a:t>
            </a:r>
          </a:p>
          <a:p>
            <a:r>
              <a:rPr lang="ja-JP" altLang="en-US" dirty="0">
                <a:latin typeface="メイリオ" panose="020B0604030504040204" pitchFamily="50" charset="-128"/>
                <a:ea typeface="メイリオ" panose="020B0604030504040204" pitchFamily="50" charset="-128"/>
              </a:rPr>
              <a:t>がる。</a:t>
            </a:r>
          </a:p>
          <a:p>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燃料がガスであっても、その使用料が削減できるという事になります。</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8" y="4185303"/>
            <a:ext cx="8263801" cy="230832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仮に加温前の水の温度が</a:t>
            </a:r>
            <a:r>
              <a:rPr kumimoji="1" lang="en-US" altLang="ja-JP" dirty="0">
                <a:latin typeface="メイリオ" panose="020B0604030504040204" pitchFamily="50" charset="-128"/>
                <a:ea typeface="メイリオ" panose="020B0604030504040204" pitchFamily="50" charset="-128"/>
              </a:rPr>
              <a:t>20</a:t>
            </a: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で（エコノマイザーは無視します）</a:t>
            </a:r>
            <a:r>
              <a:rPr kumimoji="1" lang="ja-JP" altLang="en-US" dirty="0">
                <a:latin typeface="メイリオ" panose="020B0604030504040204" pitchFamily="50" charset="-128"/>
                <a:ea typeface="メイリオ" panose="020B0604030504040204" pitchFamily="50" charset="-128"/>
              </a:rPr>
              <a:t>設定温度が</a:t>
            </a:r>
            <a:r>
              <a:rPr kumimoji="1" lang="en-US" altLang="ja-JP" dirty="0">
                <a:latin typeface="メイリオ" panose="020B0604030504040204" pitchFamily="50" charset="-128"/>
                <a:ea typeface="メイリオ" panose="020B0604030504040204" pitchFamily="50" charset="-128"/>
              </a:rPr>
              <a:t>80</a:t>
            </a:r>
            <a:r>
              <a:rPr kumimoji="1" lang="ja-JP" altLang="en-US" dirty="0">
                <a:latin typeface="メイリオ" panose="020B0604030504040204" pitchFamily="50" charset="-128"/>
                <a:ea typeface="メイリオ" panose="020B0604030504040204" pitchFamily="50" charset="-128"/>
              </a:rPr>
              <a:t>℃として、</a:t>
            </a:r>
            <a:r>
              <a:rPr kumimoji="1" lang="ja-JP" altLang="en-US" dirty="0">
                <a:solidFill>
                  <a:srgbClr val="FF0000"/>
                </a:solidFill>
                <a:latin typeface="メイリオ" panose="020B0604030504040204" pitchFamily="50" charset="-128"/>
                <a:ea typeface="メイリオ" panose="020B0604030504040204" pitchFamily="50" charset="-128"/>
              </a:rPr>
              <a:t>設定温度まで上昇する時間を測定</a:t>
            </a:r>
            <a:r>
              <a:rPr kumimoji="1" lang="ja-JP" altLang="en-US" dirty="0">
                <a:latin typeface="メイリオ" panose="020B0604030504040204" pitchFamily="50" charset="-128"/>
                <a:ea typeface="メイリオ" panose="020B0604030504040204" pitchFamily="50" charset="-128"/>
              </a:rPr>
              <a:t>します。</a:t>
            </a: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バイオフィルター未使用時 ＝ </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バイオフィルター使用時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比較時間差</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秒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の燃料削減効果有　　　となります。 </a:t>
            </a:r>
            <a:endParaRPr kumimoji="1"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2" y="3815971"/>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xmlns="" id="{0E6E768E-26F4-56F3-86D9-8F458B66DE5D}"/>
              </a:ext>
            </a:extLst>
          </p:cNvPr>
          <p:cNvSpPr txBox="1"/>
          <p:nvPr/>
        </p:nvSpPr>
        <p:spPr>
          <a:xfrm>
            <a:off x="362308" y="781711"/>
            <a:ext cx="6383548"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ガスボイラーにバイオフィルター</a:t>
            </a:r>
          </a:p>
          <a:p>
            <a:r>
              <a:rPr lang="ja-JP" altLang="en-US" sz="2800" dirty="0">
                <a:latin typeface="メイリオ" panose="020B0604030504040204" pitchFamily="50" charset="-128"/>
                <a:ea typeface="メイリオ" panose="020B0604030504040204" pitchFamily="50" charset="-128"/>
              </a:rPr>
              <a:t>を設置する場合のフロー例</a:t>
            </a:r>
            <a:endParaRPr kumimoji="1" lang="ja-JP" altLang="en-US" sz="28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xmlns="" id="{851CE263-013E-748A-2A23-61391A45EE6A}"/>
              </a:ext>
            </a:extLst>
          </p:cNvPr>
          <p:cNvSpPr txBox="1"/>
          <p:nvPr/>
        </p:nvSpPr>
        <p:spPr>
          <a:xfrm>
            <a:off x="587141" y="2009815"/>
            <a:ext cx="7186583"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ボイラー（ヒーター）への給水ラインにバイオフィルターを設置します。</a:t>
            </a:r>
          </a:p>
          <a:p>
            <a:r>
              <a:rPr lang="ja-JP" altLang="en-US" sz="1400" dirty="0">
                <a:latin typeface="メイリオ" panose="020B0604030504040204" pitchFamily="50" charset="-128"/>
                <a:ea typeface="メイリオ" panose="020B0604030504040204" pitchFamily="50" charset="-128"/>
              </a:rPr>
              <a:t>使用時と未使用時の比較の為、及び万が一の場合の為にバイパスラインを設置します。</a:t>
            </a:r>
            <a:endParaRPr kumimoji="1" lang="ja-JP" altLang="en-US" sz="14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xmlns="" id="{9E2F7988-5546-6119-1253-1A4CE0615E71}"/>
              </a:ext>
            </a:extLst>
          </p:cNvPr>
          <p:cNvSpPr txBox="1"/>
          <p:nvPr/>
        </p:nvSpPr>
        <p:spPr>
          <a:xfrm>
            <a:off x="362308" y="1748261"/>
            <a:ext cx="1605988"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設置方法</a:t>
            </a:r>
            <a:r>
              <a:rPr kumimoji="1" lang="en-US" altLang="ja-JP" sz="1600" dirty="0">
                <a:latin typeface="メイリオ" panose="020B0604030504040204" pitchFamily="50" charset="-128"/>
                <a:ea typeface="メイリオ" panose="020B0604030504040204" pitchFamily="50" charset="-128"/>
              </a:rPr>
              <a:t>】</a:t>
            </a:r>
          </a:p>
        </p:txBody>
      </p:sp>
      <p:sp>
        <p:nvSpPr>
          <p:cNvPr id="61" name="テキスト ボックス 60">
            <a:extLst>
              <a:ext uri="{FF2B5EF4-FFF2-40B4-BE49-F238E27FC236}">
                <a16:creationId xmlns:a16="http://schemas.microsoft.com/office/drawing/2014/main" xmlns="" id="{0781BC4A-2C05-2D46-EC19-BA1A37864E45}"/>
              </a:ext>
            </a:extLst>
          </p:cNvPr>
          <p:cNvSpPr txBox="1"/>
          <p:nvPr/>
        </p:nvSpPr>
        <p:spPr>
          <a:xfrm>
            <a:off x="587141" y="2795961"/>
            <a:ext cx="4673074"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①バイオフィルター本体の費用（設置工事代金込み）。</a:t>
            </a:r>
          </a:p>
          <a:p>
            <a:r>
              <a:rPr lang="ja-JP" altLang="en-US" sz="1400" dirty="0">
                <a:latin typeface="メイリオ" panose="020B0604030504040204" pitchFamily="50" charset="-128"/>
                <a:ea typeface="メイリオ" panose="020B0604030504040204" pitchFamily="50" charset="-128"/>
              </a:rPr>
              <a:t>②定期メンテナンス費用（１回～２回／年）。</a:t>
            </a:r>
            <a:endParaRPr kumimoji="1" lang="ja-JP" altLang="en-US" sz="14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xmlns="" id="{B6637F62-C7EA-6C46-3D9D-0DB1C8A879DC}"/>
              </a:ext>
            </a:extLst>
          </p:cNvPr>
          <p:cNvSpPr txBox="1"/>
          <p:nvPr/>
        </p:nvSpPr>
        <p:spPr>
          <a:xfrm>
            <a:off x="362307" y="2534407"/>
            <a:ext cx="2554147"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設置後に掛かる費用</a:t>
            </a:r>
            <a:r>
              <a:rPr kumimoji="1" lang="en-US" altLang="ja-JP" sz="1600" dirty="0">
                <a:latin typeface="メイリオ" panose="020B0604030504040204" pitchFamily="50" charset="-128"/>
                <a:ea typeface="メイリオ" panose="020B0604030504040204" pitchFamily="50" charset="-128"/>
              </a:rPr>
              <a:t>】</a:t>
            </a:r>
          </a:p>
        </p:txBody>
      </p:sp>
      <p:pic>
        <p:nvPicPr>
          <p:cNvPr id="9" name="図 8">
            <a:extLst>
              <a:ext uri="{FF2B5EF4-FFF2-40B4-BE49-F238E27FC236}">
                <a16:creationId xmlns:a16="http://schemas.microsoft.com/office/drawing/2014/main" xmlns="" id="{39757D41-A35E-5029-0193-4487BAE026B2}"/>
              </a:ext>
            </a:extLst>
          </p:cNvPr>
          <p:cNvPicPr>
            <a:picLocks noChangeAspect="1"/>
          </p:cNvPicPr>
          <p:nvPr/>
        </p:nvPicPr>
        <p:blipFill>
          <a:blip r:embed="rId2" cstate="print"/>
          <a:stretch>
            <a:fillRect/>
          </a:stretch>
        </p:blipFill>
        <p:spPr>
          <a:xfrm>
            <a:off x="224320" y="3429000"/>
            <a:ext cx="3607796" cy="2995939"/>
          </a:xfrm>
          <a:prstGeom prst="rect">
            <a:avLst/>
          </a:prstGeom>
        </p:spPr>
      </p:pic>
      <p:pic>
        <p:nvPicPr>
          <p:cNvPr id="11" name="図 10">
            <a:extLst>
              <a:ext uri="{FF2B5EF4-FFF2-40B4-BE49-F238E27FC236}">
                <a16:creationId xmlns:a16="http://schemas.microsoft.com/office/drawing/2014/main" xmlns="" id="{0A740813-B3F4-72C7-C488-9C948C7AC3AC}"/>
              </a:ext>
            </a:extLst>
          </p:cNvPr>
          <p:cNvPicPr>
            <a:picLocks noChangeAspect="1"/>
          </p:cNvPicPr>
          <p:nvPr/>
        </p:nvPicPr>
        <p:blipFill>
          <a:blip r:embed="rId3" cstate="print"/>
          <a:stretch>
            <a:fillRect/>
          </a:stretch>
        </p:blipFill>
        <p:spPr>
          <a:xfrm>
            <a:off x="5814239" y="3490783"/>
            <a:ext cx="3105441" cy="2971540"/>
          </a:xfrm>
          <a:prstGeom prst="rect">
            <a:avLst/>
          </a:prstGeom>
        </p:spPr>
      </p:pic>
      <p:pic>
        <p:nvPicPr>
          <p:cNvPr id="13" name="図 12">
            <a:extLst>
              <a:ext uri="{FF2B5EF4-FFF2-40B4-BE49-F238E27FC236}">
                <a16:creationId xmlns:a16="http://schemas.microsoft.com/office/drawing/2014/main" xmlns="" id="{CBA5384A-7DA1-8E53-F6F3-F925283F0C1B}"/>
              </a:ext>
            </a:extLst>
          </p:cNvPr>
          <p:cNvPicPr>
            <a:picLocks noChangeAspect="1"/>
          </p:cNvPicPr>
          <p:nvPr/>
        </p:nvPicPr>
        <p:blipFill>
          <a:blip r:embed="rId4" cstate="print"/>
          <a:stretch>
            <a:fillRect/>
          </a:stretch>
        </p:blipFill>
        <p:spPr>
          <a:xfrm>
            <a:off x="3826279" y="3441443"/>
            <a:ext cx="509536" cy="3099924"/>
          </a:xfrm>
          <a:prstGeom prst="rect">
            <a:avLst/>
          </a:prstGeom>
        </p:spPr>
      </p:pic>
      <p:grpSp>
        <p:nvGrpSpPr>
          <p:cNvPr id="15" name="グループ化 14">
            <a:extLst>
              <a:ext uri="{FF2B5EF4-FFF2-40B4-BE49-F238E27FC236}">
                <a16:creationId xmlns:a16="http://schemas.microsoft.com/office/drawing/2014/main" xmlns="" id="{2F9175B5-B01A-0F7E-9B9B-317D2EC350AB}"/>
              </a:ext>
            </a:extLst>
          </p:cNvPr>
          <p:cNvGrpSpPr/>
          <p:nvPr/>
        </p:nvGrpSpPr>
        <p:grpSpPr>
          <a:xfrm flipH="1">
            <a:off x="4687142" y="4821020"/>
            <a:ext cx="1127097" cy="288346"/>
            <a:chOff x="1998844" y="4182426"/>
            <a:chExt cx="5133521" cy="1045922"/>
          </a:xfrm>
        </p:grpSpPr>
        <p:sp>
          <p:nvSpPr>
            <p:cNvPr id="16" name="フローチャート: 処理 15">
              <a:extLst>
                <a:ext uri="{FF2B5EF4-FFF2-40B4-BE49-F238E27FC236}">
                  <a16:creationId xmlns:a16="http://schemas.microsoft.com/office/drawing/2014/main" xmlns="" id="{0498C707-2419-CDA6-5E50-370504E945F3}"/>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フローチャート: 処理 16">
              <a:extLst>
                <a:ext uri="{FF2B5EF4-FFF2-40B4-BE49-F238E27FC236}">
                  <a16:creationId xmlns:a16="http://schemas.microsoft.com/office/drawing/2014/main" xmlns="" id="{8153A54C-457C-C915-72DA-B8E4E0DF923F}"/>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ローチャート: 処理 17">
              <a:extLst>
                <a:ext uri="{FF2B5EF4-FFF2-40B4-BE49-F238E27FC236}">
                  <a16:creationId xmlns:a16="http://schemas.microsoft.com/office/drawing/2014/main" xmlns="" id="{2003DD72-386A-928C-BED6-0859BC0AAADF}"/>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ローチャート: 処理 18">
              <a:extLst>
                <a:ext uri="{FF2B5EF4-FFF2-40B4-BE49-F238E27FC236}">
                  <a16:creationId xmlns:a16="http://schemas.microsoft.com/office/drawing/2014/main" xmlns="" id="{6A93BF5D-2CC9-64E7-D291-BBFAA5A6B0BB}"/>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フローチャート: 処理 19">
              <a:extLst>
                <a:ext uri="{FF2B5EF4-FFF2-40B4-BE49-F238E27FC236}">
                  <a16:creationId xmlns:a16="http://schemas.microsoft.com/office/drawing/2014/main" xmlns="" id="{5E5315EA-09E9-C065-2FAE-2DDE736690A5}"/>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ローチャート: 処理 20">
              <a:extLst>
                <a:ext uri="{FF2B5EF4-FFF2-40B4-BE49-F238E27FC236}">
                  <a16:creationId xmlns:a16="http://schemas.microsoft.com/office/drawing/2014/main" xmlns="" id="{E7CDE5AF-81C1-C6CA-0429-83034AC8A14D}"/>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フローチャート: 処理 21">
              <a:extLst>
                <a:ext uri="{FF2B5EF4-FFF2-40B4-BE49-F238E27FC236}">
                  <a16:creationId xmlns:a16="http://schemas.microsoft.com/office/drawing/2014/main" xmlns="" id="{95A6301C-DB49-BBCF-6501-FBEACF0C4418}"/>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処理 22">
              <a:extLst>
                <a:ext uri="{FF2B5EF4-FFF2-40B4-BE49-F238E27FC236}">
                  <a16:creationId xmlns:a16="http://schemas.microsoft.com/office/drawing/2014/main" xmlns="" id="{437AF09C-8AE5-D3FE-EF4D-3D5A3CC7BA4E}"/>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フローチャート: 処理 23">
              <a:extLst>
                <a:ext uri="{FF2B5EF4-FFF2-40B4-BE49-F238E27FC236}">
                  <a16:creationId xmlns:a16="http://schemas.microsoft.com/office/drawing/2014/main" xmlns="" id="{44DBDECD-FA63-5373-D579-006A43CFCB34}"/>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フローチャート: 処理 24">
              <a:extLst>
                <a:ext uri="{FF2B5EF4-FFF2-40B4-BE49-F238E27FC236}">
                  <a16:creationId xmlns:a16="http://schemas.microsoft.com/office/drawing/2014/main" xmlns="" id="{BEA8AEA1-94F6-6906-EA87-819788F60361}"/>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フローチャート: 処理 25">
              <a:extLst>
                <a:ext uri="{FF2B5EF4-FFF2-40B4-BE49-F238E27FC236}">
                  <a16:creationId xmlns:a16="http://schemas.microsoft.com/office/drawing/2014/main" xmlns="" id="{8C13A548-04E9-8482-1779-20A9E0547476}"/>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フローチャート: 処理 26">
              <a:extLst>
                <a:ext uri="{FF2B5EF4-FFF2-40B4-BE49-F238E27FC236}">
                  <a16:creationId xmlns:a16="http://schemas.microsoft.com/office/drawing/2014/main" xmlns="" id="{7B503B2A-632E-1D6B-75DD-EF116FDE28AF}"/>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xmlns="" id="{6CB1AC44-67C5-57AA-3694-07356ED6E441}"/>
                </a:ext>
              </a:extLst>
            </p:cNvPr>
            <p:cNvGrpSpPr/>
            <p:nvPr/>
          </p:nvGrpSpPr>
          <p:grpSpPr>
            <a:xfrm>
              <a:off x="6422924" y="4374336"/>
              <a:ext cx="260879" cy="686889"/>
              <a:chOff x="6432243" y="1571071"/>
              <a:chExt cx="260879" cy="686889"/>
            </a:xfrm>
          </p:grpSpPr>
          <p:sp>
            <p:nvSpPr>
              <p:cNvPr id="29" name="正方形/長方形 28">
                <a:extLst>
                  <a:ext uri="{FF2B5EF4-FFF2-40B4-BE49-F238E27FC236}">
                    <a16:creationId xmlns:a16="http://schemas.microsoft.com/office/drawing/2014/main" xmlns="" id="{BE9343FF-1810-9550-7496-939D2B8CB2B5}"/>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平行四辺形 29">
                <a:extLst>
                  <a:ext uri="{FF2B5EF4-FFF2-40B4-BE49-F238E27FC236}">
                    <a16:creationId xmlns:a16="http://schemas.microsoft.com/office/drawing/2014/main" xmlns="" id="{D12BE376-6B46-6F67-98F3-431B62C03116}"/>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平行四辺形 30">
                <a:extLst>
                  <a:ext uri="{FF2B5EF4-FFF2-40B4-BE49-F238E27FC236}">
                    <a16:creationId xmlns:a16="http://schemas.microsoft.com/office/drawing/2014/main" xmlns="" id="{44C6A01E-8F22-13DA-B1E5-88376BB57903}"/>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cxnSp>
        <p:nvCxnSpPr>
          <p:cNvPr id="33" name="直線コネクタ 32">
            <a:extLst>
              <a:ext uri="{FF2B5EF4-FFF2-40B4-BE49-F238E27FC236}">
                <a16:creationId xmlns:a16="http://schemas.microsoft.com/office/drawing/2014/main" xmlns="" id="{A0CEF1B8-1558-F6B2-27D0-01E93C197970}"/>
              </a:ext>
            </a:extLst>
          </p:cNvPr>
          <p:cNvCxnSpPr>
            <a:cxnSpLocks/>
          </p:cNvCxnSpPr>
          <p:nvPr/>
        </p:nvCxnSpPr>
        <p:spPr>
          <a:xfrm>
            <a:off x="4335815" y="3737112"/>
            <a:ext cx="1478424" cy="0"/>
          </a:xfrm>
          <a:prstGeom prst="line">
            <a:avLst/>
          </a:prstGeom>
          <a:ln w="44450"/>
        </p:spPr>
        <p:style>
          <a:lnRef idx="1">
            <a:schemeClr val="dk1"/>
          </a:lnRef>
          <a:fillRef idx="0">
            <a:schemeClr val="dk1"/>
          </a:fillRef>
          <a:effectRef idx="0">
            <a:schemeClr val="dk1"/>
          </a:effectRef>
          <a:fontRef idx="minor">
            <a:schemeClr val="tx1"/>
          </a:fontRef>
        </p:style>
      </p:cxnSp>
      <p:sp>
        <p:nvSpPr>
          <p:cNvPr id="37" name="フローチャート: 照合 36">
            <a:extLst>
              <a:ext uri="{FF2B5EF4-FFF2-40B4-BE49-F238E27FC236}">
                <a16:creationId xmlns:a16="http://schemas.microsoft.com/office/drawing/2014/main" xmlns="" id="{24A6B566-B4B3-729A-367D-5BD5BC6C0613}"/>
              </a:ext>
            </a:extLst>
          </p:cNvPr>
          <p:cNvSpPr/>
          <p:nvPr/>
        </p:nvSpPr>
        <p:spPr>
          <a:xfrm rot="5400000">
            <a:off x="4539007" y="4890284"/>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フローチャート: 照合 37">
            <a:extLst>
              <a:ext uri="{FF2B5EF4-FFF2-40B4-BE49-F238E27FC236}">
                <a16:creationId xmlns:a16="http://schemas.microsoft.com/office/drawing/2014/main" xmlns="" id="{6CE88484-95B3-351C-A775-A25E663F1D47}"/>
              </a:ext>
            </a:extLst>
          </p:cNvPr>
          <p:cNvSpPr/>
          <p:nvPr/>
        </p:nvSpPr>
        <p:spPr>
          <a:xfrm rot="10800000">
            <a:off x="4372134" y="5051980"/>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正方形/長方形 38">
            <a:extLst>
              <a:ext uri="{FF2B5EF4-FFF2-40B4-BE49-F238E27FC236}">
                <a16:creationId xmlns:a16="http://schemas.microsoft.com/office/drawing/2014/main" xmlns="" id="{BB12FC91-4838-9D9B-DECB-5F27D2A4B190}"/>
              </a:ext>
            </a:extLst>
          </p:cNvPr>
          <p:cNvSpPr/>
          <p:nvPr/>
        </p:nvSpPr>
        <p:spPr>
          <a:xfrm>
            <a:off x="4301061" y="4871549"/>
            <a:ext cx="119764" cy="156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xmlns="" id="{4DF4E448-8502-2275-6954-FBD27C57EA23}"/>
              </a:ext>
            </a:extLst>
          </p:cNvPr>
          <p:cNvCxnSpPr>
            <a:cxnSpLocks/>
          </p:cNvCxnSpPr>
          <p:nvPr/>
        </p:nvCxnSpPr>
        <p:spPr>
          <a:xfrm>
            <a:off x="4432016" y="5275995"/>
            <a:ext cx="1404876"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xmlns="" id="{E6273B0C-BC1D-7E95-180C-37B21863EB9A}"/>
              </a:ext>
            </a:extLst>
          </p:cNvPr>
          <p:cNvCxnSpPr>
            <a:cxnSpLocks/>
          </p:cNvCxnSpPr>
          <p:nvPr/>
        </p:nvCxnSpPr>
        <p:spPr>
          <a:xfrm>
            <a:off x="4301061" y="4963350"/>
            <a:ext cx="216262"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xmlns="" id="{D2BA7396-3FBD-9331-3275-FC5A59474BD3}"/>
              </a:ext>
            </a:extLst>
          </p:cNvPr>
          <p:cNvCxnSpPr>
            <a:cxnSpLocks/>
          </p:cNvCxnSpPr>
          <p:nvPr/>
        </p:nvCxnSpPr>
        <p:spPr>
          <a:xfrm flipV="1">
            <a:off x="4432016" y="4947984"/>
            <a:ext cx="0" cy="113819"/>
          </a:xfrm>
          <a:prstGeom prst="line">
            <a:avLst/>
          </a:prstGeom>
          <a:ln w="4445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xmlns="" id="{B17B5D97-26F8-5710-8BD1-2147B9CBF03B}"/>
              </a:ext>
            </a:extLst>
          </p:cNvPr>
          <p:cNvCxnSpPr>
            <a:cxnSpLocks/>
          </p:cNvCxnSpPr>
          <p:nvPr/>
        </p:nvCxnSpPr>
        <p:spPr>
          <a:xfrm flipV="1">
            <a:off x="4433313" y="5184896"/>
            <a:ext cx="0" cy="113819"/>
          </a:xfrm>
          <a:prstGeom prst="line">
            <a:avLst/>
          </a:prstGeom>
          <a:ln w="44450"/>
        </p:spPr>
        <p:style>
          <a:lnRef idx="1">
            <a:schemeClr val="dk1"/>
          </a:lnRef>
          <a:fillRef idx="0">
            <a:schemeClr val="dk1"/>
          </a:fillRef>
          <a:effectRef idx="0">
            <a:schemeClr val="dk1"/>
          </a:effectRef>
          <a:fontRef idx="minor">
            <a:schemeClr val="tx1"/>
          </a:fontRef>
        </p:style>
      </p:cxnSp>
      <p:sp>
        <p:nvSpPr>
          <p:cNvPr id="54" name="正方形/長方形 53">
            <a:extLst>
              <a:ext uri="{FF2B5EF4-FFF2-40B4-BE49-F238E27FC236}">
                <a16:creationId xmlns:a16="http://schemas.microsoft.com/office/drawing/2014/main" xmlns="" id="{3766445E-4408-984F-9125-4D272BD00239}"/>
              </a:ext>
            </a:extLst>
          </p:cNvPr>
          <p:cNvSpPr/>
          <p:nvPr/>
        </p:nvSpPr>
        <p:spPr>
          <a:xfrm>
            <a:off x="6216579"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A</a:t>
            </a:r>
            <a:endParaRPr kumimoji="1" lang="ja-JP" altLang="en-US" sz="1050" dirty="0">
              <a:solidFill>
                <a:schemeClr val="tx1"/>
              </a:solidFill>
            </a:endParaRPr>
          </a:p>
        </p:txBody>
      </p:sp>
      <p:sp>
        <p:nvSpPr>
          <p:cNvPr id="55" name="正方形/長方形 54">
            <a:extLst>
              <a:ext uri="{FF2B5EF4-FFF2-40B4-BE49-F238E27FC236}">
                <a16:creationId xmlns:a16="http://schemas.microsoft.com/office/drawing/2014/main" xmlns="" id="{4378955C-04F9-A1F8-C036-CA2F6C1C9B06}"/>
              </a:ext>
            </a:extLst>
          </p:cNvPr>
          <p:cNvSpPr/>
          <p:nvPr/>
        </p:nvSpPr>
        <p:spPr>
          <a:xfrm>
            <a:off x="6551077"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B</a:t>
            </a:r>
            <a:endParaRPr kumimoji="1" lang="ja-JP" altLang="en-US" sz="1050" dirty="0">
              <a:solidFill>
                <a:schemeClr val="tx1"/>
              </a:solidFill>
            </a:endParaRPr>
          </a:p>
        </p:txBody>
      </p:sp>
      <p:sp>
        <p:nvSpPr>
          <p:cNvPr id="63" name="正方形/長方形 62">
            <a:extLst>
              <a:ext uri="{FF2B5EF4-FFF2-40B4-BE49-F238E27FC236}">
                <a16:creationId xmlns:a16="http://schemas.microsoft.com/office/drawing/2014/main" xmlns="" id="{B28440FD-9755-E5D4-74A7-DA454A055275}"/>
              </a:ext>
            </a:extLst>
          </p:cNvPr>
          <p:cNvSpPr/>
          <p:nvPr/>
        </p:nvSpPr>
        <p:spPr>
          <a:xfrm>
            <a:off x="4255107" y="4303090"/>
            <a:ext cx="1478425" cy="3209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バイオフィルター</a:t>
            </a:r>
          </a:p>
        </p:txBody>
      </p:sp>
      <p:cxnSp>
        <p:nvCxnSpPr>
          <p:cNvPr id="65" name="直線矢印コネクタ 64">
            <a:extLst>
              <a:ext uri="{FF2B5EF4-FFF2-40B4-BE49-F238E27FC236}">
                <a16:creationId xmlns:a16="http://schemas.microsoft.com/office/drawing/2014/main" xmlns="" id="{7246C0C5-13B1-58E3-0343-A8846BF8BBD9}"/>
              </a:ext>
            </a:extLst>
          </p:cNvPr>
          <p:cNvCxnSpPr>
            <a:cxnSpLocks/>
            <a:stCxn id="63" idx="2"/>
            <a:endCxn id="17" idx="0"/>
          </p:cNvCxnSpPr>
          <p:nvPr/>
        </p:nvCxnSpPr>
        <p:spPr>
          <a:xfrm>
            <a:off x="4994320" y="4623992"/>
            <a:ext cx="66060" cy="249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xmlns="" id="{E7E57AA2-8DA1-A17C-697A-016BDB39D6C6}"/>
              </a:ext>
            </a:extLst>
          </p:cNvPr>
          <p:cNvSpPr txBox="1"/>
          <p:nvPr/>
        </p:nvSpPr>
        <p:spPr>
          <a:xfrm>
            <a:off x="3423651" y="5430185"/>
            <a:ext cx="1107996"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切替用バルブ</a:t>
            </a:r>
          </a:p>
        </p:txBody>
      </p:sp>
      <p:sp>
        <p:nvSpPr>
          <p:cNvPr id="68" name="テキスト ボックス 67">
            <a:extLst>
              <a:ext uri="{FF2B5EF4-FFF2-40B4-BE49-F238E27FC236}">
                <a16:creationId xmlns:a16="http://schemas.microsoft.com/office/drawing/2014/main" xmlns="" id="{A5DA5C00-328C-F46D-6A2E-FD54D895CDAC}"/>
              </a:ext>
            </a:extLst>
          </p:cNvPr>
          <p:cNvSpPr txBox="1"/>
          <p:nvPr/>
        </p:nvSpPr>
        <p:spPr>
          <a:xfrm>
            <a:off x="4572000" y="5423830"/>
            <a:ext cx="1261884"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バイパスライン</a:t>
            </a:r>
          </a:p>
        </p:txBody>
      </p:sp>
      <p:cxnSp>
        <p:nvCxnSpPr>
          <p:cNvPr id="69" name="直線矢印コネクタ 68">
            <a:extLst>
              <a:ext uri="{FF2B5EF4-FFF2-40B4-BE49-F238E27FC236}">
                <a16:creationId xmlns:a16="http://schemas.microsoft.com/office/drawing/2014/main" xmlns="" id="{DB802F08-DC6E-F22B-9825-2F8CF7A11BCF}"/>
              </a:ext>
            </a:extLst>
          </p:cNvPr>
          <p:cNvCxnSpPr>
            <a:cxnSpLocks/>
          </p:cNvCxnSpPr>
          <p:nvPr/>
        </p:nvCxnSpPr>
        <p:spPr>
          <a:xfrm flipV="1">
            <a:off x="5201108" y="5291496"/>
            <a:ext cx="11933" cy="15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xmlns="" id="{962C402A-2C21-405C-884B-259B130AC6B0}"/>
              </a:ext>
            </a:extLst>
          </p:cNvPr>
          <p:cNvCxnSpPr>
            <a:cxnSpLocks/>
          </p:cNvCxnSpPr>
          <p:nvPr/>
        </p:nvCxnSpPr>
        <p:spPr>
          <a:xfrm flipV="1">
            <a:off x="4075003" y="5185845"/>
            <a:ext cx="252412" cy="245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48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本資料は、バイオフィルターの説明と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効果の検証方法、設置場所や位置、バイオフィルター本体の価格等については現地を確認した後、別途協議合意の上、決定することと致します。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6" name="Picture 1" descr="header">
            <a:extLst>
              <a:ext uri="{FF2B5EF4-FFF2-40B4-BE49-F238E27FC236}">
                <a16:creationId xmlns:a16="http://schemas.microsoft.com/office/drawing/2014/main" xmlns="" id="{20F394B9-4085-60AA-8DDE-04030D9262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171598"/>
            <a:ext cx="9144000" cy="73494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3" cstate="print"/>
          <a:stretch>
            <a:fillRect/>
          </a:stretch>
        </p:blipFill>
        <p:spPr>
          <a:xfrm>
            <a:off x="1815767" y="5218716"/>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4931158" cy="584775"/>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一般社団法人 </a:t>
            </a:r>
            <a:r>
              <a:rPr lang="ja-JP" altLang="en-US" sz="3200" dirty="0">
                <a:solidFill>
                  <a:prstClr val="black"/>
                </a:solidFill>
                <a:latin typeface="メイリオ" panose="020B0604030504040204" pitchFamily="50" charset="-128"/>
                <a:ea typeface="メイリオ" panose="020B0604030504040204" pitchFamily="50" charset="-128"/>
              </a:rPr>
              <a:t>地球環境整備機構</a:t>
            </a: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39367-1817-1C3F-7BDA-9306FCB5066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AC5B0BC-E89E-02DE-7B35-B7AD55D0536E}"/>
              </a:ext>
            </a:extLst>
          </p:cNvPr>
          <p:cNvSpPr txBox="1"/>
          <p:nvPr/>
        </p:nvSpPr>
        <p:spPr>
          <a:xfrm>
            <a:off x="301924" y="1536174"/>
            <a:ext cx="8540151" cy="3785652"/>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ボイラーというと、普段、街で目にするようなものではないので、その形や何をするための機械なのかはイメージしにくいかと思いますが、ボイラー（</a:t>
            </a:r>
            <a:r>
              <a:rPr lang="en-US" altLang="ja-JP" sz="1600" dirty="0">
                <a:latin typeface="メイリオ" panose="020B0604030504040204" pitchFamily="50" charset="-128"/>
                <a:ea typeface="メイリオ" panose="020B0604030504040204" pitchFamily="50" charset="-128"/>
              </a:rPr>
              <a:t>Boiler</a:t>
            </a:r>
            <a:r>
              <a:rPr lang="ja-JP" altLang="en-US" sz="1600" dirty="0">
                <a:latin typeface="メイリオ" panose="020B0604030504040204" pitchFamily="50" charset="-128"/>
                <a:ea typeface="メイリオ" panose="020B0604030504040204" pitchFamily="50" charset="-128"/>
              </a:rPr>
              <a:t>）の語源であろう英語の</a:t>
            </a:r>
            <a:r>
              <a:rPr lang="en-US" altLang="ja-JP" sz="1600" dirty="0">
                <a:latin typeface="メイリオ" panose="020B0604030504040204" pitchFamily="50" charset="-128"/>
                <a:ea typeface="メイリオ" panose="020B0604030504040204" pitchFamily="50" charset="-128"/>
              </a:rPr>
              <a:t>boil</a:t>
            </a:r>
            <a:r>
              <a:rPr lang="ja-JP" altLang="en-US" sz="1600" dirty="0">
                <a:latin typeface="メイリオ" panose="020B0604030504040204" pitchFamily="50" charset="-128"/>
                <a:ea typeface="メイリオ" panose="020B0604030504040204" pitchFamily="50" charset="-128"/>
              </a:rPr>
              <a:t>（沸騰する）から考えてみると、水（液体）に熱を加え、温水、蒸気を作る機械だろうというふうに想像できるのではないかと思います。</a:t>
            </a:r>
          </a:p>
          <a:p>
            <a:r>
              <a:rPr lang="ja-JP" altLang="en-US" sz="1600" dirty="0">
                <a:latin typeface="メイリオ" panose="020B0604030504040204" pitchFamily="50" charset="-128"/>
                <a:ea typeface="メイリオ" panose="020B0604030504040204" pitchFamily="50" charset="-128"/>
              </a:rPr>
              <a:t>　温水を作るものを温水ボイラー、蒸気を作るものを蒸気ボイラーといいます。</a:t>
            </a:r>
          </a:p>
          <a:p>
            <a:r>
              <a:rPr lang="ja-JP" altLang="en-US" sz="1600" dirty="0">
                <a:latin typeface="メイリオ" panose="020B0604030504040204" pitchFamily="50" charset="-128"/>
                <a:ea typeface="メイリオ" panose="020B0604030504040204" pitchFamily="50" charset="-128"/>
              </a:rPr>
              <a:t>では、その温水や蒸気をどのように利用しているかというと、例えば、身近なものではお風呂の給湯、産業用としては蒸留、加熱、滅菌などを行う機械の熱源として利用されています。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やかんでも温水はできますが、では、</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ボイラー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とはどういうものなのか、それは、次の</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つの要件に当てはまるものとして定義されています。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⒈ 火気、高温ガス又は電気を熱源とするもの。</a:t>
            </a:r>
          </a:p>
          <a:p>
            <a:r>
              <a:rPr lang="ja-JP" altLang="en-US" sz="1600" dirty="0">
                <a:latin typeface="メイリオ" panose="020B0604030504040204" pitchFamily="50" charset="-128"/>
                <a:ea typeface="メイリオ" panose="020B0604030504040204" pitchFamily="50" charset="-128"/>
              </a:rPr>
              <a:t>⒉ 水又は熱媒を加熱して蒸気又は温水を作る装置であること。</a:t>
            </a:r>
          </a:p>
          <a:p>
            <a:r>
              <a:rPr lang="ja-JP" altLang="en-US" sz="1600" dirty="0">
                <a:latin typeface="メイリオ" panose="020B0604030504040204" pitchFamily="50" charset="-128"/>
                <a:ea typeface="メイリオ" panose="020B0604030504040204" pitchFamily="50" charset="-128"/>
              </a:rPr>
              <a:t>⒊ 蒸気又は温水を他に供給する装置であること。</a:t>
            </a:r>
          </a:p>
        </p:txBody>
      </p:sp>
      <p:sp>
        <p:nvSpPr>
          <p:cNvPr id="4" name="テキスト ボックス 3">
            <a:extLst>
              <a:ext uri="{FF2B5EF4-FFF2-40B4-BE49-F238E27FC236}">
                <a16:creationId xmlns:a16="http://schemas.microsoft.com/office/drawing/2014/main" xmlns=""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ボイラーってなに？</a:t>
            </a:r>
          </a:p>
        </p:txBody>
      </p:sp>
      <p:pic>
        <p:nvPicPr>
          <p:cNvPr id="6" name="図 5">
            <a:extLst>
              <a:ext uri="{FF2B5EF4-FFF2-40B4-BE49-F238E27FC236}">
                <a16:creationId xmlns:a16="http://schemas.microsoft.com/office/drawing/2014/main" xmlns="" id="{D84C8D3E-6E3A-A2F2-7642-5FFAF66002A8}"/>
              </a:ext>
            </a:extLst>
          </p:cNvPr>
          <p:cNvPicPr>
            <a:picLocks noChangeAspect="1"/>
          </p:cNvPicPr>
          <p:nvPr/>
        </p:nvPicPr>
        <p:blipFill>
          <a:blip r:embed="rId2" cstate="print"/>
          <a:stretch>
            <a:fillRect/>
          </a:stretch>
        </p:blipFill>
        <p:spPr>
          <a:xfrm>
            <a:off x="6159260" y="4501824"/>
            <a:ext cx="2881224" cy="2157737"/>
          </a:xfrm>
          <a:prstGeom prst="rect">
            <a:avLst/>
          </a:prstGeom>
        </p:spPr>
      </p:pic>
    </p:spTree>
    <p:extLst>
      <p:ext uri="{BB962C8B-B14F-4D97-AF65-F5344CB8AC3E}">
        <p14:creationId xmlns:p14="http://schemas.microsoft.com/office/powerpoint/2010/main" xmlns="" val="169514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DD8C5-4C50-2EAC-D7B4-B3B05B22B1E7}"/>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4FAA7360-68EE-5865-C3EF-5ABB1E3CDB4D}"/>
              </a:ext>
            </a:extLst>
          </p:cNvPr>
          <p:cNvPicPr>
            <a:picLocks noChangeAspect="1"/>
          </p:cNvPicPr>
          <p:nvPr/>
        </p:nvPicPr>
        <p:blipFill>
          <a:blip r:embed="rId2" cstate="print"/>
          <a:stretch>
            <a:fillRect/>
          </a:stretch>
        </p:blipFill>
        <p:spPr>
          <a:xfrm>
            <a:off x="634009" y="1303760"/>
            <a:ext cx="7875977" cy="4511154"/>
          </a:xfrm>
          <a:prstGeom prst="rect">
            <a:avLst/>
          </a:prstGeom>
        </p:spPr>
      </p:pic>
      <p:sp>
        <p:nvSpPr>
          <p:cNvPr id="4" name="テキスト ボックス 3">
            <a:extLst>
              <a:ext uri="{FF2B5EF4-FFF2-40B4-BE49-F238E27FC236}">
                <a16:creationId xmlns:a16="http://schemas.microsoft.com/office/drawing/2014/main" xmlns=""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ボイラーの種類</a:t>
            </a:r>
          </a:p>
        </p:txBody>
      </p:sp>
      <p:sp>
        <p:nvSpPr>
          <p:cNvPr id="6" name="テキスト ボックス 5">
            <a:extLst>
              <a:ext uri="{FF2B5EF4-FFF2-40B4-BE49-F238E27FC236}">
                <a16:creationId xmlns:a16="http://schemas.microsoft.com/office/drawing/2014/main" xmlns="" id="{34DC2E4B-FABE-D443-3118-22DC6BDF982E}"/>
              </a:ext>
            </a:extLst>
          </p:cNvPr>
          <p:cNvSpPr txBox="1"/>
          <p:nvPr/>
        </p:nvSpPr>
        <p:spPr>
          <a:xfrm>
            <a:off x="634008" y="6045746"/>
            <a:ext cx="7811251" cy="584775"/>
          </a:xfrm>
          <a:prstGeom prst="rect">
            <a:avLst/>
          </a:prstGeom>
          <a:noFill/>
        </p:spPr>
        <p:txBody>
          <a:bodyPr wrap="square">
            <a:spAutoFit/>
          </a:bodyPr>
          <a:lstStyle/>
          <a:p>
            <a:pPr algn="l" fontAlgn="base">
              <a:buNone/>
            </a:pPr>
            <a:r>
              <a:rPr lang="ja-JP" altLang="en-US" sz="1600" b="0" i="0" dirty="0">
                <a:solidFill>
                  <a:srgbClr val="000000"/>
                </a:solidFill>
                <a:effectLst/>
                <a:latin typeface="メイリオ" panose="020B0604030504040204" pitchFamily="50" charset="-128"/>
                <a:ea typeface="メイリオ" panose="020B0604030504040204" pitchFamily="50" charset="-128"/>
              </a:rPr>
              <a:t>そして、目的別のボイラーの種類は、下記の</a:t>
            </a:r>
            <a:r>
              <a:rPr lang="en-US" altLang="ja-JP" sz="1600" b="0" i="0" dirty="0">
                <a:solidFill>
                  <a:srgbClr val="000000"/>
                </a:solidFill>
                <a:effectLst/>
                <a:latin typeface="メイリオ" panose="020B0604030504040204" pitchFamily="50" charset="-128"/>
                <a:ea typeface="メイリオ" panose="020B0604030504040204" pitchFamily="50" charset="-128"/>
              </a:rPr>
              <a:t>2</a:t>
            </a:r>
            <a:r>
              <a:rPr lang="ja-JP" altLang="en-US" sz="1600" b="0" i="0" dirty="0">
                <a:solidFill>
                  <a:srgbClr val="000000"/>
                </a:solidFill>
                <a:effectLst/>
                <a:latin typeface="メイリオ" panose="020B0604030504040204" pitchFamily="50" charset="-128"/>
                <a:ea typeface="メイリオ" panose="020B0604030504040204" pitchFamily="50" charset="-128"/>
              </a:rPr>
              <a:t>種類があります。</a:t>
            </a:r>
          </a:p>
          <a:p>
            <a:pPr algn="l" fontAlgn="base">
              <a:spcAft>
                <a:spcPts val="1800"/>
              </a:spcAft>
              <a:buFont typeface="+mj-lt"/>
              <a:buAutoNum type="arabicPeriod"/>
            </a:pPr>
            <a:r>
              <a:rPr lang="ja-JP" altLang="en-US" sz="1600" b="0" i="0" dirty="0">
                <a:solidFill>
                  <a:srgbClr val="000000"/>
                </a:solidFill>
                <a:effectLst/>
                <a:latin typeface="メイリオ" panose="020B0604030504040204" pitchFamily="50" charset="-128"/>
                <a:ea typeface="メイリオ" panose="020B0604030504040204" pitchFamily="50" charset="-128"/>
              </a:rPr>
              <a:t> 蒸気ボイラー：蒸気を作るボイラー　 ⒉ 温水ボイラー：お湯を作るボイラー</a:t>
            </a:r>
          </a:p>
        </p:txBody>
      </p:sp>
    </p:spTree>
    <p:extLst>
      <p:ext uri="{BB962C8B-B14F-4D97-AF65-F5344CB8AC3E}">
        <p14:creationId xmlns:p14="http://schemas.microsoft.com/office/powerpoint/2010/main" xmlns="" val="100447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A1F94C-660C-E752-E0FB-70D42ED319F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62CA03EF-30B2-7307-C5E8-E23E2B5D34D4}"/>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sp>
        <p:nvSpPr>
          <p:cNvPr id="4" name="テキスト ボックス 3">
            <a:extLst>
              <a:ext uri="{FF2B5EF4-FFF2-40B4-BE49-F238E27FC236}">
                <a16:creationId xmlns:a16="http://schemas.microsoft.com/office/drawing/2014/main" xmlns="" id="{D40DDFF0-BB32-D4FA-1B8D-56C50A751C62}"/>
              </a:ext>
            </a:extLst>
          </p:cNvPr>
          <p:cNvSpPr txBox="1"/>
          <p:nvPr/>
        </p:nvSpPr>
        <p:spPr>
          <a:xfrm>
            <a:off x="362308" y="1303760"/>
            <a:ext cx="370073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代表的な丸</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6" name="テキスト ボックス 5">
            <a:extLst>
              <a:ext uri="{FF2B5EF4-FFF2-40B4-BE49-F238E27FC236}">
                <a16:creationId xmlns:a16="http://schemas.microsoft.com/office/drawing/2014/main" xmlns="" id="{B26C45DD-93B6-3F5F-DE74-67B59CA1F4FD}"/>
              </a:ext>
            </a:extLst>
          </p:cNvPr>
          <p:cNvSpPr txBox="1"/>
          <p:nvPr/>
        </p:nvSpPr>
        <p:spPr>
          <a:xfrm>
            <a:off x="362308" y="1718757"/>
            <a:ext cx="8428009" cy="1392689"/>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炉筒煙管ボイラ</a:t>
            </a:r>
            <a:endParaRPr lang="en-US" altLang="ja-JP" sz="1600" b="1" i="0" dirty="0">
              <a:solidFill>
                <a:srgbClr val="006AB0"/>
              </a:solidFill>
              <a:effectLst/>
              <a:latin typeface="メイリオ" panose="020B0604030504040204" pitchFamily="50" charset="-128"/>
              <a:ea typeface="メイリオ" panose="020B0604030504040204" pitchFamily="50" charset="-128"/>
            </a:endParaRP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円筒形をした構造のボイラです。水を満たした筒にいくつも煙管を設け、その煙管の中に、燃焼室の燃焼ガスを通すことで水を熱します。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保有水量が多く、中容量・低圧の蒸気をつくることが多く、負荷変動による圧力および水位の変動が少ないボイラです。　耐久性が高く点検が容易で扱いやすいという特徴もあります。</a:t>
            </a:r>
          </a:p>
        </p:txBody>
      </p:sp>
      <p:pic>
        <p:nvPicPr>
          <p:cNvPr id="7" name="図 6">
            <a:extLst>
              <a:ext uri="{FF2B5EF4-FFF2-40B4-BE49-F238E27FC236}">
                <a16:creationId xmlns:a16="http://schemas.microsoft.com/office/drawing/2014/main" xmlns="" id="{F35BD60E-FE97-12A4-7FF8-46CCB0A2407C}"/>
              </a:ext>
            </a:extLst>
          </p:cNvPr>
          <p:cNvPicPr>
            <a:picLocks noChangeAspect="1"/>
          </p:cNvPicPr>
          <p:nvPr/>
        </p:nvPicPr>
        <p:blipFill>
          <a:blip r:embed="rId2" cstate="print"/>
          <a:stretch>
            <a:fillRect/>
          </a:stretch>
        </p:blipFill>
        <p:spPr>
          <a:xfrm>
            <a:off x="753823" y="3381695"/>
            <a:ext cx="3495675" cy="2962275"/>
          </a:xfrm>
          <a:prstGeom prst="rect">
            <a:avLst/>
          </a:prstGeom>
        </p:spPr>
      </p:pic>
      <p:pic>
        <p:nvPicPr>
          <p:cNvPr id="8" name="図 7">
            <a:extLst>
              <a:ext uri="{FF2B5EF4-FFF2-40B4-BE49-F238E27FC236}">
                <a16:creationId xmlns:a16="http://schemas.microsoft.com/office/drawing/2014/main" xmlns="" id="{853783F8-AB24-CF6E-B2F4-E79C4D3457BC}"/>
              </a:ext>
            </a:extLst>
          </p:cNvPr>
          <p:cNvPicPr>
            <a:picLocks noChangeAspect="1"/>
          </p:cNvPicPr>
          <p:nvPr/>
        </p:nvPicPr>
        <p:blipFill>
          <a:blip r:embed="rId3" cstate="print"/>
          <a:stretch>
            <a:fillRect/>
          </a:stretch>
        </p:blipFill>
        <p:spPr>
          <a:xfrm>
            <a:off x="4895489" y="3381695"/>
            <a:ext cx="3700734" cy="3006336"/>
          </a:xfrm>
          <a:prstGeom prst="rect">
            <a:avLst/>
          </a:prstGeom>
        </p:spPr>
      </p:pic>
      <p:sp>
        <p:nvSpPr>
          <p:cNvPr id="9" name="テキスト ボックス 8">
            <a:extLst>
              <a:ext uri="{FF2B5EF4-FFF2-40B4-BE49-F238E27FC236}">
                <a16:creationId xmlns:a16="http://schemas.microsoft.com/office/drawing/2014/main" xmlns="" id="{43F438A6-43B4-467E-D631-FA43908BDD50}"/>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0" name="テキスト ボックス 9">
            <a:extLst>
              <a:ext uri="{FF2B5EF4-FFF2-40B4-BE49-F238E27FC236}">
                <a16:creationId xmlns:a16="http://schemas.microsoft.com/office/drawing/2014/main" xmlns="" id="{19E2A8D8-3879-A7D5-53AF-C32A8FA35EB9}"/>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289777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E7695F6-E009-ED96-C233-8B7B8AC1E09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5755079-E754-1BD4-0768-2F8CDE8E9D81}"/>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sp>
        <p:nvSpPr>
          <p:cNvPr id="3" name="テキスト ボックス 2">
            <a:extLst>
              <a:ext uri="{FF2B5EF4-FFF2-40B4-BE49-F238E27FC236}">
                <a16:creationId xmlns:a16="http://schemas.microsoft.com/office/drawing/2014/main" xmlns="" id="{A9BB1438-0C94-3C6A-F42A-99ED7B6CD7A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ボイラーの構造と原理－１</a:t>
            </a:r>
          </a:p>
        </p:txBody>
      </p:sp>
      <p:sp>
        <p:nvSpPr>
          <p:cNvPr id="7" name="テキスト ボックス 6">
            <a:extLst>
              <a:ext uri="{FF2B5EF4-FFF2-40B4-BE49-F238E27FC236}">
                <a16:creationId xmlns:a16="http://schemas.microsoft.com/office/drawing/2014/main" xmlns="" id="{615785D2-E16E-379E-F80A-B8E251628E9A}"/>
              </a:ext>
            </a:extLst>
          </p:cNvPr>
          <p:cNvSpPr txBox="1"/>
          <p:nvPr/>
        </p:nvSpPr>
        <p:spPr>
          <a:xfrm>
            <a:off x="388188" y="1725712"/>
            <a:ext cx="836762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貫流ボイラ</a:t>
            </a:r>
          </a:p>
          <a:p>
            <a:pPr algn="l" fontAlgn="base">
              <a:spcAft>
                <a:spcPts val="1500"/>
              </a:spcAft>
            </a:pPr>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400" b="0" i="0" dirty="0">
                <a:solidFill>
                  <a:srgbClr val="000000"/>
                </a:solidFill>
                <a:effectLst/>
                <a:latin typeface="メイリオ" panose="020B0604030504040204" pitchFamily="50" charset="-128"/>
                <a:ea typeface="メイリオ" panose="020B0604030504040204" pitchFamily="50" charset="-128"/>
              </a:rPr>
              <a:t>管によって構成され、管の一方から水を送り込み、もう一方から蒸気を取り出す構造のボイラです。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保有水量が少なく、早く蒸気を発生させることができます。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また、コンパクトですから、ボイラの設置スペースは少なくて済みます。</a:t>
            </a:r>
          </a:p>
        </p:txBody>
      </p:sp>
      <p:pic>
        <p:nvPicPr>
          <p:cNvPr id="8" name="図 7">
            <a:extLst>
              <a:ext uri="{FF2B5EF4-FFF2-40B4-BE49-F238E27FC236}">
                <a16:creationId xmlns:a16="http://schemas.microsoft.com/office/drawing/2014/main" xmlns="" id="{EDC361B0-19A0-672F-A6B4-C32E6E106915}"/>
              </a:ext>
            </a:extLst>
          </p:cNvPr>
          <p:cNvPicPr>
            <a:picLocks noChangeAspect="1"/>
          </p:cNvPicPr>
          <p:nvPr/>
        </p:nvPicPr>
        <p:blipFill>
          <a:blip r:embed="rId2" cstate="print"/>
          <a:stretch>
            <a:fillRect/>
          </a:stretch>
        </p:blipFill>
        <p:spPr>
          <a:xfrm>
            <a:off x="759125" y="3066000"/>
            <a:ext cx="3557965" cy="3421067"/>
          </a:xfrm>
          <a:prstGeom prst="rect">
            <a:avLst/>
          </a:prstGeom>
        </p:spPr>
      </p:pic>
      <p:pic>
        <p:nvPicPr>
          <p:cNvPr id="9" name="図 8">
            <a:extLst>
              <a:ext uri="{FF2B5EF4-FFF2-40B4-BE49-F238E27FC236}">
                <a16:creationId xmlns:a16="http://schemas.microsoft.com/office/drawing/2014/main" xmlns="" id="{7ABF8F9C-94FD-C9AC-B9D5-A6B392B79592}"/>
              </a:ext>
            </a:extLst>
          </p:cNvPr>
          <p:cNvPicPr>
            <a:picLocks noChangeAspect="1"/>
          </p:cNvPicPr>
          <p:nvPr/>
        </p:nvPicPr>
        <p:blipFill>
          <a:blip r:embed="rId3" cstate="print"/>
          <a:stretch>
            <a:fillRect/>
          </a:stretch>
        </p:blipFill>
        <p:spPr>
          <a:xfrm>
            <a:off x="4826912" y="3217655"/>
            <a:ext cx="3837890" cy="3117756"/>
          </a:xfrm>
          <a:prstGeom prst="rect">
            <a:avLst/>
          </a:prstGeom>
        </p:spPr>
      </p:pic>
      <p:sp>
        <p:nvSpPr>
          <p:cNvPr id="10" name="テキスト ボックス 9">
            <a:extLst>
              <a:ext uri="{FF2B5EF4-FFF2-40B4-BE49-F238E27FC236}">
                <a16:creationId xmlns:a16="http://schemas.microsoft.com/office/drawing/2014/main" xmlns="" id="{11693801-62C2-4DF5-3524-1E87DF0D9958}"/>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a16="http://schemas.microsoft.com/office/drawing/2014/main" xmlns="" id="{82975ED7-D5D1-49C4-CF47-FC267D454A8E}"/>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170807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35D349-9C05-D249-8829-7EAC6B95A98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023444A-7253-95AD-23E8-A5A3B7726519}"/>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③</a:t>
            </a:r>
          </a:p>
        </p:txBody>
      </p:sp>
      <p:sp>
        <p:nvSpPr>
          <p:cNvPr id="3" name="テキスト ボックス 2">
            <a:extLst>
              <a:ext uri="{FF2B5EF4-FFF2-40B4-BE49-F238E27FC236}">
                <a16:creationId xmlns:a16="http://schemas.microsoft.com/office/drawing/2014/main" xmlns="" id="{312F03C0-896C-0C18-B5E9-F63EB61E92C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ボイラーの構造と原理－２</a:t>
            </a:r>
          </a:p>
        </p:txBody>
      </p:sp>
      <p:sp>
        <p:nvSpPr>
          <p:cNvPr id="5" name="テキスト ボックス 4">
            <a:extLst>
              <a:ext uri="{FF2B5EF4-FFF2-40B4-BE49-F238E27FC236}">
                <a16:creationId xmlns:a16="http://schemas.microsoft.com/office/drawing/2014/main" xmlns="" id="{ED0D989E-32E4-0F69-4BB5-D3F0498F7798}"/>
              </a:ext>
            </a:extLst>
          </p:cNvPr>
          <p:cNvSpPr txBox="1"/>
          <p:nvPr/>
        </p:nvSpPr>
        <p:spPr>
          <a:xfrm>
            <a:off x="362308" y="1740076"/>
            <a:ext cx="846251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水管ボイラ</a:t>
            </a: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上部と下部のドラムを多数の水管でつないだ構造のボイラです。燃焼ガスで水管を温めることにより蒸気を発生させます。高圧で大容量の蒸気をつくりだすことができ、起動特性に優れたボイラです。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耐久性が高く点検が容易で扱いやすいという特徴もあります。</a:t>
            </a:r>
            <a:endParaRPr lang="ja-JP" altLang="en-US" dirty="0"/>
          </a:p>
        </p:txBody>
      </p:sp>
      <p:pic>
        <p:nvPicPr>
          <p:cNvPr id="6" name="図 5">
            <a:extLst>
              <a:ext uri="{FF2B5EF4-FFF2-40B4-BE49-F238E27FC236}">
                <a16:creationId xmlns:a16="http://schemas.microsoft.com/office/drawing/2014/main" xmlns="" id="{F0A83BCD-E938-9F23-4A34-DAE268C61A78}"/>
              </a:ext>
            </a:extLst>
          </p:cNvPr>
          <p:cNvPicPr>
            <a:picLocks noChangeAspect="1"/>
          </p:cNvPicPr>
          <p:nvPr/>
        </p:nvPicPr>
        <p:blipFill>
          <a:blip r:embed="rId2" cstate="print"/>
          <a:stretch>
            <a:fillRect/>
          </a:stretch>
        </p:blipFill>
        <p:spPr>
          <a:xfrm>
            <a:off x="988463" y="2917321"/>
            <a:ext cx="3280994" cy="3397215"/>
          </a:xfrm>
          <a:prstGeom prst="rect">
            <a:avLst/>
          </a:prstGeom>
        </p:spPr>
      </p:pic>
      <p:pic>
        <p:nvPicPr>
          <p:cNvPr id="7" name="図 6">
            <a:extLst>
              <a:ext uri="{FF2B5EF4-FFF2-40B4-BE49-F238E27FC236}">
                <a16:creationId xmlns:a16="http://schemas.microsoft.com/office/drawing/2014/main" xmlns="" id="{54BD6ECC-4BA7-20DF-2B21-D88787E90E60}"/>
              </a:ext>
            </a:extLst>
          </p:cNvPr>
          <p:cNvPicPr>
            <a:picLocks noChangeAspect="1"/>
          </p:cNvPicPr>
          <p:nvPr/>
        </p:nvPicPr>
        <p:blipFill>
          <a:blip r:embed="rId3" cstate="print"/>
          <a:stretch>
            <a:fillRect/>
          </a:stretch>
        </p:blipFill>
        <p:spPr>
          <a:xfrm>
            <a:off x="4874545" y="3231620"/>
            <a:ext cx="3795003" cy="3082916"/>
          </a:xfrm>
          <a:prstGeom prst="rect">
            <a:avLst/>
          </a:prstGeom>
        </p:spPr>
      </p:pic>
      <p:sp>
        <p:nvSpPr>
          <p:cNvPr id="8" name="テキスト ボックス 7">
            <a:extLst>
              <a:ext uri="{FF2B5EF4-FFF2-40B4-BE49-F238E27FC236}">
                <a16:creationId xmlns:a16="http://schemas.microsoft.com/office/drawing/2014/main" xmlns="" id="{F57A0EDC-4CBA-22BC-84C9-BC441C27AAF0}"/>
              </a:ext>
            </a:extLst>
          </p:cNvPr>
          <p:cNvSpPr txBox="1"/>
          <p:nvPr/>
        </p:nvSpPr>
        <p:spPr>
          <a:xfrm>
            <a:off x="2230252"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9" name="テキスト ボックス 8">
            <a:extLst>
              <a:ext uri="{FF2B5EF4-FFF2-40B4-BE49-F238E27FC236}">
                <a16:creationId xmlns:a16="http://schemas.microsoft.com/office/drawing/2014/main" xmlns="" id="{C46184F0-AD50-8935-F956-CD9903BACCF6}"/>
              </a:ext>
            </a:extLst>
          </p:cNvPr>
          <p:cNvSpPr txBox="1"/>
          <p:nvPr/>
        </p:nvSpPr>
        <p:spPr>
          <a:xfrm>
            <a:off x="6448880"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27347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D29056B-B2F3-3F92-1AEE-22CF5C4980B7}"/>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④</a:t>
            </a:r>
          </a:p>
        </p:txBody>
      </p:sp>
      <p:sp>
        <p:nvSpPr>
          <p:cNvPr id="5" name="テキスト ボックス 4">
            <a:extLst>
              <a:ext uri="{FF2B5EF4-FFF2-40B4-BE49-F238E27FC236}">
                <a16:creationId xmlns:a16="http://schemas.microsoft.com/office/drawing/2014/main" xmlns="" id="{B3DCD62B-FDAF-DDBB-D778-BFED3C49FD04}"/>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代表的な特殊</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7" name="テキスト ボックス 6">
            <a:extLst>
              <a:ext uri="{FF2B5EF4-FFF2-40B4-BE49-F238E27FC236}">
                <a16:creationId xmlns:a16="http://schemas.microsoft.com/office/drawing/2014/main" xmlns="" id="{7D60A518-E3D0-94CD-6D28-91F661CBC378}"/>
              </a:ext>
            </a:extLst>
          </p:cNvPr>
          <p:cNvSpPr txBox="1"/>
          <p:nvPr/>
        </p:nvSpPr>
        <p:spPr>
          <a:xfrm>
            <a:off x="362308" y="1673092"/>
            <a:ext cx="8307238"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排熱ボイラ</a:t>
            </a:r>
          </a:p>
          <a:p>
            <a:pPr algn="l" fontAlgn="base">
              <a:spcAft>
                <a:spcPts val="1500"/>
              </a:spcAft>
            </a:pPr>
            <a:r>
              <a:rPr lang="ja-JP" altLang="en-US" sz="1400" b="0" i="0" dirty="0">
                <a:solidFill>
                  <a:srgbClr val="000000"/>
                </a:solidFill>
                <a:effectLst/>
                <a:latin typeface="メイリオ" panose="020B0604030504040204" pitchFamily="50" charset="-128"/>
                <a:ea typeface="メイリオ" panose="020B0604030504040204" pitchFamily="50" charset="-128"/>
              </a:rPr>
              <a:t>　ガスタービン・ガスエンジン発電設備の排ガスの熱を利用して蒸気を発生させるボイラです。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給水を加熱するエコノマイザー、水を蒸発させる蒸発器、蒸気と水を分離するドラム過熱器、給水予熱器の</a:t>
            </a:r>
            <a:r>
              <a:rPr lang="en-US" altLang="ja-JP" sz="1400" b="0" i="0" dirty="0">
                <a:solidFill>
                  <a:srgbClr val="000000"/>
                </a:solidFill>
                <a:effectLst/>
                <a:latin typeface="メイリオ" panose="020B0604030504040204" pitchFamily="50" charset="-128"/>
                <a:ea typeface="メイリオ" panose="020B0604030504040204" pitchFamily="50" charset="-128"/>
              </a:rPr>
              <a:t>4</a:t>
            </a:r>
            <a:r>
              <a:rPr lang="ja-JP" altLang="en-US" sz="1400" b="0" i="0" dirty="0">
                <a:solidFill>
                  <a:srgbClr val="000000"/>
                </a:solidFill>
                <a:effectLst/>
                <a:latin typeface="メイリオ" panose="020B0604030504040204" pitchFamily="50" charset="-128"/>
                <a:ea typeface="メイリオ" panose="020B0604030504040204" pitchFamily="50" charset="-128"/>
              </a:rPr>
              <a:t>つの主要部分で構成されています。</a:t>
            </a:r>
          </a:p>
        </p:txBody>
      </p:sp>
      <p:pic>
        <p:nvPicPr>
          <p:cNvPr id="8" name="図 7">
            <a:extLst>
              <a:ext uri="{FF2B5EF4-FFF2-40B4-BE49-F238E27FC236}">
                <a16:creationId xmlns:a16="http://schemas.microsoft.com/office/drawing/2014/main" xmlns="" id="{C2B4A631-A6F4-CBDC-87AC-A78DFEE951BE}"/>
              </a:ext>
            </a:extLst>
          </p:cNvPr>
          <p:cNvPicPr>
            <a:picLocks noChangeAspect="1"/>
          </p:cNvPicPr>
          <p:nvPr/>
        </p:nvPicPr>
        <p:blipFill>
          <a:blip r:embed="rId2" cstate="print"/>
          <a:stretch>
            <a:fillRect/>
          </a:stretch>
        </p:blipFill>
        <p:spPr>
          <a:xfrm>
            <a:off x="698739" y="2947719"/>
            <a:ext cx="3533505" cy="3315059"/>
          </a:xfrm>
          <a:prstGeom prst="rect">
            <a:avLst/>
          </a:prstGeom>
        </p:spPr>
      </p:pic>
      <p:pic>
        <p:nvPicPr>
          <p:cNvPr id="9" name="図 8">
            <a:extLst>
              <a:ext uri="{FF2B5EF4-FFF2-40B4-BE49-F238E27FC236}">
                <a16:creationId xmlns:a16="http://schemas.microsoft.com/office/drawing/2014/main" xmlns="" id="{73655A52-D679-AC1E-2AAC-2E40D5C37612}"/>
              </a:ext>
            </a:extLst>
          </p:cNvPr>
          <p:cNvPicPr>
            <a:picLocks noChangeAspect="1"/>
          </p:cNvPicPr>
          <p:nvPr/>
        </p:nvPicPr>
        <p:blipFill>
          <a:blip r:embed="rId3" cstate="print"/>
          <a:stretch>
            <a:fillRect/>
          </a:stretch>
        </p:blipFill>
        <p:spPr>
          <a:xfrm>
            <a:off x="4911757" y="3080150"/>
            <a:ext cx="3917746" cy="3182628"/>
          </a:xfrm>
          <a:prstGeom prst="rect">
            <a:avLst/>
          </a:prstGeom>
        </p:spPr>
      </p:pic>
      <p:sp>
        <p:nvSpPr>
          <p:cNvPr id="10" name="テキスト ボックス 9">
            <a:extLst>
              <a:ext uri="{FF2B5EF4-FFF2-40B4-BE49-F238E27FC236}">
                <a16:creationId xmlns:a16="http://schemas.microsoft.com/office/drawing/2014/main" xmlns="" id="{68CB7FA9-5CC2-5C6D-39B8-D84E222EB95A}"/>
              </a:ext>
            </a:extLst>
          </p:cNvPr>
          <p:cNvSpPr txBox="1"/>
          <p:nvPr/>
        </p:nvSpPr>
        <p:spPr>
          <a:xfrm>
            <a:off x="2142325"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a16="http://schemas.microsoft.com/office/drawing/2014/main" xmlns="" id="{BEFCDC09-1650-4961-F54C-277C09D7ABEF}"/>
              </a:ext>
            </a:extLst>
          </p:cNvPr>
          <p:cNvSpPr txBox="1"/>
          <p:nvPr/>
        </p:nvSpPr>
        <p:spPr>
          <a:xfrm>
            <a:off x="6547464"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379569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BC6DA28-0FF0-4009-9B99-BB848CB50A5F}"/>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pic>
        <p:nvPicPr>
          <p:cNvPr id="5" name="図 4">
            <a:extLst>
              <a:ext uri="{FF2B5EF4-FFF2-40B4-BE49-F238E27FC236}">
                <a16:creationId xmlns:a16="http://schemas.microsoft.com/office/drawing/2014/main" xmlns="" id="{4C415477-9FD4-24EE-15FB-6B71EF6C787C}"/>
              </a:ext>
            </a:extLst>
          </p:cNvPr>
          <p:cNvPicPr>
            <a:picLocks noChangeAspect="1"/>
          </p:cNvPicPr>
          <p:nvPr/>
        </p:nvPicPr>
        <p:blipFill>
          <a:blip r:embed="rId2" cstate="print"/>
          <a:stretch>
            <a:fillRect/>
          </a:stretch>
        </p:blipFill>
        <p:spPr>
          <a:xfrm>
            <a:off x="439947" y="1922613"/>
            <a:ext cx="3810000" cy="2857500"/>
          </a:xfrm>
          <a:prstGeom prst="rect">
            <a:avLst/>
          </a:prstGeom>
        </p:spPr>
      </p:pic>
      <p:sp>
        <p:nvSpPr>
          <p:cNvPr id="7" name="テキスト ボックス 6">
            <a:extLst>
              <a:ext uri="{FF2B5EF4-FFF2-40B4-BE49-F238E27FC236}">
                <a16:creationId xmlns:a16="http://schemas.microsoft.com/office/drawing/2014/main" xmlns="" id="{B895EE7F-B3F4-814E-1863-B8E7EEAD8D37}"/>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真空式温水ヒータの構造</a:t>
            </a:r>
            <a:endParaRPr lang="ja-JP" altLang="en-US" dirty="0"/>
          </a:p>
        </p:txBody>
      </p:sp>
      <p:sp>
        <p:nvSpPr>
          <p:cNvPr id="9" name="テキスト ボックス 8">
            <a:extLst>
              <a:ext uri="{FF2B5EF4-FFF2-40B4-BE49-F238E27FC236}">
                <a16:creationId xmlns:a16="http://schemas.microsoft.com/office/drawing/2014/main" xmlns="" id="{DDCFDB63-6DA2-BC59-66ED-167F30B40F7A}"/>
              </a:ext>
            </a:extLst>
          </p:cNvPr>
          <p:cNvSpPr txBox="1"/>
          <p:nvPr/>
        </p:nvSpPr>
        <p:spPr>
          <a:xfrm>
            <a:off x="370935" y="5133270"/>
            <a:ext cx="4209692"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燃焼室、伝熱面、熱媒水・熱交換器が同一容器内に収納され、容器内を大気圧より低く減圧し真空状態で密閉することで、熱媒水は約</a:t>
            </a:r>
            <a:r>
              <a:rPr lang="en-US" altLang="ja-JP" sz="1400" dirty="0">
                <a:latin typeface="メイリオ" panose="020B0604030504040204" pitchFamily="50" charset="-128"/>
                <a:ea typeface="メイリオ" panose="020B0604030504040204" pitchFamily="50" charset="-128"/>
              </a:rPr>
              <a:t>80℃</a:t>
            </a:r>
            <a:r>
              <a:rPr lang="ja-JP" altLang="en-US" sz="1400" dirty="0">
                <a:latin typeface="メイリオ" panose="020B0604030504040204" pitchFamily="50" charset="-128"/>
                <a:ea typeface="メイリオ" panose="020B0604030504040204" pitchFamily="50" charset="-128"/>
              </a:rPr>
              <a:t>で沸騰。その蒸気と給水管の水とを熱交換させ、その温水を取り出して利用します。一般的に大気圧式に比べ安価です。</a:t>
            </a:r>
          </a:p>
        </p:txBody>
      </p:sp>
      <p:pic>
        <p:nvPicPr>
          <p:cNvPr id="10" name="図 9">
            <a:extLst>
              <a:ext uri="{FF2B5EF4-FFF2-40B4-BE49-F238E27FC236}">
                <a16:creationId xmlns:a16="http://schemas.microsoft.com/office/drawing/2014/main" xmlns="" id="{7EAE577D-9135-87F3-82B1-F807A58C414A}"/>
              </a:ext>
            </a:extLst>
          </p:cNvPr>
          <p:cNvPicPr>
            <a:picLocks noChangeAspect="1"/>
          </p:cNvPicPr>
          <p:nvPr/>
        </p:nvPicPr>
        <p:blipFill>
          <a:blip r:embed="rId3" cstate="print"/>
          <a:stretch>
            <a:fillRect/>
          </a:stretch>
        </p:blipFill>
        <p:spPr>
          <a:xfrm>
            <a:off x="4837263" y="1922613"/>
            <a:ext cx="3810000" cy="2857500"/>
          </a:xfrm>
          <a:prstGeom prst="rect">
            <a:avLst/>
          </a:prstGeom>
        </p:spPr>
      </p:pic>
      <p:cxnSp>
        <p:nvCxnSpPr>
          <p:cNvPr id="12" name="直線コネクタ 11">
            <a:extLst>
              <a:ext uri="{FF2B5EF4-FFF2-40B4-BE49-F238E27FC236}">
                <a16:creationId xmlns:a16="http://schemas.microsoft.com/office/drawing/2014/main" xmlns="" id="{50F83128-3185-AB1F-89D8-E0A6C51881D4}"/>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xmlns="" id="{0B0C42EC-A71A-54C6-BED9-B02BA3A3D37C}"/>
              </a:ext>
            </a:extLst>
          </p:cNvPr>
          <p:cNvSpPr txBox="1"/>
          <p:nvPr/>
        </p:nvSpPr>
        <p:spPr>
          <a:xfrm>
            <a:off x="4923528" y="1569456"/>
            <a:ext cx="3923579"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大気圧式温水ヒータの構造</a:t>
            </a:r>
            <a:endParaRPr lang="ja-JP" altLang="en-US" dirty="0"/>
          </a:p>
        </p:txBody>
      </p:sp>
      <p:sp>
        <p:nvSpPr>
          <p:cNvPr id="16" name="テキスト ボックス 15">
            <a:extLst>
              <a:ext uri="{FF2B5EF4-FFF2-40B4-BE49-F238E27FC236}">
                <a16:creationId xmlns:a16="http://schemas.microsoft.com/office/drawing/2014/main" xmlns="" id="{710CFE55-7784-2C9A-2ED7-625824E7F489}"/>
              </a:ext>
            </a:extLst>
          </p:cNvPr>
          <p:cNvSpPr txBox="1"/>
          <p:nvPr/>
        </p:nvSpPr>
        <p:spPr>
          <a:xfrm>
            <a:off x="4780473" y="5133270"/>
            <a:ext cx="4209690"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からなる本体と大気に開放された熱媒水、熱交換器からなり、温められた熱媒水と給水管の水とを熱交換させ、その温水を取り出して利用します。一般的に真空式に比べ耐久性があり、立ち上げ時の音が静かです。</a:t>
            </a:r>
          </a:p>
        </p:txBody>
      </p:sp>
    </p:spTree>
    <p:extLst>
      <p:ext uri="{BB962C8B-B14F-4D97-AF65-F5344CB8AC3E}">
        <p14:creationId xmlns:p14="http://schemas.microsoft.com/office/powerpoint/2010/main" xmlns="" val="169720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AFC248-F12F-8DDF-FC35-6EC12F2B136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9688E3F8-7C58-974A-413D-5A306794F800}"/>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pic>
        <p:nvPicPr>
          <p:cNvPr id="3" name="図 2">
            <a:extLst>
              <a:ext uri="{FF2B5EF4-FFF2-40B4-BE49-F238E27FC236}">
                <a16:creationId xmlns:a16="http://schemas.microsoft.com/office/drawing/2014/main" xmlns="" id="{A123A1AC-3763-74F4-1E8A-AB6146F7A5CF}"/>
              </a:ext>
            </a:extLst>
          </p:cNvPr>
          <p:cNvPicPr>
            <a:picLocks noChangeAspect="1"/>
          </p:cNvPicPr>
          <p:nvPr/>
        </p:nvPicPr>
        <p:blipFill>
          <a:blip r:embed="rId2" cstate="print"/>
          <a:stretch>
            <a:fillRect/>
          </a:stretch>
        </p:blipFill>
        <p:spPr>
          <a:xfrm>
            <a:off x="439947" y="2061713"/>
            <a:ext cx="3810000" cy="2857500"/>
          </a:xfrm>
          <a:prstGeom prst="rect">
            <a:avLst/>
          </a:prstGeom>
        </p:spPr>
      </p:pic>
      <p:sp>
        <p:nvSpPr>
          <p:cNvPr id="4" name="テキスト ボックス 3">
            <a:extLst>
              <a:ext uri="{FF2B5EF4-FFF2-40B4-BE49-F238E27FC236}">
                <a16:creationId xmlns:a16="http://schemas.microsoft.com/office/drawing/2014/main" xmlns="" id="{51755105-65C1-9399-D23E-D345623FF570}"/>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貯湯式温水ボイラの構造</a:t>
            </a:r>
            <a:endParaRPr lang="ja-JP" altLang="en-US" dirty="0"/>
          </a:p>
        </p:txBody>
      </p:sp>
      <p:cxnSp>
        <p:nvCxnSpPr>
          <p:cNvPr id="5" name="直線コネクタ 4">
            <a:extLst>
              <a:ext uri="{FF2B5EF4-FFF2-40B4-BE49-F238E27FC236}">
                <a16:creationId xmlns:a16="http://schemas.microsoft.com/office/drawing/2014/main" xmlns="" id="{C8BB081A-BD2F-0EED-7577-DCD55242997A}"/>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xmlns="" id="{668A2336-B993-9843-DDD1-A997D70140C5}"/>
              </a:ext>
            </a:extLst>
          </p:cNvPr>
          <p:cNvSpPr txBox="1"/>
          <p:nvPr/>
        </p:nvSpPr>
        <p:spPr>
          <a:xfrm>
            <a:off x="439947" y="5337625"/>
            <a:ext cx="380999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鋼板製ドラム内に貯湯タンク、伝熱面、燃焼室があり、加熱された貯湯タンクの温水を取り出して利用します。</a:t>
            </a:r>
          </a:p>
        </p:txBody>
      </p:sp>
      <p:pic>
        <p:nvPicPr>
          <p:cNvPr id="8" name="図 7">
            <a:extLst>
              <a:ext uri="{FF2B5EF4-FFF2-40B4-BE49-F238E27FC236}">
                <a16:creationId xmlns:a16="http://schemas.microsoft.com/office/drawing/2014/main" xmlns="" id="{9FB34C83-77F3-B666-BBE1-30C6ACDD357E}"/>
              </a:ext>
            </a:extLst>
          </p:cNvPr>
          <p:cNvPicPr>
            <a:picLocks noChangeAspect="1"/>
          </p:cNvPicPr>
          <p:nvPr/>
        </p:nvPicPr>
        <p:blipFill>
          <a:blip r:embed="rId3" cstate="print"/>
          <a:stretch>
            <a:fillRect/>
          </a:stretch>
        </p:blipFill>
        <p:spPr>
          <a:xfrm>
            <a:off x="4894053" y="2061713"/>
            <a:ext cx="3810000" cy="2857500"/>
          </a:xfrm>
          <a:prstGeom prst="rect">
            <a:avLst/>
          </a:prstGeom>
        </p:spPr>
      </p:pic>
      <p:sp>
        <p:nvSpPr>
          <p:cNvPr id="10" name="テキスト ボックス 9">
            <a:extLst>
              <a:ext uri="{FF2B5EF4-FFF2-40B4-BE49-F238E27FC236}">
                <a16:creationId xmlns:a16="http://schemas.microsoft.com/office/drawing/2014/main" xmlns="" id="{4268320B-90FA-CDDC-A595-711B8C8D7FD8}"/>
              </a:ext>
            </a:extLst>
          </p:cNvPr>
          <p:cNvSpPr txBox="1"/>
          <p:nvPr/>
        </p:nvSpPr>
        <p:spPr>
          <a:xfrm>
            <a:off x="4840857" y="1569456"/>
            <a:ext cx="3809997"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貫流式ガス温水ボイラの構造</a:t>
            </a:r>
            <a:endParaRPr lang="ja-JP" altLang="en-US" dirty="0"/>
          </a:p>
        </p:txBody>
      </p:sp>
      <p:sp>
        <p:nvSpPr>
          <p:cNvPr id="12" name="テキスト ボックス 11">
            <a:extLst>
              <a:ext uri="{FF2B5EF4-FFF2-40B4-BE49-F238E27FC236}">
                <a16:creationId xmlns:a16="http://schemas.microsoft.com/office/drawing/2014/main" xmlns="" id="{4FFC8164-DBAE-C4D8-E690-7154128F84B3}"/>
              </a:ext>
            </a:extLst>
          </p:cNvPr>
          <p:cNvSpPr txBox="1"/>
          <p:nvPr/>
        </p:nvSpPr>
        <p:spPr>
          <a:xfrm>
            <a:off x="4840857" y="5337625"/>
            <a:ext cx="4087479"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燃焼室のなかにいくつもの細長い水管があり、そのなかを通る水が加熱されるしくみで、その温水を取り出して利用します。</a:t>
            </a:r>
          </a:p>
        </p:txBody>
      </p:sp>
    </p:spTree>
    <p:extLst>
      <p:ext uri="{BB962C8B-B14F-4D97-AF65-F5344CB8AC3E}">
        <p14:creationId xmlns:p14="http://schemas.microsoft.com/office/powerpoint/2010/main" xmlns="" val="24372102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TotalTime>
  <Words>713</Words>
  <Application>Microsoft Office PowerPoint</Application>
  <PresentationFormat>画面に合わせる (4:3)</PresentationFormat>
  <Paragraphs>122</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1</cp:revision>
  <dcterms:created xsi:type="dcterms:W3CDTF">2025-07-02T02:40:34Z</dcterms:created>
  <dcterms:modified xsi:type="dcterms:W3CDTF">2025-07-08T03:27:09Z</dcterms:modified>
</cp:coreProperties>
</file>