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7" r:id="rId4"/>
    <p:sldId id="266" r:id="rId5"/>
    <p:sldId id="268" r:id="rId6"/>
    <p:sldId id="273" r:id="rId7"/>
    <p:sldId id="258" r:id="rId8"/>
    <p:sldId id="271" r:id="rId9"/>
    <p:sldId id="257" r:id="rId10"/>
    <p:sldId id="272" r:id="rId11"/>
    <p:sldId id="269" r:id="rId12"/>
    <p:sldId id="270"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0F0"/>
    <a:srgbClr val="C9C9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政 佐藤" userId="2cc9fc9dd5ab908f" providerId="LiveId" clId="{B877C6B8-5070-4B3B-A1F8-F3BC099097F1}"/>
    <pc:docChg chg="undo custSel addSld delSld modSld sldOrd">
      <pc:chgData name="敦政 佐藤" userId="2cc9fc9dd5ab908f" providerId="LiveId" clId="{B877C6B8-5070-4B3B-A1F8-F3BC099097F1}" dt="2025-07-06T23:25:57.078" v="1346"/>
      <pc:docMkLst>
        <pc:docMk/>
      </pc:docMkLst>
      <pc:sldChg chg="modSp mod">
        <pc:chgData name="敦政 佐藤" userId="2cc9fc9dd5ab908f" providerId="LiveId" clId="{B877C6B8-5070-4B3B-A1F8-F3BC099097F1}" dt="2025-07-06T21:56:41.071" v="17" actId="20577"/>
        <pc:sldMkLst>
          <pc:docMk/>
          <pc:sldMk cId="1328898790" sldId="256"/>
        </pc:sldMkLst>
        <pc:spChg chg="mod">
          <ac:chgData name="敦政 佐藤" userId="2cc9fc9dd5ab908f" providerId="LiveId" clId="{B877C6B8-5070-4B3B-A1F8-F3BC099097F1}" dt="2025-07-06T21:56:41.071" v="17" actId="20577"/>
          <ac:spMkLst>
            <pc:docMk/>
            <pc:sldMk cId="1328898790" sldId="256"/>
            <ac:spMk id="4" creationId="{291CE596-6802-C96A-9B8D-2A7AD5CEBA72}"/>
          </ac:spMkLst>
        </pc:spChg>
      </pc:sldChg>
      <pc:sldChg chg="addSp delSp modSp mod">
        <pc:chgData name="敦政 佐藤" userId="2cc9fc9dd5ab908f" providerId="LiveId" clId="{B877C6B8-5070-4B3B-A1F8-F3BC099097F1}" dt="2025-07-06T22:24:24" v="176" actId="20577"/>
        <pc:sldMkLst>
          <pc:docMk/>
          <pc:sldMk cId="1695140141" sldId="257"/>
        </pc:sldMkLst>
        <pc:spChg chg="add mod">
          <ac:chgData name="敦政 佐藤" userId="2cc9fc9dd5ab908f" providerId="LiveId" clId="{B877C6B8-5070-4B3B-A1F8-F3BC099097F1}" dt="2025-07-06T22:16:38.174" v="126" actId="1076"/>
          <ac:spMkLst>
            <pc:docMk/>
            <pc:sldMk cId="1695140141" sldId="257"/>
            <ac:spMk id="2" creationId="{F9F187B9-0D04-CABE-4B8F-D213BC1B984E}"/>
          </ac:spMkLst>
        </pc:spChg>
        <pc:spChg chg="del">
          <ac:chgData name="敦政 佐藤" userId="2cc9fc9dd5ab908f" providerId="LiveId" clId="{B877C6B8-5070-4B3B-A1F8-F3BC099097F1}" dt="2025-07-06T22:10:57.921" v="97" actId="478"/>
          <ac:spMkLst>
            <pc:docMk/>
            <pc:sldMk cId="1695140141" sldId="257"/>
            <ac:spMk id="3" creationId="{DAC5B0BC-E89E-02DE-7B35-B7AD55D0536E}"/>
          </ac:spMkLst>
        </pc:spChg>
        <pc:spChg chg="mod">
          <ac:chgData name="敦政 佐藤" userId="2cc9fc9dd5ab908f" providerId="LiveId" clId="{B877C6B8-5070-4B3B-A1F8-F3BC099097F1}" dt="2025-07-06T22:24:24" v="176" actId="20577"/>
          <ac:spMkLst>
            <pc:docMk/>
            <pc:sldMk cId="1695140141" sldId="257"/>
            <ac:spMk id="4" creationId="{B141D840-C547-A163-129C-7B46107A0564}"/>
          </ac:spMkLst>
        </pc:spChg>
        <pc:picChg chg="add mod">
          <ac:chgData name="敦政 佐藤" userId="2cc9fc9dd5ab908f" providerId="LiveId" clId="{B877C6B8-5070-4B3B-A1F8-F3BC099097F1}" dt="2025-07-06T22:16:11.811" v="124" actId="14100"/>
          <ac:picMkLst>
            <pc:docMk/>
            <pc:sldMk cId="1695140141" sldId="257"/>
            <ac:picMk id="5" creationId="{C27FFD40-1353-7B07-8768-747F9EA78105}"/>
          </ac:picMkLst>
        </pc:picChg>
        <pc:picChg chg="del">
          <ac:chgData name="敦政 佐藤" userId="2cc9fc9dd5ab908f" providerId="LiveId" clId="{B877C6B8-5070-4B3B-A1F8-F3BC099097F1}" dt="2025-07-06T22:11:17.368" v="101" actId="478"/>
          <ac:picMkLst>
            <pc:docMk/>
            <pc:sldMk cId="1695140141" sldId="257"/>
            <ac:picMk id="6" creationId="{D84C8D3E-6E3A-A2F2-7642-5FFAF66002A8}"/>
          </ac:picMkLst>
        </pc:picChg>
      </pc:sldChg>
      <pc:sldChg chg="addSp delSp modSp mod ord">
        <pc:chgData name="敦政 佐藤" userId="2cc9fc9dd5ab908f" providerId="LiveId" clId="{B877C6B8-5070-4B3B-A1F8-F3BC099097F1}" dt="2025-07-06T22:24:38.912" v="178"/>
        <pc:sldMkLst>
          <pc:docMk/>
          <pc:sldMk cId="1004475341" sldId="258"/>
        </pc:sldMkLst>
        <pc:spChg chg="mod">
          <ac:chgData name="敦政 佐藤" userId="2cc9fc9dd5ab908f" providerId="LiveId" clId="{B877C6B8-5070-4B3B-A1F8-F3BC099097F1}" dt="2025-07-06T22:23:55.273" v="159" actId="20577"/>
          <ac:spMkLst>
            <pc:docMk/>
            <pc:sldMk cId="1004475341" sldId="258"/>
            <ac:spMk id="4" creationId="{527ECB87-9BB2-75E3-ECA6-AFA545C6EBC4}"/>
          </ac:spMkLst>
        </pc:spChg>
        <pc:spChg chg="add mod">
          <ac:chgData name="敦政 佐藤" userId="2cc9fc9dd5ab908f" providerId="LiveId" clId="{B877C6B8-5070-4B3B-A1F8-F3BC099097F1}" dt="2025-07-06T22:16:33.929" v="125" actId="1076"/>
          <ac:spMkLst>
            <pc:docMk/>
            <pc:sldMk cId="1004475341" sldId="258"/>
            <ac:spMk id="5" creationId="{60253AD6-037C-29A4-22DF-759DA87DBC5A}"/>
          </ac:spMkLst>
        </pc:spChg>
        <pc:spChg chg="del">
          <ac:chgData name="敦政 佐藤" userId="2cc9fc9dd5ab908f" providerId="LiveId" clId="{B877C6B8-5070-4B3B-A1F8-F3BC099097F1}" dt="2025-07-06T22:11:57.384" v="103" actId="478"/>
          <ac:spMkLst>
            <pc:docMk/>
            <pc:sldMk cId="1004475341" sldId="258"/>
            <ac:spMk id="6" creationId="{34DC2E4B-FABE-D443-3118-22DC6BDF982E}"/>
          </ac:spMkLst>
        </pc:spChg>
        <pc:picChg chg="del">
          <ac:chgData name="敦政 佐藤" userId="2cc9fc9dd5ab908f" providerId="LiveId" clId="{B877C6B8-5070-4B3B-A1F8-F3BC099097F1}" dt="2025-07-06T22:11:53.718" v="102" actId="478"/>
          <ac:picMkLst>
            <pc:docMk/>
            <pc:sldMk cId="1004475341" sldId="258"/>
            <ac:picMk id="3" creationId="{4FAA7360-68EE-5865-C3EF-5ABB1E3CDB4D}"/>
          </ac:picMkLst>
        </pc:picChg>
        <pc:picChg chg="add mod">
          <ac:chgData name="敦政 佐藤" userId="2cc9fc9dd5ab908f" providerId="LiveId" clId="{B877C6B8-5070-4B3B-A1F8-F3BC099097F1}" dt="2025-07-06T22:21:38.173" v="137" actId="1076"/>
          <ac:picMkLst>
            <pc:docMk/>
            <pc:sldMk cId="1004475341" sldId="258"/>
            <ac:picMk id="8" creationId="{427A7490-6A8E-88D8-4BC3-8B3E553E514A}"/>
          </ac:picMkLst>
        </pc:picChg>
        <pc:picChg chg="add mod">
          <ac:chgData name="敦政 佐藤" userId="2cc9fc9dd5ab908f" providerId="LiveId" clId="{B877C6B8-5070-4B3B-A1F8-F3BC099097F1}" dt="2025-07-06T22:21:32.751" v="136" actId="1076"/>
          <ac:picMkLst>
            <pc:docMk/>
            <pc:sldMk cId="1004475341" sldId="258"/>
            <ac:picMk id="10" creationId="{3C74F2D3-7C82-E84E-792E-AB423BC3EBCC}"/>
          </ac:picMkLst>
        </pc:picChg>
        <pc:picChg chg="add mod">
          <ac:chgData name="敦政 佐藤" userId="2cc9fc9dd5ab908f" providerId="LiveId" clId="{B877C6B8-5070-4B3B-A1F8-F3BC099097F1}" dt="2025-07-06T22:22:35.455" v="140" actId="1076"/>
          <ac:picMkLst>
            <pc:docMk/>
            <pc:sldMk cId="1004475341" sldId="258"/>
            <ac:picMk id="12" creationId="{E37B6645-85D5-9E00-6F97-B918F51942D4}"/>
          </ac:picMkLst>
        </pc:picChg>
      </pc:sldChg>
      <pc:sldChg chg="del">
        <pc:chgData name="敦政 佐藤" userId="2cc9fc9dd5ab908f" providerId="LiveId" clId="{B877C6B8-5070-4B3B-A1F8-F3BC099097F1}" dt="2025-07-06T22:25:24.794" v="185" actId="47"/>
        <pc:sldMkLst>
          <pc:docMk/>
          <pc:sldMk cId="2897776286" sldId="259"/>
        </pc:sldMkLst>
      </pc:sldChg>
      <pc:sldChg chg="del">
        <pc:chgData name="敦政 佐藤" userId="2cc9fc9dd5ab908f" providerId="LiveId" clId="{B877C6B8-5070-4B3B-A1F8-F3BC099097F1}" dt="2025-07-06T22:25:26.978" v="186" actId="47"/>
        <pc:sldMkLst>
          <pc:docMk/>
          <pc:sldMk cId="1708073233" sldId="260"/>
        </pc:sldMkLst>
      </pc:sldChg>
      <pc:sldChg chg="del">
        <pc:chgData name="敦政 佐藤" userId="2cc9fc9dd5ab908f" providerId="LiveId" clId="{B877C6B8-5070-4B3B-A1F8-F3BC099097F1}" dt="2025-07-06T22:25:27.513" v="187" actId="47"/>
        <pc:sldMkLst>
          <pc:docMk/>
          <pc:sldMk cId="2734727998" sldId="261"/>
        </pc:sldMkLst>
      </pc:sldChg>
      <pc:sldChg chg="del">
        <pc:chgData name="敦政 佐藤" userId="2cc9fc9dd5ab908f" providerId="LiveId" clId="{B877C6B8-5070-4B3B-A1F8-F3BC099097F1}" dt="2025-07-06T22:25:28.123" v="188" actId="47"/>
        <pc:sldMkLst>
          <pc:docMk/>
          <pc:sldMk cId="3795691127" sldId="262"/>
        </pc:sldMkLst>
      </pc:sldChg>
      <pc:sldChg chg="del">
        <pc:chgData name="敦政 佐藤" userId="2cc9fc9dd5ab908f" providerId="LiveId" clId="{B877C6B8-5070-4B3B-A1F8-F3BC099097F1}" dt="2025-07-06T22:25:30.041" v="189" actId="47"/>
        <pc:sldMkLst>
          <pc:docMk/>
          <pc:sldMk cId="1697201080" sldId="263"/>
        </pc:sldMkLst>
      </pc:sldChg>
      <pc:sldChg chg="del">
        <pc:chgData name="敦政 佐藤" userId="2cc9fc9dd5ab908f" providerId="LiveId" clId="{B877C6B8-5070-4B3B-A1F8-F3BC099097F1}" dt="2025-07-06T22:25:31.594" v="190" actId="47"/>
        <pc:sldMkLst>
          <pc:docMk/>
          <pc:sldMk cId="2437210215" sldId="264"/>
        </pc:sldMkLst>
      </pc:sldChg>
      <pc:sldChg chg="ord">
        <pc:chgData name="敦政 佐藤" userId="2cc9fc9dd5ab908f" providerId="LiveId" clId="{B877C6B8-5070-4B3B-A1F8-F3BC099097F1}" dt="2025-07-06T22:57:44.792" v="773"/>
        <pc:sldMkLst>
          <pc:docMk/>
          <pc:sldMk cId="4180926365" sldId="265"/>
        </pc:sldMkLst>
      </pc:sldChg>
      <pc:sldChg chg="addSp delSp modSp mod ord">
        <pc:chgData name="敦政 佐藤" userId="2cc9fc9dd5ab908f" providerId="LiveId" clId="{B877C6B8-5070-4B3B-A1F8-F3BC099097F1}" dt="2025-07-06T23:25:57.078" v="1346"/>
        <pc:sldMkLst>
          <pc:docMk/>
          <pc:sldMk cId="1745982956" sldId="266"/>
        </pc:sldMkLst>
        <pc:spChg chg="mod">
          <ac:chgData name="敦政 佐藤" userId="2cc9fc9dd5ab908f" providerId="LiveId" clId="{B877C6B8-5070-4B3B-A1F8-F3BC099097F1}" dt="2025-07-06T22:32:31.557" v="333" actId="20577"/>
          <ac:spMkLst>
            <pc:docMk/>
            <pc:sldMk cId="1745982956" sldId="266"/>
            <ac:spMk id="4" creationId="{6333905C-91E2-16AC-3354-9E173E494255}"/>
          </ac:spMkLst>
        </pc:spChg>
        <pc:spChg chg="mod">
          <ac:chgData name="敦政 佐藤" userId="2cc9fc9dd5ab908f" providerId="LiveId" clId="{B877C6B8-5070-4B3B-A1F8-F3BC099097F1}" dt="2025-07-06T22:27:58.976" v="195" actId="1076"/>
          <ac:spMkLst>
            <pc:docMk/>
            <pc:sldMk cId="1745982956" sldId="266"/>
            <ac:spMk id="8" creationId="{1284FE0B-03DF-1B46-2082-3B8859FBC9D9}"/>
          </ac:spMkLst>
        </pc:spChg>
        <pc:spChg chg="mod">
          <ac:chgData name="敦政 佐藤" userId="2cc9fc9dd5ab908f" providerId="LiveId" clId="{B877C6B8-5070-4B3B-A1F8-F3BC099097F1}" dt="2025-07-06T22:30:17.143" v="262" actId="207"/>
          <ac:spMkLst>
            <pc:docMk/>
            <pc:sldMk cId="1745982956" sldId="266"/>
            <ac:spMk id="9" creationId="{27D719F5-12FF-9FFE-6E76-F1E399813AC3}"/>
          </ac:spMkLst>
        </pc:spChg>
        <pc:spChg chg="mod">
          <ac:chgData name="敦政 佐藤" userId="2cc9fc9dd5ab908f" providerId="LiveId" clId="{B877C6B8-5070-4B3B-A1F8-F3BC099097F1}" dt="2025-07-06T22:28:04.662" v="196" actId="14100"/>
          <ac:spMkLst>
            <pc:docMk/>
            <pc:sldMk cId="1745982956" sldId="266"/>
            <ac:spMk id="11" creationId="{D1038EB5-A4A7-A018-1F24-954BB4BBF1AC}"/>
          </ac:spMkLst>
        </pc:spChg>
        <pc:spChg chg="mod">
          <ac:chgData name="敦政 佐藤" userId="2cc9fc9dd5ab908f" providerId="LiveId" clId="{B877C6B8-5070-4B3B-A1F8-F3BC099097F1}" dt="2025-07-06T22:30:26.077" v="272" actId="20577"/>
          <ac:spMkLst>
            <pc:docMk/>
            <pc:sldMk cId="1745982956" sldId="266"/>
            <ac:spMk id="50" creationId="{38CB3616-5EA6-49DE-84D3-3853771A6176}"/>
          </ac:spMkLst>
        </pc:spChg>
        <pc:spChg chg="mod">
          <ac:chgData name="敦政 佐藤" userId="2cc9fc9dd5ab908f" providerId="LiveId" clId="{B877C6B8-5070-4B3B-A1F8-F3BC099097F1}" dt="2025-07-06T22:30:42.834" v="281" actId="20577"/>
          <ac:spMkLst>
            <pc:docMk/>
            <pc:sldMk cId="1745982956" sldId="266"/>
            <ac:spMk id="52" creationId="{37E140B7-F471-99FC-5E3A-135413F98E5F}"/>
          </ac:spMkLst>
        </pc:spChg>
        <pc:spChg chg="mod">
          <ac:chgData name="敦政 佐藤" userId="2cc9fc9dd5ab908f" providerId="LiveId" clId="{B877C6B8-5070-4B3B-A1F8-F3BC099097F1}" dt="2025-07-06T22:29:55.460" v="241" actId="20577"/>
          <ac:spMkLst>
            <pc:docMk/>
            <pc:sldMk cId="1745982956" sldId="266"/>
            <ac:spMk id="57" creationId="{792B6340-3A93-4E17-2E31-38FE4587DDD8}"/>
          </ac:spMkLst>
        </pc:spChg>
        <pc:spChg chg="mod">
          <ac:chgData name="敦政 佐藤" userId="2cc9fc9dd5ab908f" providerId="LiveId" clId="{B877C6B8-5070-4B3B-A1F8-F3BC099097F1}" dt="2025-07-06T22:31:20.433" v="304" actId="20577"/>
          <ac:spMkLst>
            <pc:docMk/>
            <pc:sldMk cId="1745982956" sldId="266"/>
            <ac:spMk id="96" creationId="{B93C1052-6C88-C846-5241-1E58BFE0B664}"/>
          </ac:spMkLst>
        </pc:spChg>
        <pc:spChg chg="mod">
          <ac:chgData name="敦政 佐藤" userId="2cc9fc9dd5ab908f" providerId="LiveId" clId="{B877C6B8-5070-4B3B-A1F8-F3BC099097F1}" dt="2025-07-06T22:30:59.828" v="290" actId="20577"/>
          <ac:spMkLst>
            <pc:docMk/>
            <pc:sldMk cId="1745982956" sldId="266"/>
            <ac:spMk id="98" creationId="{CAA0E542-C3A6-2C86-B863-F896C0763FAC}"/>
          </ac:spMkLst>
        </pc:spChg>
        <pc:picChg chg="add mod ord">
          <ac:chgData name="敦政 佐藤" userId="2cc9fc9dd5ab908f" providerId="LiveId" clId="{B877C6B8-5070-4B3B-A1F8-F3BC099097F1}" dt="2025-07-06T22:27:31.656" v="194" actId="167"/>
          <ac:picMkLst>
            <pc:docMk/>
            <pc:sldMk cId="1745982956" sldId="266"/>
            <ac:picMk id="3" creationId="{509EBBCE-F730-01F7-9BB7-BE953AB1434B}"/>
          </ac:picMkLst>
        </pc:picChg>
        <pc:picChg chg="del">
          <ac:chgData name="敦政 佐藤" userId="2cc9fc9dd5ab908f" providerId="LiveId" clId="{B877C6B8-5070-4B3B-A1F8-F3BC099097F1}" dt="2025-07-06T22:27:20.763" v="191" actId="478"/>
          <ac:picMkLst>
            <pc:docMk/>
            <pc:sldMk cId="1745982956" sldId="266"/>
            <ac:picMk id="7" creationId="{31E37CAF-1B7F-0B73-019A-769BA8F142CE}"/>
          </ac:picMkLst>
        </pc:picChg>
      </pc:sldChg>
      <pc:sldChg chg="ord">
        <pc:chgData name="敦政 佐藤" userId="2cc9fc9dd5ab908f" providerId="LiveId" clId="{B877C6B8-5070-4B3B-A1F8-F3BC099097F1}" dt="2025-07-06T22:57:44.792" v="773"/>
        <pc:sldMkLst>
          <pc:docMk/>
          <pc:sldMk cId="60416490" sldId="267"/>
        </pc:sldMkLst>
      </pc:sldChg>
      <pc:sldChg chg="addSp delSp modSp mod ord">
        <pc:chgData name="敦政 佐藤" userId="2cc9fc9dd5ab908f" providerId="LiveId" clId="{B877C6B8-5070-4B3B-A1F8-F3BC099097F1}" dt="2025-07-06T23:25:57.078" v="1346"/>
        <pc:sldMkLst>
          <pc:docMk/>
          <pc:sldMk cId="343483927" sldId="268"/>
        </pc:sldMkLst>
        <pc:spChg chg="add mod">
          <ac:chgData name="敦政 佐藤" userId="2cc9fc9dd5ab908f" providerId="LiveId" clId="{B877C6B8-5070-4B3B-A1F8-F3BC099097F1}" dt="2025-07-06T22:45:40.981" v="398" actId="1076"/>
          <ac:spMkLst>
            <pc:docMk/>
            <pc:sldMk cId="343483927" sldId="268"/>
            <ac:spMk id="7" creationId="{939B2DC9-5572-9F00-F3FC-01C40DB20885}"/>
          </ac:spMkLst>
        </pc:spChg>
        <pc:spChg chg="add mod">
          <ac:chgData name="敦政 佐藤" userId="2cc9fc9dd5ab908f" providerId="LiveId" clId="{B877C6B8-5070-4B3B-A1F8-F3BC099097F1}" dt="2025-07-06T22:44:24.453" v="391" actId="1076"/>
          <ac:spMkLst>
            <pc:docMk/>
            <pc:sldMk cId="343483927" sldId="268"/>
            <ac:spMk id="10" creationId="{28DD905A-E20C-A379-B10A-BF42D9EBEB7D}"/>
          </ac:spMkLst>
        </pc:spChg>
        <pc:spChg chg="add mod">
          <ac:chgData name="敦政 佐藤" userId="2cc9fc9dd5ab908f" providerId="LiveId" clId="{B877C6B8-5070-4B3B-A1F8-F3BC099097F1}" dt="2025-07-06T22:44:55.308" v="392"/>
          <ac:spMkLst>
            <pc:docMk/>
            <pc:sldMk cId="343483927" sldId="268"/>
            <ac:spMk id="12" creationId="{80FC84AA-FACE-0183-26F2-F639837A26C2}"/>
          </ac:spMkLst>
        </pc:spChg>
        <pc:spChg chg="del">
          <ac:chgData name="敦政 佐藤" userId="2cc9fc9dd5ab908f" providerId="LiveId" clId="{B877C6B8-5070-4B3B-A1F8-F3BC099097F1}" dt="2025-07-06T22:38:04.973" v="355" actId="478"/>
          <ac:spMkLst>
            <pc:docMk/>
            <pc:sldMk cId="343483927" sldId="268"/>
            <ac:spMk id="37" creationId="{24A6B566-B4B3-729A-367D-5BD5BC6C0613}"/>
          </ac:spMkLst>
        </pc:spChg>
        <pc:spChg chg="del">
          <ac:chgData name="敦政 佐藤" userId="2cc9fc9dd5ab908f" providerId="LiveId" clId="{B877C6B8-5070-4B3B-A1F8-F3BC099097F1}" dt="2025-07-06T22:38:04.973" v="355" actId="478"/>
          <ac:spMkLst>
            <pc:docMk/>
            <pc:sldMk cId="343483927" sldId="268"/>
            <ac:spMk id="38" creationId="{6CE88484-95B3-351C-A775-A25E663F1D47}"/>
          </ac:spMkLst>
        </pc:spChg>
        <pc:spChg chg="del">
          <ac:chgData name="敦政 佐藤" userId="2cc9fc9dd5ab908f" providerId="LiveId" clId="{B877C6B8-5070-4B3B-A1F8-F3BC099097F1}" dt="2025-07-06T22:38:04.973" v="355" actId="478"/>
          <ac:spMkLst>
            <pc:docMk/>
            <pc:sldMk cId="343483927" sldId="268"/>
            <ac:spMk id="39" creationId="{BB12FC91-4838-9D9B-DECB-5F27D2A4B190}"/>
          </ac:spMkLst>
        </pc:spChg>
        <pc:spChg chg="del">
          <ac:chgData name="敦政 佐藤" userId="2cc9fc9dd5ab908f" providerId="LiveId" clId="{B877C6B8-5070-4B3B-A1F8-F3BC099097F1}" dt="2025-07-06T22:38:04.973" v="355" actId="478"/>
          <ac:spMkLst>
            <pc:docMk/>
            <pc:sldMk cId="343483927" sldId="268"/>
            <ac:spMk id="54" creationId="{3766445E-4408-984F-9125-4D272BD00239}"/>
          </ac:spMkLst>
        </pc:spChg>
        <pc:spChg chg="del">
          <ac:chgData name="敦政 佐藤" userId="2cc9fc9dd5ab908f" providerId="LiveId" clId="{B877C6B8-5070-4B3B-A1F8-F3BC099097F1}" dt="2025-07-06T22:38:04.973" v="355" actId="478"/>
          <ac:spMkLst>
            <pc:docMk/>
            <pc:sldMk cId="343483927" sldId="268"/>
            <ac:spMk id="55" creationId="{4378955C-04F9-A1F8-C036-CA2F6C1C9B06}"/>
          </ac:spMkLst>
        </pc:spChg>
        <pc:spChg chg="del">
          <ac:chgData name="敦政 佐藤" userId="2cc9fc9dd5ab908f" providerId="LiveId" clId="{B877C6B8-5070-4B3B-A1F8-F3BC099097F1}" dt="2025-07-06T22:37:38.529" v="338" actId="478"/>
          <ac:spMkLst>
            <pc:docMk/>
            <pc:sldMk cId="343483927" sldId="268"/>
            <ac:spMk id="57" creationId="{0E6E768E-26F4-56F3-86D9-8F458B66DE5D}"/>
          </ac:spMkLst>
        </pc:spChg>
        <pc:spChg chg="del mod">
          <ac:chgData name="敦政 佐藤" userId="2cc9fc9dd5ab908f" providerId="LiveId" clId="{B877C6B8-5070-4B3B-A1F8-F3BC099097F1}" dt="2025-07-06T22:37:46.140" v="342" actId="478"/>
          <ac:spMkLst>
            <pc:docMk/>
            <pc:sldMk cId="343483927" sldId="268"/>
            <ac:spMk id="58" creationId="{851CE263-013E-748A-2A23-61391A45EE6A}"/>
          </ac:spMkLst>
        </pc:spChg>
        <pc:spChg chg="del mod">
          <ac:chgData name="敦政 佐藤" userId="2cc9fc9dd5ab908f" providerId="LiveId" clId="{B877C6B8-5070-4B3B-A1F8-F3BC099097F1}" dt="2025-07-06T22:37:44.509" v="341" actId="478"/>
          <ac:spMkLst>
            <pc:docMk/>
            <pc:sldMk cId="343483927" sldId="268"/>
            <ac:spMk id="60" creationId="{9E2F7988-5546-6119-1253-1A4CE0615E71}"/>
          </ac:spMkLst>
        </pc:spChg>
        <pc:spChg chg="del">
          <ac:chgData name="敦政 佐藤" userId="2cc9fc9dd5ab908f" providerId="LiveId" clId="{B877C6B8-5070-4B3B-A1F8-F3BC099097F1}" dt="2025-07-06T22:37:49.178" v="344" actId="478"/>
          <ac:spMkLst>
            <pc:docMk/>
            <pc:sldMk cId="343483927" sldId="268"/>
            <ac:spMk id="61" creationId="{0781BC4A-2C05-2D46-EC19-BA1A37864E45}"/>
          </ac:spMkLst>
        </pc:spChg>
        <pc:spChg chg="del">
          <ac:chgData name="敦政 佐藤" userId="2cc9fc9dd5ab908f" providerId="LiveId" clId="{B877C6B8-5070-4B3B-A1F8-F3BC099097F1}" dt="2025-07-06T22:37:47.466" v="343" actId="478"/>
          <ac:spMkLst>
            <pc:docMk/>
            <pc:sldMk cId="343483927" sldId="268"/>
            <ac:spMk id="62" creationId="{B6637F62-C7EA-6C46-3D9D-0DB1C8A879DC}"/>
          </ac:spMkLst>
        </pc:spChg>
        <pc:spChg chg="del mod">
          <ac:chgData name="敦政 佐藤" userId="2cc9fc9dd5ab908f" providerId="LiveId" clId="{B877C6B8-5070-4B3B-A1F8-F3BC099097F1}" dt="2025-07-06T22:38:04.973" v="355" actId="478"/>
          <ac:spMkLst>
            <pc:docMk/>
            <pc:sldMk cId="343483927" sldId="268"/>
            <ac:spMk id="63" creationId="{B28440FD-9755-E5D4-74A7-DA454A055275}"/>
          </ac:spMkLst>
        </pc:spChg>
        <pc:spChg chg="del mod">
          <ac:chgData name="敦政 佐藤" userId="2cc9fc9dd5ab908f" providerId="LiveId" clId="{B877C6B8-5070-4B3B-A1F8-F3BC099097F1}" dt="2025-07-06T22:38:03.396" v="354" actId="478"/>
          <ac:spMkLst>
            <pc:docMk/>
            <pc:sldMk cId="343483927" sldId="268"/>
            <ac:spMk id="67" creationId="{E7E57AA2-8DA1-A17C-697A-016BDB39D6C6}"/>
          </ac:spMkLst>
        </pc:spChg>
        <pc:spChg chg="del mod">
          <ac:chgData name="敦政 佐藤" userId="2cc9fc9dd5ab908f" providerId="LiveId" clId="{B877C6B8-5070-4B3B-A1F8-F3BC099097F1}" dt="2025-07-06T22:37:58.512" v="350" actId="478"/>
          <ac:spMkLst>
            <pc:docMk/>
            <pc:sldMk cId="343483927" sldId="268"/>
            <ac:spMk id="68" creationId="{A5DA5C00-328C-F46D-6A2E-FD54D895CDAC}"/>
          </ac:spMkLst>
        </pc:spChg>
        <pc:grpChg chg="del">
          <ac:chgData name="敦政 佐藤" userId="2cc9fc9dd5ab908f" providerId="LiveId" clId="{B877C6B8-5070-4B3B-A1F8-F3BC099097F1}" dt="2025-07-06T22:38:04.973" v="355" actId="478"/>
          <ac:grpSpMkLst>
            <pc:docMk/>
            <pc:sldMk cId="343483927" sldId="268"/>
            <ac:grpSpMk id="15" creationId="{2F9175B5-B01A-0F7E-9B9B-317D2EC350AB}"/>
          </ac:grpSpMkLst>
        </pc:grpChg>
        <pc:picChg chg="add mod">
          <ac:chgData name="敦政 佐藤" userId="2cc9fc9dd5ab908f" providerId="LiveId" clId="{B877C6B8-5070-4B3B-A1F8-F3BC099097F1}" dt="2025-07-06T22:45:50.611" v="399" actId="14100"/>
          <ac:picMkLst>
            <pc:docMk/>
            <pc:sldMk cId="343483927" sldId="268"/>
            <ac:picMk id="3" creationId="{684D2863-39F6-00C0-EE0B-CEA870213B3C}"/>
          </ac:picMkLst>
        </pc:picChg>
        <pc:picChg chg="add mod">
          <ac:chgData name="敦政 佐藤" userId="2cc9fc9dd5ab908f" providerId="LiveId" clId="{B877C6B8-5070-4B3B-A1F8-F3BC099097F1}" dt="2025-07-06T22:45:16.864" v="395" actId="1076"/>
          <ac:picMkLst>
            <pc:docMk/>
            <pc:sldMk cId="343483927" sldId="268"/>
            <ac:picMk id="5" creationId="{3CE8495D-DFAC-BB87-E799-1F900E1B74CB}"/>
          </ac:picMkLst>
        </pc:picChg>
        <pc:picChg chg="del">
          <ac:chgData name="敦政 佐藤" userId="2cc9fc9dd5ab908f" providerId="LiveId" clId="{B877C6B8-5070-4B3B-A1F8-F3BC099097F1}" dt="2025-07-06T22:37:50.359" v="345" actId="478"/>
          <ac:picMkLst>
            <pc:docMk/>
            <pc:sldMk cId="343483927" sldId="268"/>
            <ac:picMk id="9" creationId="{39757D41-A35E-5029-0193-4487BAE026B2}"/>
          </ac:picMkLst>
        </pc:picChg>
        <pc:picChg chg="del">
          <ac:chgData name="敦政 佐藤" userId="2cc9fc9dd5ab908f" providerId="LiveId" clId="{B877C6B8-5070-4B3B-A1F8-F3BC099097F1}" dt="2025-07-06T22:37:52.647" v="347" actId="478"/>
          <ac:picMkLst>
            <pc:docMk/>
            <pc:sldMk cId="343483927" sldId="268"/>
            <ac:picMk id="11" creationId="{0A740813-B3F4-72C7-C488-9C948C7AC3AC}"/>
          </ac:picMkLst>
        </pc:picChg>
        <pc:picChg chg="del">
          <ac:chgData name="敦政 佐藤" userId="2cc9fc9dd5ab908f" providerId="LiveId" clId="{B877C6B8-5070-4B3B-A1F8-F3BC099097F1}" dt="2025-07-06T22:37:59.692" v="351" actId="478"/>
          <ac:picMkLst>
            <pc:docMk/>
            <pc:sldMk cId="343483927" sldId="268"/>
            <ac:picMk id="13" creationId="{CBA5384A-7DA1-8E53-F6F3-F925283F0C1B}"/>
          </ac:picMkLst>
        </pc:picChg>
        <pc:cxnChg chg="del">
          <ac:chgData name="敦政 佐藤" userId="2cc9fc9dd5ab908f" providerId="LiveId" clId="{B877C6B8-5070-4B3B-A1F8-F3BC099097F1}" dt="2025-07-06T22:37:51.799" v="346" actId="478"/>
          <ac:cxnSpMkLst>
            <pc:docMk/>
            <pc:sldMk cId="343483927" sldId="268"/>
            <ac:cxnSpMk id="33" creationId="{A0CEF1B8-1558-F6B2-27D0-01E93C197970}"/>
          </ac:cxnSpMkLst>
        </pc:cxnChg>
        <pc:cxnChg chg="del">
          <ac:chgData name="敦政 佐藤" userId="2cc9fc9dd5ab908f" providerId="LiveId" clId="{B877C6B8-5070-4B3B-A1F8-F3BC099097F1}" dt="2025-07-06T22:38:04.973" v="355" actId="478"/>
          <ac:cxnSpMkLst>
            <pc:docMk/>
            <pc:sldMk cId="343483927" sldId="268"/>
            <ac:cxnSpMk id="40" creationId="{4DF4E448-8502-2275-6954-FBD27C57EA23}"/>
          </ac:cxnSpMkLst>
        </pc:cxnChg>
        <pc:cxnChg chg="del">
          <ac:chgData name="敦政 佐藤" userId="2cc9fc9dd5ab908f" providerId="LiveId" clId="{B877C6B8-5070-4B3B-A1F8-F3BC099097F1}" dt="2025-07-06T22:38:04.973" v="355" actId="478"/>
          <ac:cxnSpMkLst>
            <pc:docMk/>
            <pc:sldMk cId="343483927" sldId="268"/>
            <ac:cxnSpMk id="45" creationId="{D2BA7396-3FBD-9331-3275-FC5A59474BD3}"/>
          </ac:cxnSpMkLst>
        </pc:cxnChg>
        <pc:cxnChg chg="del">
          <ac:chgData name="敦政 佐藤" userId="2cc9fc9dd5ab908f" providerId="LiveId" clId="{B877C6B8-5070-4B3B-A1F8-F3BC099097F1}" dt="2025-07-06T22:38:04.973" v="355" actId="478"/>
          <ac:cxnSpMkLst>
            <pc:docMk/>
            <pc:sldMk cId="343483927" sldId="268"/>
            <ac:cxnSpMk id="69" creationId="{DB802F08-DC6E-F22B-9825-2F8CF7A11BCF}"/>
          </ac:cxnSpMkLst>
        </pc:cxnChg>
      </pc:sldChg>
      <pc:sldChg chg="delSp modSp mod">
        <pc:chgData name="敦政 佐藤" userId="2cc9fc9dd5ab908f" providerId="LiveId" clId="{B877C6B8-5070-4B3B-A1F8-F3BC099097F1}" dt="2025-07-06T22:57:01.503" v="771" actId="20577"/>
        <pc:sldMkLst>
          <pc:docMk/>
          <pc:sldMk cId="1781785504" sldId="269"/>
        </pc:sldMkLst>
        <pc:spChg chg="del mod">
          <ac:chgData name="敦政 佐藤" userId="2cc9fc9dd5ab908f" providerId="LiveId" clId="{B877C6B8-5070-4B3B-A1F8-F3BC099097F1}" dt="2025-07-06T22:47:19.898" v="402" actId="478"/>
          <ac:spMkLst>
            <pc:docMk/>
            <pc:sldMk cId="1781785504" sldId="269"/>
            <ac:spMk id="5" creationId="{924B0AB0-DE73-FEB6-76C8-E2A1E4496AAA}"/>
          </ac:spMkLst>
        </pc:spChg>
        <pc:spChg chg="mod">
          <ac:chgData name="敦政 佐藤" userId="2cc9fc9dd5ab908f" providerId="LiveId" clId="{B877C6B8-5070-4B3B-A1F8-F3BC099097F1}" dt="2025-07-06T22:57:01.503" v="771" actId="20577"/>
          <ac:spMkLst>
            <pc:docMk/>
            <pc:sldMk cId="1781785504" sldId="269"/>
            <ac:spMk id="6" creationId="{D30D171D-3A0F-5D69-415D-A65795CDACB4}"/>
          </ac:spMkLst>
        </pc:spChg>
        <pc:spChg chg="mod">
          <ac:chgData name="敦政 佐藤" userId="2cc9fc9dd5ab908f" providerId="LiveId" clId="{B877C6B8-5070-4B3B-A1F8-F3BC099097F1}" dt="2025-07-06T22:47:47.681" v="403" actId="1076"/>
          <ac:spMkLst>
            <pc:docMk/>
            <pc:sldMk cId="1781785504" sldId="269"/>
            <ac:spMk id="7" creationId="{9FA44580-407C-110F-EE8D-7714A2ED607C}"/>
          </ac:spMkLst>
        </pc:spChg>
      </pc:sldChg>
      <pc:sldChg chg="addSp modSp mod ord">
        <pc:chgData name="敦政 佐藤" userId="2cc9fc9dd5ab908f" providerId="LiveId" clId="{B877C6B8-5070-4B3B-A1F8-F3BC099097F1}" dt="2025-07-06T22:25:02.023" v="180"/>
        <pc:sldMkLst>
          <pc:docMk/>
          <pc:sldMk cId="1490517863" sldId="271"/>
        </pc:sldMkLst>
        <pc:spChg chg="add mod">
          <ac:chgData name="敦政 佐藤" userId="2cc9fc9dd5ab908f" providerId="LiveId" clId="{B877C6B8-5070-4B3B-A1F8-F3BC099097F1}" dt="2025-07-06T21:59:09.182" v="96" actId="14100"/>
          <ac:spMkLst>
            <pc:docMk/>
            <pc:sldMk cId="1490517863" sldId="271"/>
            <ac:spMk id="20" creationId="{DDEEFCEE-3CFE-3F85-A1AA-2B070EAD56F4}"/>
          </ac:spMkLst>
        </pc:spChg>
      </pc:sldChg>
      <pc:sldChg chg="addSp modSp mod ord">
        <pc:chgData name="敦政 佐藤" userId="2cc9fc9dd5ab908f" providerId="LiveId" clId="{B877C6B8-5070-4B3B-A1F8-F3BC099097F1}" dt="2025-07-06T22:25:17.620" v="184"/>
        <pc:sldMkLst>
          <pc:docMk/>
          <pc:sldMk cId="2062122117" sldId="272"/>
        </pc:sldMkLst>
        <pc:spChg chg="add mod">
          <ac:chgData name="敦政 佐藤" userId="2cc9fc9dd5ab908f" providerId="LiveId" clId="{B877C6B8-5070-4B3B-A1F8-F3BC099097F1}" dt="2025-07-06T21:58:28.115" v="58" actId="14100"/>
          <ac:spMkLst>
            <pc:docMk/>
            <pc:sldMk cId="2062122117" sldId="272"/>
            <ac:spMk id="14" creationId="{9195361C-E394-AF11-5FB7-D876FA94908B}"/>
          </ac:spMkLst>
        </pc:spChg>
        <pc:grpChg chg="mod">
          <ac:chgData name="敦政 佐藤" userId="2cc9fc9dd5ab908f" providerId="LiveId" clId="{B877C6B8-5070-4B3B-A1F8-F3BC099097F1}" dt="2025-07-06T21:57:52.804" v="20" actId="1076"/>
          <ac:grpSpMkLst>
            <pc:docMk/>
            <pc:sldMk cId="2062122117" sldId="272"/>
            <ac:grpSpMk id="13" creationId="{15D65C14-6115-8BE0-F4A6-6A4192F86617}"/>
          </ac:grpSpMkLst>
        </pc:grpChg>
      </pc:sldChg>
      <pc:sldChg chg="addSp delSp modSp new mod ord">
        <pc:chgData name="敦政 佐藤" userId="2cc9fc9dd5ab908f" providerId="LiveId" clId="{B877C6B8-5070-4B3B-A1F8-F3BC099097F1}" dt="2025-07-06T23:25:57.078" v="1346"/>
        <pc:sldMkLst>
          <pc:docMk/>
          <pc:sldMk cId="727115254" sldId="273"/>
        </pc:sldMkLst>
        <pc:spChg chg="del">
          <ac:chgData name="敦政 佐藤" userId="2cc9fc9dd5ab908f" providerId="LiveId" clId="{B877C6B8-5070-4B3B-A1F8-F3BC099097F1}" dt="2025-07-06T23:12:34.856" v="775" actId="478"/>
          <ac:spMkLst>
            <pc:docMk/>
            <pc:sldMk cId="727115254" sldId="273"/>
            <ac:spMk id="2" creationId="{7ECD54F6-D219-D664-32AD-5192D6C9154C}"/>
          </ac:spMkLst>
        </pc:spChg>
        <pc:spChg chg="del">
          <ac:chgData name="敦政 佐藤" userId="2cc9fc9dd5ab908f" providerId="LiveId" clId="{B877C6B8-5070-4B3B-A1F8-F3BC099097F1}" dt="2025-07-06T23:12:37.772" v="776" actId="478"/>
          <ac:spMkLst>
            <pc:docMk/>
            <pc:sldMk cId="727115254" sldId="273"/>
            <ac:spMk id="3" creationId="{D2B89910-7BB5-F101-6448-40A129F673BA}"/>
          </ac:spMkLst>
        </pc:spChg>
        <pc:spChg chg="add mod">
          <ac:chgData name="敦政 佐藤" userId="2cc9fc9dd5ab908f" providerId="LiveId" clId="{B877C6B8-5070-4B3B-A1F8-F3BC099097F1}" dt="2025-07-06T23:15:13.868" v="824" actId="14100"/>
          <ac:spMkLst>
            <pc:docMk/>
            <pc:sldMk cId="727115254" sldId="273"/>
            <ac:spMk id="6" creationId="{633B9686-C47D-44EF-5E2A-BB7A6DBE8592}"/>
          </ac:spMkLst>
        </pc:spChg>
        <pc:spChg chg="add mod">
          <ac:chgData name="敦政 佐藤" userId="2cc9fc9dd5ab908f" providerId="LiveId" clId="{B877C6B8-5070-4B3B-A1F8-F3BC099097F1}" dt="2025-07-06T23:24:52.027" v="1344" actId="14100"/>
          <ac:spMkLst>
            <pc:docMk/>
            <pc:sldMk cId="727115254" sldId="273"/>
            <ac:spMk id="7" creationId="{A5C5F426-E80A-68C6-63A5-41164365FF63}"/>
          </ac:spMkLst>
        </pc:spChg>
        <pc:picChg chg="add mod">
          <ac:chgData name="敦政 佐藤" userId="2cc9fc9dd5ab908f" providerId="LiveId" clId="{B877C6B8-5070-4B3B-A1F8-F3BC099097F1}" dt="2025-07-06T23:12:50.426" v="778" actId="1076"/>
          <ac:picMkLst>
            <pc:docMk/>
            <pc:sldMk cId="727115254" sldId="273"/>
            <ac:picMk id="5" creationId="{AEAA16A9-9389-37E4-772E-89A577695F0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4079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6" name="フッター プレースホルダー 5">
            <a:extLst>
              <a:ext uri="{FF2B5EF4-FFF2-40B4-BE49-F238E27FC236}">
                <a16:creationId xmlns:a16="http://schemas.microsoft.com/office/drawing/2014/main" xmlns=""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8" name="フッター プレースホルダー 7">
            <a:extLst>
              <a:ext uri="{FF2B5EF4-FFF2-40B4-BE49-F238E27FC236}">
                <a16:creationId xmlns:a16="http://schemas.microsoft.com/office/drawing/2014/main" xmlns=""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4" name="フッター プレースホルダー 3">
            <a:extLst>
              <a:ext uri="{FF2B5EF4-FFF2-40B4-BE49-F238E27FC236}">
                <a16:creationId xmlns:a16="http://schemas.microsoft.com/office/drawing/2014/main" xmlns=""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3" name="フッター プレースホルダー 2">
            <a:extLst>
              <a:ext uri="{FF2B5EF4-FFF2-40B4-BE49-F238E27FC236}">
                <a16:creationId xmlns:a16="http://schemas.microsoft.com/office/drawing/2014/main" xmlns=""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6" name="フッター プレースホルダー 5">
            <a:extLst>
              <a:ext uri="{FF2B5EF4-FFF2-40B4-BE49-F238E27FC236}">
                <a16:creationId xmlns:a16="http://schemas.microsoft.com/office/drawing/2014/main" xmlns=""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2025/7/8</a:t>
            </a:fld>
            <a:endParaRPr kumimoji="1" lang="ja-JP" altLang="en-US"/>
          </a:p>
        </p:txBody>
      </p:sp>
      <p:sp>
        <p:nvSpPr>
          <p:cNvPr id="6" name="フッター プレースホルダー 5">
            <a:extLst>
              <a:ext uri="{FF2B5EF4-FFF2-40B4-BE49-F238E27FC236}">
                <a16:creationId xmlns:a16="http://schemas.microsoft.com/office/drawing/2014/main" xmlns=""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2025/7/8</a:t>
            </a:fld>
            <a:endParaRPr kumimoji="1" lang="ja-JP" altLang="en-US"/>
          </a:p>
        </p:txBody>
      </p:sp>
      <p:sp>
        <p:nvSpPr>
          <p:cNvPr id="5" name="フッター プレースホルダー 4">
            <a:extLst>
              <a:ext uri="{FF2B5EF4-FFF2-40B4-BE49-F238E27FC236}">
                <a16:creationId xmlns:a16="http://schemas.microsoft.com/office/drawing/2014/main" xmlns=""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91CE596-6802-C96A-9B8D-2A7AD5CEBA72}"/>
              </a:ext>
            </a:extLst>
          </p:cNvPr>
          <p:cNvSpPr txBox="1"/>
          <p:nvPr/>
        </p:nvSpPr>
        <p:spPr>
          <a:xfrm>
            <a:off x="1061049" y="3032034"/>
            <a:ext cx="7021902" cy="523220"/>
          </a:xfrm>
          <a:prstGeom prst="rect">
            <a:avLst/>
          </a:prstGeom>
          <a:noFill/>
        </p:spPr>
        <p:txBody>
          <a:bodyPr wrap="square" rtlCol="0">
            <a:spAutoFit/>
          </a:bodyPr>
          <a:lstStyle/>
          <a:p>
            <a:pPr algn="ctr"/>
            <a:r>
              <a:rPr kumimoji="1" lang="ja-JP" altLang="en-US" sz="2800" dirty="0">
                <a:latin typeface="メイリオ" panose="020B0604030504040204" pitchFamily="50" charset="-128"/>
                <a:ea typeface="メイリオ" panose="020B0604030504040204" pitchFamily="50" charset="-128"/>
              </a:rPr>
              <a:t>船舶エンジンへのバイオフィルターの提案</a:t>
            </a:r>
          </a:p>
        </p:txBody>
      </p:sp>
      <p:pic>
        <p:nvPicPr>
          <p:cNvPr id="5" name="Picture 1" descr="header">
            <a:extLst>
              <a:ext uri="{FF2B5EF4-FFF2-40B4-BE49-F238E27FC236}">
                <a16:creationId xmlns:a16="http://schemas.microsoft.com/office/drawing/2014/main" xmlns="" id="{96D10234-1C82-419F-CE10-8F6EB316868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171598"/>
            <a:ext cx="9144000" cy="73494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図 5">
            <a:extLst>
              <a:ext uri="{FF2B5EF4-FFF2-40B4-BE49-F238E27FC236}">
                <a16:creationId xmlns:a16="http://schemas.microsoft.com/office/drawing/2014/main" xmlns="" id="{C0D89817-D2F7-B206-EA16-B16A87481D82}"/>
              </a:ext>
            </a:extLst>
          </p:cNvPr>
          <p:cNvPicPr>
            <a:picLocks noChangeAspect="1"/>
          </p:cNvPicPr>
          <p:nvPr/>
        </p:nvPicPr>
        <p:blipFill>
          <a:blip r:embed="rId3" cstate="print"/>
          <a:stretch>
            <a:fillRect/>
          </a:stretch>
        </p:blipFill>
        <p:spPr>
          <a:xfrm>
            <a:off x="1815767" y="5218716"/>
            <a:ext cx="747854" cy="715448"/>
          </a:xfrm>
          <a:prstGeom prst="rect">
            <a:avLst/>
          </a:prstGeom>
        </p:spPr>
      </p:pic>
      <p:sp>
        <p:nvSpPr>
          <p:cNvPr id="7" name="テキスト ボックス 6">
            <a:extLst>
              <a:ext uri="{FF2B5EF4-FFF2-40B4-BE49-F238E27FC236}">
                <a16:creationId xmlns:a16="http://schemas.microsoft.com/office/drawing/2014/main" xmlns="" id="{CE2489C3-AEA0-B0D2-4757-0FDF6CEC015B}"/>
              </a:ext>
            </a:extLst>
          </p:cNvPr>
          <p:cNvSpPr txBox="1"/>
          <p:nvPr/>
        </p:nvSpPr>
        <p:spPr>
          <a:xfrm>
            <a:off x="2563621" y="5364505"/>
            <a:ext cx="4931158" cy="584775"/>
          </a:xfrm>
          <a:prstGeom prst="rect">
            <a:avLst/>
          </a:prstGeom>
          <a:noFill/>
        </p:spPr>
        <p:txBody>
          <a:bodyPr wrap="none" rtlCol="0">
            <a:spAutoFit/>
          </a:bodyPr>
          <a:lstStyle/>
          <a:p>
            <a:pPr defTabSz="457200"/>
            <a:r>
              <a:rPr lang="ja-JP" altLang="en-US" dirty="0">
                <a:solidFill>
                  <a:prstClr val="black"/>
                </a:solidFill>
                <a:latin typeface="メイリオ" panose="020B0604030504040204" pitchFamily="50" charset="-128"/>
                <a:ea typeface="メイリオ" panose="020B0604030504040204" pitchFamily="50" charset="-128"/>
              </a:rPr>
              <a:t>一般社団法人 </a:t>
            </a:r>
            <a:r>
              <a:rPr lang="ja-JP" altLang="en-US" sz="3200" dirty="0">
                <a:solidFill>
                  <a:prstClr val="black"/>
                </a:solidFill>
                <a:latin typeface="メイリオ" panose="020B0604030504040204" pitchFamily="50" charset="-128"/>
                <a:ea typeface="メイリオ" panose="020B0604030504040204" pitchFamily="50" charset="-128"/>
              </a:rPr>
              <a:t>地球環境整備機構</a:t>
            </a:r>
          </a:p>
        </p:txBody>
      </p:sp>
    </p:spTree>
    <p:extLst>
      <p:ext uri="{BB962C8B-B14F-4D97-AF65-F5344CB8AC3E}">
        <p14:creationId xmlns:p14="http://schemas.microsoft.com/office/powerpoint/2010/main" xmlns=""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xmlns="" id="{15D65C14-6115-8BE0-F4A6-6A4192F86617}"/>
              </a:ext>
            </a:extLst>
          </p:cNvPr>
          <p:cNvGrpSpPr/>
          <p:nvPr/>
        </p:nvGrpSpPr>
        <p:grpSpPr>
          <a:xfrm>
            <a:off x="155275" y="2104845"/>
            <a:ext cx="8833449" cy="3553039"/>
            <a:chOff x="0" y="1623597"/>
            <a:chExt cx="9144000" cy="3706484"/>
          </a:xfrm>
        </p:grpSpPr>
        <p:pic>
          <p:nvPicPr>
            <p:cNvPr id="5" name="図 4">
              <a:extLst>
                <a:ext uri="{FF2B5EF4-FFF2-40B4-BE49-F238E27FC236}">
                  <a16:creationId xmlns:a16="http://schemas.microsoft.com/office/drawing/2014/main" xmlns="" id="{E82F09FB-5578-C257-36CE-E9F35C496AAB}"/>
                </a:ext>
              </a:extLst>
            </p:cNvPr>
            <p:cNvPicPr>
              <a:picLocks noChangeAspect="1"/>
            </p:cNvPicPr>
            <p:nvPr/>
          </p:nvPicPr>
          <p:blipFill>
            <a:blip r:embed="rId2" cstate="print"/>
            <a:stretch>
              <a:fillRect/>
            </a:stretch>
          </p:blipFill>
          <p:spPr>
            <a:xfrm>
              <a:off x="0" y="1623597"/>
              <a:ext cx="9144000" cy="3610805"/>
            </a:xfrm>
            <a:prstGeom prst="rect">
              <a:avLst/>
            </a:prstGeom>
          </p:spPr>
        </p:pic>
        <p:pic>
          <p:nvPicPr>
            <p:cNvPr id="6" name="図 5">
              <a:extLst>
                <a:ext uri="{FF2B5EF4-FFF2-40B4-BE49-F238E27FC236}">
                  <a16:creationId xmlns:a16="http://schemas.microsoft.com/office/drawing/2014/main" xmlns="" id="{7A8F4C21-EC10-2FD9-F01D-E49753A1FCC0}"/>
                </a:ext>
              </a:extLst>
            </p:cNvPr>
            <p:cNvPicPr>
              <a:picLocks noChangeAspect="1"/>
            </p:cNvPicPr>
            <p:nvPr/>
          </p:nvPicPr>
          <p:blipFill>
            <a:blip r:embed="rId3" cstate="print"/>
            <a:stretch>
              <a:fillRect/>
            </a:stretch>
          </p:blipFill>
          <p:spPr>
            <a:xfrm>
              <a:off x="3501642" y="4599479"/>
              <a:ext cx="1140051" cy="298730"/>
            </a:xfrm>
            <a:prstGeom prst="rect">
              <a:avLst/>
            </a:prstGeom>
          </p:spPr>
        </p:pic>
        <p:pic>
          <p:nvPicPr>
            <p:cNvPr id="8" name="図 7">
              <a:extLst>
                <a:ext uri="{FF2B5EF4-FFF2-40B4-BE49-F238E27FC236}">
                  <a16:creationId xmlns:a16="http://schemas.microsoft.com/office/drawing/2014/main" xmlns="" id="{EBE97D78-CA42-3653-5FF9-26D0F9B1B523}"/>
                </a:ext>
              </a:extLst>
            </p:cNvPr>
            <p:cNvPicPr>
              <a:picLocks noChangeAspect="1"/>
            </p:cNvPicPr>
            <p:nvPr/>
          </p:nvPicPr>
          <p:blipFill>
            <a:blip r:embed="rId4" cstate="print"/>
            <a:stretch>
              <a:fillRect/>
            </a:stretch>
          </p:blipFill>
          <p:spPr>
            <a:xfrm>
              <a:off x="3130051" y="4500198"/>
              <a:ext cx="371591" cy="363297"/>
            </a:xfrm>
            <a:prstGeom prst="rect">
              <a:avLst/>
            </a:prstGeom>
          </p:spPr>
        </p:pic>
        <p:pic>
          <p:nvPicPr>
            <p:cNvPr id="9" name="図 8">
              <a:extLst>
                <a:ext uri="{FF2B5EF4-FFF2-40B4-BE49-F238E27FC236}">
                  <a16:creationId xmlns:a16="http://schemas.microsoft.com/office/drawing/2014/main" xmlns="" id="{F68A522D-0D6D-A954-6C71-6EA668F4F61F}"/>
                </a:ext>
              </a:extLst>
            </p:cNvPr>
            <p:cNvPicPr>
              <a:picLocks noChangeAspect="1"/>
            </p:cNvPicPr>
            <p:nvPr/>
          </p:nvPicPr>
          <p:blipFill>
            <a:blip r:embed="rId5" cstate="print"/>
            <a:stretch>
              <a:fillRect/>
            </a:stretch>
          </p:blipFill>
          <p:spPr>
            <a:xfrm flipH="1">
              <a:off x="4641693" y="4503800"/>
              <a:ext cx="346103" cy="359695"/>
            </a:xfrm>
            <a:prstGeom prst="rect">
              <a:avLst/>
            </a:prstGeom>
          </p:spPr>
        </p:pic>
        <p:sp>
          <p:nvSpPr>
            <p:cNvPr id="10" name="正方形/長方形 9">
              <a:extLst>
                <a:ext uri="{FF2B5EF4-FFF2-40B4-BE49-F238E27FC236}">
                  <a16:creationId xmlns:a16="http://schemas.microsoft.com/office/drawing/2014/main" xmlns="" id="{A33E7ED1-B8BE-4FD2-1415-8CCA88DBB278}"/>
                </a:ext>
              </a:extLst>
            </p:cNvPr>
            <p:cNvSpPr/>
            <p:nvPr/>
          </p:nvSpPr>
          <p:spPr>
            <a:xfrm>
              <a:off x="3409719" y="5098952"/>
              <a:ext cx="1456961" cy="23112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バイオフィルター</a:t>
              </a:r>
            </a:p>
          </p:txBody>
        </p:sp>
        <p:cxnSp>
          <p:nvCxnSpPr>
            <p:cNvPr id="11" name="直線矢印コネクタ 10">
              <a:extLst>
                <a:ext uri="{FF2B5EF4-FFF2-40B4-BE49-F238E27FC236}">
                  <a16:creationId xmlns:a16="http://schemas.microsoft.com/office/drawing/2014/main" xmlns="" id="{2BEDCF02-B9B5-BA59-ADAA-57093C40E4F5}"/>
                </a:ext>
              </a:extLst>
            </p:cNvPr>
            <p:cNvCxnSpPr>
              <a:cxnSpLocks/>
            </p:cNvCxnSpPr>
            <p:nvPr/>
          </p:nvCxnSpPr>
          <p:spPr>
            <a:xfrm flipV="1">
              <a:off x="4093371" y="4863495"/>
              <a:ext cx="0" cy="247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xmlns="" id="{9195361C-E394-AF11-5FB7-D876FA94908B}"/>
              </a:ext>
            </a:extLst>
          </p:cNvPr>
          <p:cNvSpPr txBox="1"/>
          <p:nvPr/>
        </p:nvSpPr>
        <p:spPr>
          <a:xfrm>
            <a:off x="362309" y="780540"/>
            <a:ext cx="407166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冷却水配管への設置例</a:t>
            </a:r>
          </a:p>
        </p:txBody>
      </p:sp>
    </p:spTree>
    <p:extLst>
      <p:ext uri="{BB962C8B-B14F-4D97-AF65-F5344CB8AC3E}">
        <p14:creationId xmlns:p14="http://schemas.microsoft.com/office/powerpoint/2010/main" xmlns="" val="206212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80B7FE9-B8F3-4A46-5269-55224F24B03F}"/>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バイオフィルターの効果の検証</a:t>
            </a:r>
          </a:p>
        </p:txBody>
      </p:sp>
      <p:sp>
        <p:nvSpPr>
          <p:cNvPr id="6" name="テキスト ボックス 5">
            <a:extLst>
              <a:ext uri="{FF2B5EF4-FFF2-40B4-BE49-F238E27FC236}">
                <a16:creationId xmlns:a16="http://schemas.microsoft.com/office/drawing/2014/main" xmlns="" id="{D30D171D-3A0F-5D69-415D-A65795CDACB4}"/>
              </a:ext>
            </a:extLst>
          </p:cNvPr>
          <p:cNvSpPr txBox="1"/>
          <p:nvPr/>
        </p:nvSpPr>
        <p:spPr>
          <a:xfrm>
            <a:off x="440099" y="2132217"/>
            <a:ext cx="8263801" cy="369331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毎日ほぼ同様なルートを運行する船舶において、バイオフィルター未使用時（普段の運行時）の燃費と使用時の燃費を比較する。</a:t>
            </a:r>
          </a:p>
          <a:p>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バイオフィルター未使用時 ＝ </a:t>
            </a:r>
            <a:r>
              <a:rPr lang="en-US" altLang="ja-JP" dirty="0">
                <a:latin typeface="メイリオ" panose="020B0604030504040204" pitchFamily="50" charset="-128"/>
                <a:ea typeface="メイリオ" panose="020B0604030504040204" pitchFamily="50" charset="-128"/>
              </a:rPr>
              <a:t>10km/ℓ</a:t>
            </a:r>
            <a:r>
              <a:rPr lang="ja-JP" altLang="en-US" dirty="0">
                <a:latin typeface="メイリオ" panose="020B0604030504040204" pitchFamily="50" charset="-128"/>
                <a:ea typeface="メイリオ" panose="020B0604030504040204" pitchFamily="50" charset="-128"/>
              </a:rPr>
              <a:t> </a:t>
            </a:r>
          </a:p>
          <a:p>
            <a:r>
              <a:rPr lang="ja-JP" altLang="en-US" dirty="0">
                <a:latin typeface="メイリオ" panose="020B0604030504040204" pitchFamily="50" charset="-128"/>
                <a:ea typeface="メイリオ" panose="020B0604030504040204" pitchFamily="50" charset="-128"/>
              </a:rPr>
              <a:t>バイオフィルター使用時　 ＝</a:t>
            </a:r>
            <a:r>
              <a:rPr lang="en-US" altLang="ja-JP" dirty="0">
                <a:latin typeface="メイリオ" panose="020B0604030504040204" pitchFamily="50" charset="-128"/>
                <a:ea typeface="メイリオ" panose="020B0604030504040204" pitchFamily="50" charset="-128"/>
              </a:rPr>
              <a:t> 11km/ℓ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比較燃費差</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の燃料削減効果有　　　となります。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冷却水系統で５％以上！！</a:t>
            </a:r>
            <a:endParaRPr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燃料油系統で５％以上！！</a:t>
            </a:r>
          </a:p>
          <a:p>
            <a:r>
              <a:rPr kumimoji="1" lang="ja-JP" altLang="en-US" dirty="0">
                <a:solidFill>
                  <a:srgbClr val="FF0000"/>
                </a:solidFill>
                <a:latin typeface="メイリオ" panose="020B0604030504040204" pitchFamily="50" charset="-128"/>
                <a:ea typeface="メイリオ" panose="020B0604030504040204" pitchFamily="50" charset="-128"/>
              </a:rPr>
              <a:t>を目指します。（実証実績より）</a:t>
            </a:r>
            <a:endParaRPr kumimoji="1" lang="en-US" altLang="ja-JP"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xmlns="" id="{9FA44580-407C-110F-EE8D-7714A2ED607C}"/>
              </a:ext>
            </a:extLst>
          </p:cNvPr>
          <p:cNvSpPr txBox="1"/>
          <p:nvPr/>
        </p:nvSpPr>
        <p:spPr>
          <a:xfrm>
            <a:off x="240633" y="1607609"/>
            <a:ext cx="1800493" cy="369332"/>
          </a:xfrm>
          <a:prstGeom prst="rect">
            <a:avLst/>
          </a:prstGeom>
          <a:noFill/>
        </p:spPr>
        <p:txBody>
          <a:bodyPr wrap="none" rtlCol="0">
            <a:spAutoFit/>
          </a:bodyPr>
          <a:lstStyle/>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p14="http://schemas.microsoft.com/office/powerpoint/2010/main" xmlns="" val="178178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a16="http://schemas.microsoft.com/office/drawing/2014/main" xmlns="" id="{F4456E07-788C-8625-CC5E-BB5592CBD7F6}"/>
              </a:ext>
            </a:extLst>
          </p:cNvPr>
          <p:cNvSpPr txBox="1"/>
          <p:nvPr/>
        </p:nvSpPr>
        <p:spPr>
          <a:xfrm>
            <a:off x="362309" y="1886552"/>
            <a:ext cx="8204176"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本資料は、バイオフィルターの説明と</a:t>
            </a:r>
            <a:r>
              <a:rPr lang="ja-JP" altLang="en-US" dirty="0">
                <a:latin typeface="メイリオ" panose="020B0604030504040204" pitchFamily="50" charset="-128"/>
                <a:ea typeface="メイリオ" panose="020B0604030504040204" pitchFamily="50" charset="-128"/>
              </a:rPr>
              <a:t>提案</a:t>
            </a:r>
            <a:r>
              <a:rPr kumimoji="1" lang="ja-JP" altLang="en-US" dirty="0">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効果の検証方法、設置場所や位置、バイオフィルター本体の価格等については現地を確認した後、別途協議合意の上、決定することと致します。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また、設置に要する（消防等）手続き等に関しても別途協議とさせていただきます。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6" name="Picture 1" descr="header">
            <a:extLst>
              <a:ext uri="{FF2B5EF4-FFF2-40B4-BE49-F238E27FC236}">
                <a16:creationId xmlns:a16="http://schemas.microsoft.com/office/drawing/2014/main" xmlns="" id="{20F394B9-4085-60AA-8DDE-04030D92629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171598"/>
            <a:ext cx="9144000" cy="73494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図 6">
            <a:extLst>
              <a:ext uri="{FF2B5EF4-FFF2-40B4-BE49-F238E27FC236}">
                <a16:creationId xmlns:a16="http://schemas.microsoft.com/office/drawing/2014/main" xmlns="" id="{B633633A-D747-374F-21FC-8E671688B4E1}"/>
              </a:ext>
            </a:extLst>
          </p:cNvPr>
          <p:cNvPicPr>
            <a:picLocks noChangeAspect="1"/>
          </p:cNvPicPr>
          <p:nvPr/>
        </p:nvPicPr>
        <p:blipFill>
          <a:blip r:embed="rId3" cstate="print"/>
          <a:stretch>
            <a:fillRect/>
          </a:stretch>
        </p:blipFill>
        <p:spPr>
          <a:xfrm>
            <a:off x="1815767" y="5218716"/>
            <a:ext cx="747854" cy="715448"/>
          </a:xfrm>
          <a:prstGeom prst="rect">
            <a:avLst/>
          </a:prstGeom>
        </p:spPr>
      </p:pic>
      <p:sp>
        <p:nvSpPr>
          <p:cNvPr id="8" name="テキスト ボックス 7">
            <a:extLst>
              <a:ext uri="{FF2B5EF4-FFF2-40B4-BE49-F238E27FC236}">
                <a16:creationId xmlns:a16="http://schemas.microsoft.com/office/drawing/2014/main" xmlns="" id="{084AB368-4013-C66E-1A06-77354FF91169}"/>
              </a:ext>
            </a:extLst>
          </p:cNvPr>
          <p:cNvSpPr txBox="1"/>
          <p:nvPr/>
        </p:nvSpPr>
        <p:spPr>
          <a:xfrm>
            <a:off x="2563621" y="5364505"/>
            <a:ext cx="4931158" cy="584775"/>
          </a:xfrm>
          <a:prstGeom prst="rect">
            <a:avLst/>
          </a:prstGeom>
          <a:noFill/>
        </p:spPr>
        <p:txBody>
          <a:bodyPr wrap="none" rtlCol="0">
            <a:spAutoFit/>
          </a:bodyPr>
          <a:lstStyle/>
          <a:p>
            <a:pPr defTabSz="457200"/>
            <a:r>
              <a:rPr lang="ja-JP" altLang="en-US" dirty="0">
                <a:solidFill>
                  <a:prstClr val="black"/>
                </a:solidFill>
                <a:latin typeface="メイリオ" panose="020B0604030504040204" pitchFamily="50" charset="-128"/>
                <a:ea typeface="メイリオ" panose="020B0604030504040204" pitchFamily="50" charset="-128"/>
              </a:rPr>
              <a:t>一般社団法人 </a:t>
            </a:r>
            <a:r>
              <a:rPr lang="ja-JP" altLang="en-US" sz="3200" dirty="0">
                <a:solidFill>
                  <a:prstClr val="black"/>
                </a:solidFill>
                <a:latin typeface="メイリオ" panose="020B0604030504040204" pitchFamily="50" charset="-128"/>
                <a:ea typeface="メイリオ" panose="020B0604030504040204" pitchFamily="50" charset="-128"/>
              </a:rPr>
              <a:t>地球環境整備機構</a:t>
            </a:r>
          </a:p>
        </p:txBody>
      </p:sp>
    </p:spTree>
    <p:extLst>
      <p:ext uri="{BB962C8B-B14F-4D97-AF65-F5344CB8AC3E}">
        <p14:creationId xmlns:p14="http://schemas.microsoft.com/office/powerpoint/2010/main" xmlns=""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17232DA-9F83-D32B-F31C-131E71E0BABD}"/>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バイオフィルターの提案</a:t>
            </a:r>
          </a:p>
        </p:txBody>
      </p:sp>
      <p:grpSp>
        <p:nvGrpSpPr>
          <p:cNvPr id="3" name="グループ化 2">
            <a:extLst>
              <a:ext uri="{FF2B5EF4-FFF2-40B4-BE49-F238E27FC236}">
                <a16:creationId xmlns:a16="http://schemas.microsoft.com/office/drawing/2014/main" xmlns="" id="{AA20F64B-47FE-2BC7-4190-63B0E84432FC}"/>
              </a:ext>
            </a:extLst>
          </p:cNvPr>
          <p:cNvGrpSpPr/>
          <p:nvPr/>
        </p:nvGrpSpPr>
        <p:grpSpPr>
          <a:xfrm>
            <a:off x="2032420" y="1371599"/>
            <a:ext cx="4889377" cy="875007"/>
            <a:chOff x="1998844" y="4182426"/>
            <a:chExt cx="5133521" cy="1045922"/>
          </a:xfrm>
        </p:grpSpPr>
        <p:sp>
          <p:nvSpPr>
            <p:cNvPr id="4" name="フローチャート: 処理 3">
              <a:extLst>
                <a:ext uri="{FF2B5EF4-FFF2-40B4-BE49-F238E27FC236}">
                  <a16:creationId xmlns:a16="http://schemas.microsoft.com/office/drawing/2014/main" xmlns="" id="{C8D0E617-39D6-EC7C-2E81-22AD8232AAF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フローチャート: 処理 4">
              <a:extLst>
                <a:ext uri="{FF2B5EF4-FFF2-40B4-BE49-F238E27FC236}">
                  <a16:creationId xmlns:a16="http://schemas.microsoft.com/office/drawing/2014/main" xmlns="" id="{8150C711-1FD9-1C86-C382-6300861B4536}"/>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フローチャート: 処理 5">
              <a:extLst>
                <a:ext uri="{FF2B5EF4-FFF2-40B4-BE49-F238E27FC236}">
                  <a16:creationId xmlns:a16="http://schemas.microsoft.com/office/drawing/2014/main" xmlns="" id="{FE345412-E82E-8475-C898-80C6A4F1B690}"/>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ローチャート: 処理 6">
              <a:extLst>
                <a:ext uri="{FF2B5EF4-FFF2-40B4-BE49-F238E27FC236}">
                  <a16:creationId xmlns:a16="http://schemas.microsoft.com/office/drawing/2014/main" xmlns="" id="{9BEA5FA6-45A1-29F9-6F86-31AEE0005511}"/>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ローチャート: 処理 7">
              <a:extLst>
                <a:ext uri="{FF2B5EF4-FFF2-40B4-BE49-F238E27FC236}">
                  <a16:creationId xmlns:a16="http://schemas.microsoft.com/office/drawing/2014/main" xmlns="" id="{BC2E476E-8F5A-8D60-3680-AE7AA94C6B5A}"/>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フローチャート: 処理 8">
              <a:extLst>
                <a:ext uri="{FF2B5EF4-FFF2-40B4-BE49-F238E27FC236}">
                  <a16:creationId xmlns:a16="http://schemas.microsoft.com/office/drawing/2014/main" xmlns="" id="{F3DCD3C5-3F45-465D-2AA1-DA4E7D10709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フローチャート: 処理 9">
              <a:extLst>
                <a:ext uri="{FF2B5EF4-FFF2-40B4-BE49-F238E27FC236}">
                  <a16:creationId xmlns:a16="http://schemas.microsoft.com/office/drawing/2014/main" xmlns="" id="{918C2B9D-B383-8475-7936-BC3C6294E353}"/>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フローチャート: 処理 10">
              <a:extLst>
                <a:ext uri="{FF2B5EF4-FFF2-40B4-BE49-F238E27FC236}">
                  <a16:creationId xmlns:a16="http://schemas.microsoft.com/office/drawing/2014/main" xmlns="" id="{BE36E290-FB46-D321-3AD0-2A9317AF2D31}"/>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処理 11">
              <a:extLst>
                <a:ext uri="{FF2B5EF4-FFF2-40B4-BE49-F238E27FC236}">
                  <a16:creationId xmlns:a16="http://schemas.microsoft.com/office/drawing/2014/main" xmlns="" id="{250D5E4E-BB9F-5B15-D347-0D380F0BC627}"/>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処理 12">
              <a:extLst>
                <a:ext uri="{FF2B5EF4-FFF2-40B4-BE49-F238E27FC236}">
                  <a16:creationId xmlns:a16="http://schemas.microsoft.com/office/drawing/2014/main" xmlns="" id="{FC9E64F3-DC19-3B79-CB60-8FBAE85ED8B8}"/>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処理 13">
              <a:extLst>
                <a:ext uri="{FF2B5EF4-FFF2-40B4-BE49-F238E27FC236}">
                  <a16:creationId xmlns:a16="http://schemas.microsoft.com/office/drawing/2014/main" xmlns="" id="{C4B512F8-6C57-3E21-BDDE-EE427C2BB98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フローチャート: 処理 14">
              <a:extLst>
                <a:ext uri="{FF2B5EF4-FFF2-40B4-BE49-F238E27FC236}">
                  <a16:creationId xmlns:a16="http://schemas.microsoft.com/office/drawing/2014/main" xmlns="" id="{C8157ADE-88F6-6EAD-9F56-3E2ECC9F6B47}"/>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xmlns="" id="{7B83C0CA-F2EF-7DBD-5B80-1227E036D6EC}"/>
                </a:ext>
              </a:extLst>
            </p:cNvPr>
            <p:cNvGrpSpPr/>
            <p:nvPr/>
          </p:nvGrpSpPr>
          <p:grpSpPr>
            <a:xfrm>
              <a:off x="6422924" y="4374336"/>
              <a:ext cx="260879" cy="686889"/>
              <a:chOff x="6432243" y="1571071"/>
              <a:chExt cx="260879" cy="686889"/>
            </a:xfrm>
          </p:grpSpPr>
          <p:sp>
            <p:nvSpPr>
              <p:cNvPr id="17" name="正方形/長方形 16">
                <a:extLst>
                  <a:ext uri="{FF2B5EF4-FFF2-40B4-BE49-F238E27FC236}">
                    <a16:creationId xmlns:a16="http://schemas.microsoft.com/office/drawing/2014/main" xmlns="" id="{1D389C71-B58C-CEE0-957B-80BAF39F1F20}"/>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平行四辺形 17">
                <a:extLst>
                  <a:ext uri="{FF2B5EF4-FFF2-40B4-BE49-F238E27FC236}">
                    <a16:creationId xmlns:a16="http://schemas.microsoft.com/office/drawing/2014/main" xmlns="" id="{4A22C3BC-9167-67E2-BB65-F8B6E9119EDB}"/>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平行四辺形 18">
                <a:extLst>
                  <a:ext uri="{FF2B5EF4-FFF2-40B4-BE49-F238E27FC236}">
                    <a16:creationId xmlns:a16="http://schemas.microsoft.com/office/drawing/2014/main" xmlns="" id="{AB1DFF73-48DA-636B-0F24-57C72D54A3DD}"/>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2" name="図 21">
            <a:extLst>
              <a:ext uri="{FF2B5EF4-FFF2-40B4-BE49-F238E27FC236}">
                <a16:creationId xmlns:a16="http://schemas.microsoft.com/office/drawing/2014/main" xmlns="" id="{2D36A625-0519-7907-2C80-CBB7D3D1B1AB}"/>
              </a:ext>
            </a:extLst>
          </p:cNvPr>
          <p:cNvPicPr>
            <a:picLocks noChangeAspect="1"/>
          </p:cNvPicPr>
          <p:nvPr/>
        </p:nvPicPr>
        <p:blipFill>
          <a:blip r:embed="rId2" cstate="print"/>
          <a:stretch>
            <a:fillRect/>
          </a:stretch>
        </p:blipFill>
        <p:spPr>
          <a:xfrm>
            <a:off x="2032420" y="3832806"/>
            <a:ext cx="4889377" cy="1354121"/>
          </a:xfrm>
          <a:prstGeom prst="rect">
            <a:avLst/>
          </a:prstGeom>
        </p:spPr>
      </p:pic>
      <p:pic>
        <p:nvPicPr>
          <p:cNvPr id="24" name="図 23">
            <a:extLst>
              <a:ext uri="{FF2B5EF4-FFF2-40B4-BE49-F238E27FC236}">
                <a16:creationId xmlns:a16="http://schemas.microsoft.com/office/drawing/2014/main" xmlns="" id="{52CB855E-2F75-F2DA-E952-619E3777320E}"/>
              </a:ext>
            </a:extLst>
          </p:cNvPr>
          <p:cNvPicPr>
            <a:picLocks noChangeAspect="1"/>
          </p:cNvPicPr>
          <p:nvPr/>
        </p:nvPicPr>
        <p:blipFill>
          <a:blip r:embed="rId3" cstate="print"/>
          <a:stretch>
            <a:fillRect/>
          </a:stretch>
        </p:blipFill>
        <p:spPr>
          <a:xfrm>
            <a:off x="2032420" y="2527163"/>
            <a:ext cx="4889377" cy="1133117"/>
          </a:xfrm>
          <a:prstGeom prst="rect">
            <a:avLst/>
          </a:prstGeom>
        </p:spPr>
      </p:pic>
      <p:sp>
        <p:nvSpPr>
          <p:cNvPr id="25" name="テキスト ボックス 24">
            <a:extLst>
              <a:ext uri="{FF2B5EF4-FFF2-40B4-BE49-F238E27FC236}">
                <a16:creationId xmlns:a16="http://schemas.microsoft.com/office/drawing/2014/main" xmlns="" id="{1F2BF216-0EB5-E5F4-AB52-324EA20800A1}"/>
              </a:ext>
            </a:extLst>
          </p:cNvPr>
          <p:cNvSpPr txBox="1"/>
          <p:nvPr/>
        </p:nvSpPr>
        <p:spPr>
          <a:xfrm>
            <a:off x="147706" y="5359453"/>
            <a:ext cx="8802410" cy="1046440"/>
          </a:xfrm>
          <a:prstGeom prst="rect">
            <a:avLst/>
          </a:prstGeom>
          <a:noFill/>
        </p:spPr>
        <p:txBody>
          <a:bodyPr wrap="none" rtlCol="0">
            <a:spAutoFit/>
          </a:bodyPr>
          <a:lstStyle/>
          <a:p>
            <a:r>
              <a:rPr lang="ja-JP" altLang="en-US" sz="1600" dirty="0">
                <a:latin typeface="メイリオ" panose="020B0604030504040204" pitchFamily="50" charset="-128"/>
                <a:ea typeface="メイリオ" panose="020B0604030504040204" pitchFamily="50" charset="-128"/>
              </a:rPr>
              <a:t>バイオフィルター</a:t>
            </a:r>
            <a:r>
              <a:rPr kumimoji="1" lang="ja-JP" altLang="en-US" sz="1600" dirty="0">
                <a:latin typeface="メイリオ" panose="020B0604030504040204" pitchFamily="50" charset="-128"/>
                <a:ea typeface="メイリオ" panose="020B0604030504040204" pitchFamily="50" charset="-128"/>
              </a:rPr>
              <a:t>は液体の分子構造に変化を与えるものです。</a:t>
            </a:r>
          </a:p>
          <a:p>
            <a:r>
              <a:rPr kumimoji="1" lang="ja-JP" altLang="en-US" sz="1600" dirty="0">
                <a:latin typeface="メイリオ" panose="020B0604030504040204" pitchFamily="50" charset="-128"/>
                <a:ea typeface="メイリオ" panose="020B0604030504040204" pitchFamily="50" charset="-128"/>
              </a:rPr>
              <a:t>フィルター内部には「特殊機能性ガラス」（バイオグラス）が充填されており、液体を内部に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通過させることにより、バイオグラスと液体が接触し、液体を改質します。</a:t>
            </a: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418092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FA39A79-971B-8A1B-8731-5F8EA99D4631}"/>
              </a:ext>
            </a:extLst>
          </p:cNvPr>
          <p:cNvSpPr txBox="1"/>
          <p:nvPr/>
        </p:nvSpPr>
        <p:spPr>
          <a:xfrm>
            <a:off x="188958" y="1359748"/>
            <a:ext cx="8829913" cy="491288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◾️成分</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黒色：磁鉄鉱（マグタイト）　</a:t>
            </a:r>
            <a:r>
              <a:rPr kumimoji="1" lang="ja-JP" altLang="en-US" sz="1400" b="1" dirty="0">
                <a:solidFill>
                  <a:srgbClr val="00B050"/>
                </a:solidFill>
                <a:latin typeface="メイリオ" panose="020B0604030504040204" pitchFamily="50" charset="-128"/>
                <a:ea typeface="メイリオ" panose="020B0604030504040204" pitchFamily="50" charset="-128"/>
              </a:rPr>
              <a:t>緑色：麦飯石（ヘルストーン）</a:t>
            </a:r>
            <a:endParaRPr kumimoji="1" lang="en-US" altLang="ja-JP" sz="1400" b="1" dirty="0">
              <a:solidFill>
                <a:srgbClr val="00B050"/>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dirty="0">
                <a:highlight>
                  <a:srgbClr val="FFFF00"/>
                </a:highlight>
                <a:latin typeface="メイリオ" panose="020B0604030504040204" pitchFamily="50" charset="-128"/>
                <a:ea typeface="メイリオ" panose="020B0604030504040204" pitchFamily="50" charset="-128"/>
              </a:rPr>
              <a:t>特徴：久留米工業大学渡邊孝司名誉教授（工学博士）・福岡県立飯塚研究開発センター・その他多数実証</a:t>
            </a:r>
            <a:endParaRPr kumimoji="1" lang="en-US" altLang="ja-JP" sz="1400" dirty="0">
              <a:highlight>
                <a:srgbClr val="FFFF00"/>
              </a:highlight>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・表面親水特性（表面張力の極低減）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・減菌、抗菌特性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・脱臭、消臭特性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・酸化還元特性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・遠赤外線放射特性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◾️応用</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①</a:t>
            </a:r>
            <a:r>
              <a:rPr kumimoji="1" lang="ja-JP" altLang="en-US" sz="1400" dirty="0">
                <a:latin typeface="メイリオ" panose="020B0604030504040204" pitchFamily="50" charset="-128"/>
                <a:ea typeface="メイリオ" panose="020B0604030504040204" pitchFamily="50" charset="-128"/>
              </a:rPr>
              <a:t>自動車の燃費向上及び有害排気ガス削減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②</a:t>
            </a:r>
            <a:r>
              <a:rPr kumimoji="1" lang="ja-JP" altLang="en-US" sz="1400" dirty="0">
                <a:latin typeface="メイリオ" panose="020B0604030504040204" pitchFamily="50" charset="-128"/>
                <a:ea typeface="メイリオ" panose="020B0604030504040204" pitchFamily="50" charset="-128"/>
              </a:rPr>
              <a:t>船舶の燃費向上及び有害排気ガス削減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③</a:t>
            </a:r>
            <a:r>
              <a:rPr kumimoji="1" lang="ja-JP" altLang="en-US" sz="1400" dirty="0">
                <a:latin typeface="メイリオ" panose="020B0604030504040204" pitchFamily="50" charset="-128"/>
                <a:ea typeface="メイリオ" panose="020B0604030504040204" pitchFamily="50" charset="-128"/>
              </a:rPr>
              <a:t>ボイラーの燃費向上及び有害排気ガス削減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配管（水、温泉）のスケール除去</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⑤</a:t>
            </a:r>
            <a:r>
              <a:rPr kumimoji="1" lang="ja-JP" altLang="en-US" sz="1400" dirty="0">
                <a:latin typeface="メイリオ" panose="020B0604030504040204" pitchFamily="50" charset="-128"/>
                <a:ea typeface="メイリオ" panose="020B0604030504040204" pitchFamily="50" charset="-128"/>
              </a:rPr>
              <a:t>水槽の水質浄化と魚の成長促進</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⑥</a:t>
            </a:r>
            <a:r>
              <a:rPr kumimoji="1" lang="ja-JP" altLang="en-US" sz="1400" dirty="0">
                <a:latin typeface="メイリオ" panose="020B0604030504040204" pitchFamily="50" charset="-128"/>
                <a:ea typeface="メイリオ" panose="020B0604030504040204" pitchFamily="50" charset="-128"/>
              </a:rPr>
              <a:t>農作物の成長促進と品質向上</a:t>
            </a:r>
            <a:endParaRPr kumimoji="1"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xmlns="" id="{5A6A250F-C9EE-F9E0-2F19-147B23982BC0}"/>
              </a:ext>
            </a:extLst>
          </p:cNvPr>
          <p:cNvPicPr>
            <a:picLocks noChangeAspect="1"/>
          </p:cNvPicPr>
          <p:nvPr/>
        </p:nvPicPr>
        <p:blipFill>
          <a:blip r:embed="rId2" cstate="print"/>
          <a:stretch>
            <a:fillRect/>
          </a:stretch>
        </p:blipFill>
        <p:spPr>
          <a:xfrm>
            <a:off x="4867342" y="2373669"/>
            <a:ext cx="3548180" cy="1841152"/>
          </a:xfrm>
          <a:prstGeom prst="rect">
            <a:avLst/>
          </a:prstGeom>
        </p:spPr>
      </p:pic>
      <p:pic>
        <p:nvPicPr>
          <p:cNvPr id="5" name="図 4">
            <a:extLst>
              <a:ext uri="{FF2B5EF4-FFF2-40B4-BE49-F238E27FC236}">
                <a16:creationId xmlns:a16="http://schemas.microsoft.com/office/drawing/2014/main" xmlns="" id="{3510B4B5-F4E6-CF48-C5B3-42A0010A1317}"/>
              </a:ext>
            </a:extLst>
          </p:cNvPr>
          <p:cNvPicPr>
            <a:picLocks noChangeAspect="1"/>
          </p:cNvPicPr>
          <p:nvPr/>
        </p:nvPicPr>
        <p:blipFill>
          <a:blip r:embed="rId3" cstate="print"/>
          <a:stretch>
            <a:fillRect/>
          </a:stretch>
        </p:blipFill>
        <p:spPr>
          <a:xfrm>
            <a:off x="5271454" y="4350618"/>
            <a:ext cx="2728969" cy="2117561"/>
          </a:xfrm>
          <a:prstGeom prst="rect">
            <a:avLst/>
          </a:prstGeom>
        </p:spPr>
      </p:pic>
      <p:sp>
        <p:nvSpPr>
          <p:cNvPr id="6" name="テキスト ボックス 5">
            <a:extLst>
              <a:ext uri="{FF2B5EF4-FFF2-40B4-BE49-F238E27FC236}">
                <a16:creationId xmlns:a16="http://schemas.microsoft.com/office/drawing/2014/main" xmlns="" id="{DAAAAA45-8073-D4B1-DA27-90585B1D8B57}"/>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バイオグラスとは？</a:t>
            </a:r>
          </a:p>
        </p:txBody>
      </p:sp>
    </p:spTree>
    <p:extLst>
      <p:ext uri="{BB962C8B-B14F-4D97-AF65-F5344CB8AC3E}">
        <p14:creationId xmlns:p14="http://schemas.microsoft.com/office/powerpoint/2010/main" xmlns="" val="604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B4C9D3-3CA7-F1FA-4AB8-80B8BC29AEF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509EBBCE-F730-01F7-9BB7-BE953AB1434B}"/>
              </a:ext>
            </a:extLst>
          </p:cNvPr>
          <p:cNvPicPr>
            <a:picLocks noChangeAspect="1"/>
          </p:cNvPicPr>
          <p:nvPr/>
        </p:nvPicPr>
        <p:blipFill>
          <a:blip r:embed="rId2" cstate="print"/>
          <a:stretch>
            <a:fillRect/>
          </a:stretch>
        </p:blipFill>
        <p:spPr>
          <a:xfrm>
            <a:off x="340149" y="1856536"/>
            <a:ext cx="3029373" cy="2076740"/>
          </a:xfrm>
          <a:prstGeom prst="rect">
            <a:avLst/>
          </a:prstGeom>
        </p:spPr>
      </p:pic>
      <p:sp>
        <p:nvSpPr>
          <p:cNvPr id="4" name="テキスト ボックス 3">
            <a:extLst>
              <a:ext uri="{FF2B5EF4-FFF2-40B4-BE49-F238E27FC236}">
                <a16:creationId xmlns:a16="http://schemas.microsoft.com/office/drawing/2014/main" xmlns="" id="{6333905C-91E2-16AC-3354-9E173E494255}"/>
              </a:ext>
            </a:extLst>
          </p:cNvPr>
          <p:cNvSpPr txBox="1"/>
          <p:nvPr/>
        </p:nvSpPr>
        <p:spPr>
          <a:xfrm>
            <a:off x="362308" y="781711"/>
            <a:ext cx="6357669"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表面張力が低下したクーラント液をエンジンの冷却水に使用すると？</a:t>
            </a:r>
          </a:p>
        </p:txBody>
      </p:sp>
      <p:pic>
        <p:nvPicPr>
          <p:cNvPr id="6" name="図 5">
            <a:extLst>
              <a:ext uri="{FF2B5EF4-FFF2-40B4-BE49-F238E27FC236}">
                <a16:creationId xmlns:a16="http://schemas.microsoft.com/office/drawing/2014/main" xmlns="" id="{061131CC-D3D8-4866-9454-BB90255F1091}"/>
              </a:ext>
            </a:extLst>
          </p:cNvPr>
          <p:cNvPicPr>
            <a:picLocks noChangeAspect="1"/>
          </p:cNvPicPr>
          <p:nvPr/>
        </p:nvPicPr>
        <p:blipFill>
          <a:blip r:embed="rId3" cstate="print"/>
          <a:stretch>
            <a:fillRect/>
          </a:stretch>
        </p:blipFill>
        <p:spPr>
          <a:xfrm>
            <a:off x="3591591" y="2013202"/>
            <a:ext cx="1952124" cy="1377361"/>
          </a:xfrm>
          <a:prstGeom prst="rect">
            <a:avLst/>
          </a:prstGeom>
        </p:spPr>
      </p:pic>
      <p:sp>
        <p:nvSpPr>
          <p:cNvPr id="8" name="楕円 7">
            <a:extLst>
              <a:ext uri="{FF2B5EF4-FFF2-40B4-BE49-F238E27FC236}">
                <a16:creationId xmlns:a16="http://schemas.microsoft.com/office/drawing/2014/main" xmlns="" id="{1284FE0B-03DF-1B46-2082-3B8859FBC9D9}"/>
              </a:ext>
            </a:extLst>
          </p:cNvPr>
          <p:cNvSpPr/>
          <p:nvPr/>
        </p:nvSpPr>
        <p:spPr>
          <a:xfrm>
            <a:off x="1905069" y="3389484"/>
            <a:ext cx="359752" cy="3272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27D719F5-12FF-9FFE-6E76-F1E399813AC3}"/>
              </a:ext>
            </a:extLst>
          </p:cNvPr>
          <p:cNvSpPr txBox="1"/>
          <p:nvPr/>
        </p:nvSpPr>
        <p:spPr>
          <a:xfrm>
            <a:off x="5693346" y="2221012"/>
            <a:ext cx="3002013" cy="1384995"/>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全てのエンジンの</a:t>
            </a:r>
            <a:r>
              <a:rPr kumimoji="1" lang="ja-JP" altLang="en-US" sz="1400" dirty="0">
                <a:solidFill>
                  <a:srgbClr val="FF0000"/>
                </a:solidFill>
                <a:latin typeface="メイリオ" panose="020B0604030504040204" pitchFamily="50" charset="-128"/>
                <a:ea typeface="メイリオ" panose="020B0604030504040204" pitchFamily="50" charset="-128"/>
              </a:rPr>
              <a:t>ピストン燃焼部とクーラント液の境にあるのは金属</a:t>
            </a:r>
            <a:r>
              <a:rPr kumimoji="1" lang="ja-JP" altLang="en-US" sz="1400" dirty="0">
                <a:latin typeface="メイリオ" panose="020B0604030504040204" pitchFamily="50" charset="-128"/>
                <a:ea typeface="メイリオ" panose="020B0604030504040204" pitchFamily="50" charset="-128"/>
              </a:rPr>
              <a:t>壁です。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金属の表面は見た目では滑らかですが実際はざらざらで凹凸が沢山あります。</a:t>
            </a:r>
            <a:endParaRPr kumimoji="1" lang="ja-JP" altLang="en-US" sz="140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xmlns="" id="{D1038EB5-A4A7-A018-1F24-954BB4BBF1AC}"/>
              </a:ext>
            </a:extLst>
          </p:cNvPr>
          <p:cNvSpPr/>
          <p:nvPr/>
        </p:nvSpPr>
        <p:spPr>
          <a:xfrm>
            <a:off x="3591591" y="2030556"/>
            <a:ext cx="1952124" cy="1377361"/>
          </a:xfrm>
          <a:prstGeom prst="wedgeRectCallout">
            <a:avLst>
              <a:gd name="adj1" fmla="val -118307"/>
              <a:gd name="adj2" fmla="val 59504"/>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E1FA9017-EF67-B255-81A7-8610713C4FC6}"/>
              </a:ext>
            </a:extLst>
          </p:cNvPr>
          <p:cNvSpPr txBox="1"/>
          <p:nvPr/>
        </p:nvSpPr>
        <p:spPr>
          <a:xfrm>
            <a:off x="3600287" y="3407917"/>
            <a:ext cx="198002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金属表面を電子顕微鏡</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で見た写真</a:t>
            </a:r>
          </a:p>
        </p:txBody>
      </p:sp>
      <p:grpSp>
        <p:nvGrpSpPr>
          <p:cNvPr id="51" name="グループ化 50">
            <a:extLst>
              <a:ext uri="{FF2B5EF4-FFF2-40B4-BE49-F238E27FC236}">
                <a16:creationId xmlns:a16="http://schemas.microsoft.com/office/drawing/2014/main" xmlns="" id="{850EEDD9-C77F-8F31-5A9F-4D86C25BE576}"/>
              </a:ext>
            </a:extLst>
          </p:cNvPr>
          <p:cNvGrpSpPr/>
          <p:nvPr/>
        </p:nvGrpSpPr>
        <p:grpSpPr>
          <a:xfrm>
            <a:off x="439947" y="4024578"/>
            <a:ext cx="2570897" cy="2091116"/>
            <a:chOff x="1029389" y="3994724"/>
            <a:chExt cx="2892664" cy="2170578"/>
          </a:xfrm>
        </p:grpSpPr>
        <p:grpSp>
          <p:nvGrpSpPr>
            <p:cNvPr id="45" name="グループ化 44">
              <a:extLst>
                <a:ext uri="{FF2B5EF4-FFF2-40B4-BE49-F238E27FC236}">
                  <a16:creationId xmlns:a16="http://schemas.microsoft.com/office/drawing/2014/main" xmlns="" id="{31F1A122-B85C-BB06-F76A-7175560F8C3F}"/>
                </a:ext>
              </a:extLst>
            </p:cNvPr>
            <p:cNvGrpSpPr/>
            <p:nvPr/>
          </p:nvGrpSpPr>
          <p:grpSpPr>
            <a:xfrm>
              <a:off x="1029389" y="3994724"/>
              <a:ext cx="2892664" cy="2170578"/>
              <a:chOff x="813060" y="4355349"/>
              <a:chExt cx="3570973" cy="2385344"/>
            </a:xfrm>
          </p:grpSpPr>
          <p:sp>
            <p:nvSpPr>
              <p:cNvPr id="33" name="正方形/長方形 32">
                <a:extLst>
                  <a:ext uri="{FF2B5EF4-FFF2-40B4-BE49-F238E27FC236}">
                    <a16:creationId xmlns:a16="http://schemas.microsoft.com/office/drawing/2014/main" xmlns="" id="{AF466436-F338-F698-BFA8-B9B5F72E745A}"/>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sp>
            <p:nvSpPr>
              <p:cNvPr id="19" name="楕円 18">
                <a:extLst>
                  <a:ext uri="{FF2B5EF4-FFF2-40B4-BE49-F238E27FC236}">
                    <a16:creationId xmlns:a16="http://schemas.microsoft.com/office/drawing/2014/main" xmlns="" id="{3E411D09-9E92-CB4F-8C95-D4386BE19084}"/>
                  </a:ext>
                </a:extLst>
              </p:cNvPr>
              <p:cNvSpPr/>
              <p:nvPr/>
            </p:nvSpPr>
            <p:spPr>
              <a:xfrm>
                <a:off x="1079289" y="5158794"/>
                <a:ext cx="222096" cy="20346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xmlns="" id="{BFE8CC74-A3B5-E664-7143-2ACD2396EAB7}"/>
                  </a:ext>
                </a:extLst>
              </p:cNvPr>
              <p:cNvSpPr/>
              <p:nvPr/>
            </p:nvSpPr>
            <p:spPr>
              <a:xfrm>
                <a:off x="3097961" y="5158793"/>
                <a:ext cx="221381" cy="2502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1BADC2DA-9918-6DCF-102E-3A3D6835BDA9}"/>
                  </a:ext>
                </a:extLst>
              </p:cNvPr>
              <p:cNvSpPr/>
              <p:nvPr/>
            </p:nvSpPr>
            <p:spPr>
              <a:xfrm>
                <a:off x="1394259" y="5198629"/>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xmlns="" id="{9B3D9CFE-FF2A-4317-7DFA-3CB04DA5A0D0}"/>
                  </a:ext>
                </a:extLst>
              </p:cNvPr>
              <p:cNvSpPr/>
              <p:nvPr/>
            </p:nvSpPr>
            <p:spPr>
              <a:xfrm>
                <a:off x="1885824" y="5222025"/>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xmlns="" id="{F69A2760-B9A4-3E14-30FF-398678D2A8A4}"/>
                  </a:ext>
                </a:extLst>
              </p:cNvPr>
              <p:cNvGrpSpPr/>
              <p:nvPr/>
            </p:nvGrpSpPr>
            <p:grpSpPr>
              <a:xfrm>
                <a:off x="813061" y="4706754"/>
                <a:ext cx="3570972" cy="1078029"/>
                <a:chOff x="3859731" y="4745255"/>
                <a:chExt cx="3570972" cy="1078029"/>
              </a:xfrm>
            </p:grpSpPr>
            <p:sp>
              <p:nvSpPr>
                <p:cNvPr id="25" name="フリーフォーム: 図形 24">
                  <a:extLst>
                    <a:ext uri="{FF2B5EF4-FFF2-40B4-BE49-F238E27FC236}">
                      <a16:creationId xmlns:a16="http://schemas.microsoft.com/office/drawing/2014/main" xmlns="" id="{3281C915-1A75-7183-D8C4-BE17F9270718}"/>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xmlns="" id="{7FE361EB-1FBA-40F2-B1A5-317F37EFF7D5}"/>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sp>
            <p:nvSpPr>
              <p:cNvPr id="28" name="楕円 27">
                <a:extLst>
                  <a:ext uri="{FF2B5EF4-FFF2-40B4-BE49-F238E27FC236}">
                    <a16:creationId xmlns:a16="http://schemas.microsoft.com/office/drawing/2014/main" xmlns="" id="{1FFE748D-1312-F055-DA3D-01F36E4D9A21}"/>
                  </a:ext>
                </a:extLst>
              </p:cNvPr>
              <p:cNvSpPr/>
              <p:nvPr/>
            </p:nvSpPr>
            <p:spPr>
              <a:xfrm>
                <a:off x="3584876" y="524542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xmlns="" id="{715977AF-25AE-D268-C3FA-B216F1F44671}"/>
                  </a:ext>
                </a:extLst>
              </p:cNvPr>
              <p:cNvSpPr/>
              <p:nvPr/>
            </p:nvSpPr>
            <p:spPr>
              <a:xfrm>
                <a:off x="3850410" y="525237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xmlns="" id="{09FEDCB9-C0B1-2E06-B6A1-4602A211543D}"/>
                  </a:ext>
                </a:extLst>
              </p:cNvPr>
              <p:cNvSpPr/>
              <p:nvPr/>
            </p:nvSpPr>
            <p:spPr>
              <a:xfrm>
                <a:off x="2877631" y="520558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08085717-964E-1B05-A088-255EDC87E8E5}"/>
                  </a:ext>
                </a:extLst>
              </p:cNvPr>
              <p:cNvSpPr/>
              <p:nvPr/>
            </p:nvSpPr>
            <p:spPr>
              <a:xfrm>
                <a:off x="2617712" y="5245419"/>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C7DAEADE-4FEA-AC1F-1044-2CD6D20A2836}"/>
                  </a:ext>
                </a:extLst>
              </p:cNvPr>
              <p:cNvSpPr/>
              <p:nvPr/>
            </p:nvSpPr>
            <p:spPr>
              <a:xfrm>
                <a:off x="2185936" y="520558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xmlns="" id="{ACB09E86-5D1E-9F44-85D6-F810B556BA51}"/>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46" name="テキスト ボックス 45">
              <a:extLst>
                <a:ext uri="{FF2B5EF4-FFF2-40B4-BE49-F238E27FC236}">
                  <a16:creationId xmlns:a16="http://schemas.microsoft.com/office/drawing/2014/main" xmlns="" id="{906559D6-38EE-06CD-DD52-00091550F6C5}"/>
                </a:ext>
              </a:extLst>
            </p:cNvPr>
            <p:cNvSpPr txBox="1"/>
            <p:nvPr/>
          </p:nvSpPr>
          <p:spPr>
            <a:xfrm>
              <a:off x="2701794" y="4390295"/>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空気</a:t>
              </a:r>
            </a:p>
          </p:txBody>
        </p:sp>
        <p:cxnSp>
          <p:nvCxnSpPr>
            <p:cNvPr id="48" name="直線矢印コネクタ 47">
              <a:extLst>
                <a:ext uri="{FF2B5EF4-FFF2-40B4-BE49-F238E27FC236}">
                  <a16:creationId xmlns:a16="http://schemas.microsoft.com/office/drawing/2014/main" xmlns="" id="{CBB59EC8-3660-9115-6E9C-65AF0704A601}"/>
                </a:ext>
              </a:extLst>
            </p:cNvPr>
            <p:cNvCxnSpPr>
              <a:cxnSpLocks/>
            </p:cNvCxnSpPr>
            <p:nvPr/>
          </p:nvCxnSpPr>
          <p:spPr>
            <a:xfrm flipH="1">
              <a:off x="2571853" y="4622587"/>
              <a:ext cx="259882" cy="235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xmlns="" id="{38CB3616-5EA6-49DE-84D3-3853771A6176}"/>
                </a:ext>
              </a:extLst>
            </p:cNvPr>
            <p:cNvSpPr txBox="1"/>
            <p:nvPr/>
          </p:nvSpPr>
          <p:spPr>
            <a:xfrm>
              <a:off x="1988647" y="5595971"/>
              <a:ext cx="900372" cy="351419"/>
            </a:xfrm>
            <a:prstGeom prst="rect">
              <a:avLst/>
            </a:prstGeom>
            <a:noFill/>
          </p:spPr>
          <p:txBody>
            <a:bodyPr wrap="non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燃焼</a:t>
              </a:r>
              <a:r>
                <a:rPr kumimoji="1" lang="ja-JP" altLang="en-US" sz="1600" b="1" dirty="0">
                  <a:solidFill>
                    <a:schemeClr val="bg1"/>
                  </a:solidFill>
                  <a:latin typeface="メイリオ" panose="020B0604030504040204" pitchFamily="50" charset="-128"/>
                  <a:ea typeface="メイリオ" panose="020B0604030504040204" pitchFamily="50" charset="-128"/>
                </a:rPr>
                <a:t>部</a:t>
              </a:r>
            </a:p>
          </p:txBody>
        </p:sp>
      </p:grpSp>
      <p:sp>
        <p:nvSpPr>
          <p:cNvPr id="52" name="テキスト ボックス 51">
            <a:extLst>
              <a:ext uri="{FF2B5EF4-FFF2-40B4-BE49-F238E27FC236}">
                <a16:creationId xmlns:a16="http://schemas.microsoft.com/office/drawing/2014/main" xmlns="" id="{37E140B7-F471-99FC-5E3A-135413F98E5F}"/>
              </a:ext>
            </a:extLst>
          </p:cNvPr>
          <p:cNvSpPr txBox="1"/>
          <p:nvPr/>
        </p:nvSpPr>
        <p:spPr>
          <a:xfrm>
            <a:off x="266536" y="6192713"/>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通常のクーラント液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a:t>
            </a:r>
            <a:r>
              <a:rPr kumimoji="1" lang="ja-JP" altLang="en-US" sz="1400" dirty="0">
                <a:latin typeface="メイリオ" panose="020B0604030504040204" pitchFamily="50" charset="-128"/>
                <a:ea typeface="メイリオ" panose="020B0604030504040204" pitchFamily="50" charset="-128"/>
              </a:rPr>
              <a:t>が働き、金属表面の凹部まで水が入り込めない。</a:t>
            </a:r>
          </a:p>
        </p:txBody>
      </p:sp>
      <p:grpSp>
        <p:nvGrpSpPr>
          <p:cNvPr id="89" name="グループ化 88">
            <a:extLst>
              <a:ext uri="{FF2B5EF4-FFF2-40B4-BE49-F238E27FC236}">
                <a16:creationId xmlns:a16="http://schemas.microsoft.com/office/drawing/2014/main" xmlns="" id="{231BE212-8250-98B1-6FDB-54C60E9D28E1}"/>
              </a:ext>
            </a:extLst>
          </p:cNvPr>
          <p:cNvGrpSpPr/>
          <p:nvPr/>
        </p:nvGrpSpPr>
        <p:grpSpPr>
          <a:xfrm>
            <a:off x="5941486" y="4024578"/>
            <a:ext cx="2570897" cy="2091116"/>
            <a:chOff x="5236095" y="4024578"/>
            <a:chExt cx="2570897" cy="2091116"/>
          </a:xfrm>
        </p:grpSpPr>
        <p:grpSp>
          <p:nvGrpSpPr>
            <p:cNvPr id="54" name="グループ化 53">
              <a:extLst>
                <a:ext uri="{FF2B5EF4-FFF2-40B4-BE49-F238E27FC236}">
                  <a16:creationId xmlns:a16="http://schemas.microsoft.com/office/drawing/2014/main" xmlns="" id="{DAE5A75B-48AA-87C0-134A-1229C7095C8F}"/>
                </a:ext>
              </a:extLst>
            </p:cNvPr>
            <p:cNvGrpSpPr/>
            <p:nvPr/>
          </p:nvGrpSpPr>
          <p:grpSpPr>
            <a:xfrm>
              <a:off x="5236095" y="4024578"/>
              <a:ext cx="2570897" cy="2091116"/>
              <a:chOff x="813060" y="4355349"/>
              <a:chExt cx="3570973" cy="2385344"/>
            </a:xfrm>
          </p:grpSpPr>
          <p:sp>
            <p:nvSpPr>
              <p:cNvPr id="58" name="正方形/長方形 57">
                <a:extLst>
                  <a:ext uri="{FF2B5EF4-FFF2-40B4-BE49-F238E27FC236}">
                    <a16:creationId xmlns:a16="http://schemas.microsoft.com/office/drawing/2014/main" xmlns="" id="{CAC5F632-F0C2-E394-94EC-A4088E990E9C}"/>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grpSp>
            <p:nvGrpSpPr>
              <p:cNvPr id="63" name="グループ化 62">
                <a:extLst>
                  <a:ext uri="{FF2B5EF4-FFF2-40B4-BE49-F238E27FC236}">
                    <a16:creationId xmlns:a16="http://schemas.microsoft.com/office/drawing/2014/main" xmlns="" id="{7C78F88A-DBAC-B9A5-D393-26B060B8CE47}"/>
                  </a:ext>
                </a:extLst>
              </p:cNvPr>
              <p:cNvGrpSpPr/>
              <p:nvPr/>
            </p:nvGrpSpPr>
            <p:grpSpPr>
              <a:xfrm>
                <a:off x="813061" y="4706754"/>
                <a:ext cx="3570972" cy="1078029"/>
                <a:chOff x="3859731" y="4745255"/>
                <a:chExt cx="3570972" cy="1078029"/>
              </a:xfrm>
            </p:grpSpPr>
            <p:sp>
              <p:nvSpPr>
                <p:cNvPr id="70" name="フリーフォーム: 図形 69">
                  <a:extLst>
                    <a:ext uri="{FF2B5EF4-FFF2-40B4-BE49-F238E27FC236}">
                      <a16:creationId xmlns:a16="http://schemas.microsoft.com/office/drawing/2014/main" xmlns="" id="{A8603D32-4DD5-266D-179F-B3E2AA3E53FF}"/>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xmlns="" id="{312708EC-76AA-5C50-4679-0EB71D8B4F2F}"/>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pic>
            <p:nvPicPr>
              <p:cNvPr id="69" name="図 68">
                <a:extLst>
                  <a:ext uri="{FF2B5EF4-FFF2-40B4-BE49-F238E27FC236}">
                    <a16:creationId xmlns:a16="http://schemas.microsoft.com/office/drawing/2014/main" xmlns="" id="{2F227F90-3A75-9A14-1558-CDAA5E0C65BD}"/>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57" name="テキスト ボックス 56">
              <a:extLst>
                <a:ext uri="{FF2B5EF4-FFF2-40B4-BE49-F238E27FC236}">
                  <a16:creationId xmlns:a16="http://schemas.microsoft.com/office/drawing/2014/main" xmlns="" id="{792B6340-3A93-4E17-2E31-38FE4587DDD8}"/>
                </a:ext>
              </a:extLst>
            </p:cNvPr>
            <p:cNvSpPr txBox="1"/>
            <p:nvPr/>
          </p:nvSpPr>
          <p:spPr>
            <a:xfrm>
              <a:off x="6088649" y="5567205"/>
              <a:ext cx="800219" cy="338554"/>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燃焼部</a:t>
              </a:r>
            </a:p>
          </p:txBody>
        </p:sp>
      </p:grpSp>
      <p:grpSp>
        <p:nvGrpSpPr>
          <p:cNvPr id="72" name="グループ化 71">
            <a:extLst>
              <a:ext uri="{FF2B5EF4-FFF2-40B4-BE49-F238E27FC236}">
                <a16:creationId xmlns:a16="http://schemas.microsoft.com/office/drawing/2014/main" xmlns="" id="{C72774C7-373F-59FD-53E6-BC2D8518A9CC}"/>
              </a:ext>
            </a:extLst>
          </p:cNvPr>
          <p:cNvGrpSpPr/>
          <p:nvPr/>
        </p:nvGrpSpPr>
        <p:grpSpPr>
          <a:xfrm flipH="1">
            <a:off x="4011135" y="4150188"/>
            <a:ext cx="1789164" cy="456453"/>
            <a:chOff x="1998844" y="4182426"/>
            <a:chExt cx="5133521" cy="1045922"/>
          </a:xfrm>
        </p:grpSpPr>
        <p:sp>
          <p:nvSpPr>
            <p:cNvPr id="73" name="フローチャート: 処理 72">
              <a:extLst>
                <a:ext uri="{FF2B5EF4-FFF2-40B4-BE49-F238E27FC236}">
                  <a16:creationId xmlns:a16="http://schemas.microsoft.com/office/drawing/2014/main" xmlns="" id="{9B3B7701-21CF-6448-655B-257CFB5E094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フローチャート: 処理 73">
              <a:extLst>
                <a:ext uri="{FF2B5EF4-FFF2-40B4-BE49-F238E27FC236}">
                  <a16:creationId xmlns:a16="http://schemas.microsoft.com/office/drawing/2014/main" xmlns="" id="{83B312FD-0C7F-E8CC-F90E-70C48F0C5FB4}"/>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フローチャート: 処理 74">
              <a:extLst>
                <a:ext uri="{FF2B5EF4-FFF2-40B4-BE49-F238E27FC236}">
                  <a16:creationId xmlns:a16="http://schemas.microsoft.com/office/drawing/2014/main" xmlns="" id="{FEA19305-B3BC-7157-6909-D70031943731}"/>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フローチャート: 処理 75">
              <a:extLst>
                <a:ext uri="{FF2B5EF4-FFF2-40B4-BE49-F238E27FC236}">
                  <a16:creationId xmlns:a16="http://schemas.microsoft.com/office/drawing/2014/main" xmlns="" id="{75A2808E-5BC6-A498-365A-1C25E91D53BC}"/>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フローチャート: 処理 76">
              <a:extLst>
                <a:ext uri="{FF2B5EF4-FFF2-40B4-BE49-F238E27FC236}">
                  <a16:creationId xmlns:a16="http://schemas.microsoft.com/office/drawing/2014/main" xmlns="" id="{47145063-62AC-8F66-9C62-7B506087F317}"/>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フローチャート: 処理 77">
              <a:extLst>
                <a:ext uri="{FF2B5EF4-FFF2-40B4-BE49-F238E27FC236}">
                  <a16:creationId xmlns:a16="http://schemas.microsoft.com/office/drawing/2014/main" xmlns="" id="{A7F38070-3466-0A43-C343-160EC2D726E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フローチャート: 処理 78">
              <a:extLst>
                <a:ext uri="{FF2B5EF4-FFF2-40B4-BE49-F238E27FC236}">
                  <a16:creationId xmlns:a16="http://schemas.microsoft.com/office/drawing/2014/main" xmlns="" id="{B38019F0-C1DE-334D-662C-04F2A5724D25}"/>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フローチャート: 処理 79">
              <a:extLst>
                <a:ext uri="{FF2B5EF4-FFF2-40B4-BE49-F238E27FC236}">
                  <a16:creationId xmlns:a16="http://schemas.microsoft.com/office/drawing/2014/main" xmlns="" id="{501C729B-A31B-53BA-DAD0-8214E69B6CE0}"/>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フローチャート: 処理 80">
              <a:extLst>
                <a:ext uri="{FF2B5EF4-FFF2-40B4-BE49-F238E27FC236}">
                  <a16:creationId xmlns:a16="http://schemas.microsoft.com/office/drawing/2014/main" xmlns="" id="{89F4173F-E6C9-24A4-41AF-3281BB340EDB}"/>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フローチャート: 処理 81">
              <a:extLst>
                <a:ext uri="{FF2B5EF4-FFF2-40B4-BE49-F238E27FC236}">
                  <a16:creationId xmlns:a16="http://schemas.microsoft.com/office/drawing/2014/main" xmlns="" id="{8629C067-D7D2-605A-E73F-2855984399CB}"/>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ローチャート: 処理 82">
              <a:extLst>
                <a:ext uri="{FF2B5EF4-FFF2-40B4-BE49-F238E27FC236}">
                  <a16:creationId xmlns:a16="http://schemas.microsoft.com/office/drawing/2014/main" xmlns="" id="{DC99B106-B197-5DE9-BB03-BBE852ECED9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ローチャート: 処理 83">
              <a:extLst>
                <a:ext uri="{FF2B5EF4-FFF2-40B4-BE49-F238E27FC236}">
                  <a16:creationId xmlns:a16="http://schemas.microsoft.com/office/drawing/2014/main" xmlns="" id="{675A8DCA-E994-9E97-E00B-F1CD83FACEE6}"/>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5" name="グループ化 84">
              <a:extLst>
                <a:ext uri="{FF2B5EF4-FFF2-40B4-BE49-F238E27FC236}">
                  <a16:creationId xmlns:a16="http://schemas.microsoft.com/office/drawing/2014/main" xmlns="" id="{12DF6F9D-97EF-E129-0BEF-8BE83537430D}"/>
                </a:ext>
              </a:extLst>
            </p:cNvPr>
            <p:cNvGrpSpPr/>
            <p:nvPr/>
          </p:nvGrpSpPr>
          <p:grpSpPr>
            <a:xfrm>
              <a:off x="6422924" y="4374336"/>
              <a:ext cx="260879" cy="686889"/>
              <a:chOff x="6432243" y="1571071"/>
              <a:chExt cx="260879" cy="686889"/>
            </a:xfrm>
          </p:grpSpPr>
          <p:sp>
            <p:nvSpPr>
              <p:cNvPr id="86" name="正方形/長方形 85">
                <a:extLst>
                  <a:ext uri="{FF2B5EF4-FFF2-40B4-BE49-F238E27FC236}">
                    <a16:creationId xmlns:a16="http://schemas.microsoft.com/office/drawing/2014/main" xmlns="" id="{3B48481F-C703-E4AE-B54B-1882A7F7906E}"/>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平行四辺形 86">
                <a:extLst>
                  <a:ext uri="{FF2B5EF4-FFF2-40B4-BE49-F238E27FC236}">
                    <a16:creationId xmlns:a16="http://schemas.microsoft.com/office/drawing/2014/main" xmlns="" id="{EBD749C2-42B7-D671-2AE1-C02D59021591}"/>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平行四辺形 87">
                <a:extLst>
                  <a:ext uri="{FF2B5EF4-FFF2-40B4-BE49-F238E27FC236}">
                    <a16:creationId xmlns:a16="http://schemas.microsoft.com/office/drawing/2014/main" xmlns="" id="{D8E28DBB-61DD-9D17-450C-BA37932D1789}"/>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90" name="涙形 89">
            <a:extLst>
              <a:ext uri="{FF2B5EF4-FFF2-40B4-BE49-F238E27FC236}">
                <a16:creationId xmlns:a16="http://schemas.microsoft.com/office/drawing/2014/main" xmlns="" id="{8E5D1E5B-BE12-573E-A40D-202595E2A4F2}"/>
              </a:ext>
            </a:extLst>
          </p:cNvPr>
          <p:cNvSpPr/>
          <p:nvPr/>
        </p:nvSpPr>
        <p:spPr>
          <a:xfrm>
            <a:off x="3341807" y="4125435"/>
            <a:ext cx="433100" cy="455526"/>
          </a:xfrm>
          <a:prstGeom prst="teardrop">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水</a:t>
            </a:r>
          </a:p>
        </p:txBody>
      </p:sp>
      <p:cxnSp>
        <p:nvCxnSpPr>
          <p:cNvPr id="92" name="直線矢印コネクタ 91">
            <a:extLst>
              <a:ext uri="{FF2B5EF4-FFF2-40B4-BE49-F238E27FC236}">
                <a16:creationId xmlns:a16="http://schemas.microsoft.com/office/drawing/2014/main" xmlns="" id="{D840A2E9-5493-9D8E-C70E-4D8AE2101252}"/>
              </a:ext>
            </a:extLst>
          </p:cNvPr>
          <p:cNvCxnSpPr>
            <a:cxnSpLocks/>
          </p:cNvCxnSpPr>
          <p:nvPr/>
        </p:nvCxnSpPr>
        <p:spPr>
          <a:xfrm>
            <a:off x="3676851" y="4392647"/>
            <a:ext cx="334284"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xmlns="" id="{4C55598A-C8BA-DA2F-6137-A446C5006D53}"/>
              </a:ext>
            </a:extLst>
          </p:cNvPr>
          <p:cNvCxnSpPr>
            <a:cxnSpLocks/>
          </p:cNvCxnSpPr>
          <p:nvPr/>
        </p:nvCxnSpPr>
        <p:spPr>
          <a:xfrm>
            <a:off x="5814754" y="4367110"/>
            <a:ext cx="126732"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xmlns="" id="{B93C1052-6C88-C846-5241-1E58BFE0B664}"/>
              </a:ext>
            </a:extLst>
          </p:cNvPr>
          <p:cNvSpPr txBox="1"/>
          <p:nvPr/>
        </p:nvSpPr>
        <p:spPr>
          <a:xfrm>
            <a:off x="3434066" y="4607954"/>
            <a:ext cx="2339102" cy="523220"/>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クーラント液を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バイオフィルターに通すと</a:t>
            </a:r>
          </a:p>
        </p:txBody>
      </p:sp>
      <p:sp>
        <p:nvSpPr>
          <p:cNvPr id="97" name="矢印: 右 96">
            <a:extLst>
              <a:ext uri="{FF2B5EF4-FFF2-40B4-BE49-F238E27FC236}">
                <a16:creationId xmlns:a16="http://schemas.microsoft.com/office/drawing/2014/main" xmlns="" id="{56C0A037-AE61-C763-EDAD-82680ED0BC6C}"/>
              </a:ext>
            </a:extLst>
          </p:cNvPr>
          <p:cNvSpPr/>
          <p:nvPr/>
        </p:nvSpPr>
        <p:spPr>
          <a:xfrm>
            <a:off x="4078449" y="52322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xmlns="" id="{CAA0E542-C3A6-2C86-B863-F896C0763FAC}"/>
              </a:ext>
            </a:extLst>
          </p:cNvPr>
          <p:cNvSpPr txBox="1"/>
          <p:nvPr/>
        </p:nvSpPr>
        <p:spPr>
          <a:xfrm>
            <a:off x="5768730" y="6193259"/>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改質クーラント液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表面張力が低下</a:t>
            </a:r>
            <a:r>
              <a:rPr kumimoji="1" lang="ja-JP" altLang="en-US" sz="1400" dirty="0">
                <a:latin typeface="メイリオ" panose="020B0604030504040204" pitchFamily="50" charset="-128"/>
                <a:ea typeface="メイリオ" panose="020B0604030504040204" pitchFamily="50" charset="-128"/>
              </a:rPr>
              <a:t>し、金属表面の凹部まで水が入り込む。</a:t>
            </a:r>
          </a:p>
        </p:txBody>
      </p:sp>
    </p:spTree>
    <p:extLst>
      <p:ext uri="{BB962C8B-B14F-4D97-AF65-F5344CB8AC3E}">
        <p14:creationId xmlns:p14="http://schemas.microsoft.com/office/powerpoint/2010/main" xmlns="" val="17459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428DB9-BF30-795F-C5E0-CC3F060F4BB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684D2863-39F6-00C0-EE0B-CEA870213B3C}"/>
              </a:ext>
            </a:extLst>
          </p:cNvPr>
          <p:cNvPicPr>
            <a:picLocks noChangeAspect="1"/>
          </p:cNvPicPr>
          <p:nvPr/>
        </p:nvPicPr>
        <p:blipFill>
          <a:blip r:embed="rId2" cstate="print"/>
          <a:stretch>
            <a:fillRect/>
          </a:stretch>
        </p:blipFill>
        <p:spPr>
          <a:xfrm>
            <a:off x="253866" y="1880559"/>
            <a:ext cx="4072471" cy="3433313"/>
          </a:xfrm>
          <a:prstGeom prst="rect">
            <a:avLst/>
          </a:prstGeom>
        </p:spPr>
      </p:pic>
      <p:pic>
        <p:nvPicPr>
          <p:cNvPr id="5" name="図 4">
            <a:extLst>
              <a:ext uri="{FF2B5EF4-FFF2-40B4-BE49-F238E27FC236}">
                <a16:creationId xmlns:a16="http://schemas.microsoft.com/office/drawing/2014/main" xmlns="" id="{3CE8495D-DFAC-BB87-E799-1F900E1B74CB}"/>
              </a:ext>
            </a:extLst>
          </p:cNvPr>
          <p:cNvPicPr>
            <a:picLocks noChangeAspect="1"/>
          </p:cNvPicPr>
          <p:nvPr/>
        </p:nvPicPr>
        <p:blipFill>
          <a:blip r:embed="rId3" cstate="print"/>
          <a:stretch>
            <a:fillRect/>
          </a:stretch>
        </p:blipFill>
        <p:spPr>
          <a:xfrm>
            <a:off x="4572000" y="1880559"/>
            <a:ext cx="4318134" cy="2975194"/>
          </a:xfrm>
          <a:prstGeom prst="rect">
            <a:avLst/>
          </a:prstGeom>
        </p:spPr>
      </p:pic>
      <p:sp>
        <p:nvSpPr>
          <p:cNvPr id="7" name="テキスト ボックス 6">
            <a:extLst>
              <a:ext uri="{FF2B5EF4-FFF2-40B4-BE49-F238E27FC236}">
                <a16:creationId xmlns:a16="http://schemas.microsoft.com/office/drawing/2014/main" xmlns="" id="{939B2DC9-5572-9F00-F3FC-01C40DB20885}"/>
              </a:ext>
            </a:extLst>
          </p:cNvPr>
          <p:cNvSpPr txBox="1"/>
          <p:nvPr/>
        </p:nvSpPr>
        <p:spPr>
          <a:xfrm>
            <a:off x="517584" y="5571558"/>
            <a:ext cx="367053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燃焼室と同壁面温度低下の効果による充填効率の上昇および膨張比増大にともなう正味熱効率の上昇による燃費率向上。</a:t>
            </a:r>
          </a:p>
        </p:txBody>
      </p:sp>
      <p:sp>
        <p:nvSpPr>
          <p:cNvPr id="10" name="テキスト ボックス 9">
            <a:extLst>
              <a:ext uri="{FF2B5EF4-FFF2-40B4-BE49-F238E27FC236}">
                <a16:creationId xmlns:a16="http://schemas.microsoft.com/office/drawing/2014/main" xmlns="" id="{28DD905A-E20C-A379-B10A-BF42D9EBEB7D}"/>
              </a:ext>
            </a:extLst>
          </p:cNvPr>
          <p:cNvSpPr txBox="1"/>
          <p:nvPr/>
        </p:nvSpPr>
        <p:spPr>
          <a:xfrm>
            <a:off x="4955880" y="5140671"/>
            <a:ext cx="3748173"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機能性ガラスは冷却水の表面張力、粘度や動粘度、 および管摩擦係数の減少により熱伝達率が上昇して， 機関の充填効率を上昇させて燃費，機関性能と排気 ガス特性を大きく改善できる。</a:t>
            </a:r>
          </a:p>
        </p:txBody>
      </p:sp>
      <p:sp>
        <p:nvSpPr>
          <p:cNvPr id="12" name="テキスト ボックス 11">
            <a:extLst>
              <a:ext uri="{FF2B5EF4-FFF2-40B4-BE49-F238E27FC236}">
                <a16:creationId xmlns:a16="http://schemas.microsoft.com/office/drawing/2014/main" xmlns="" id="{80FC84AA-FACE-0183-26F2-F639837A26C2}"/>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バイオフィルターの効果の検証</a:t>
            </a:r>
          </a:p>
        </p:txBody>
      </p:sp>
    </p:spTree>
    <p:extLst>
      <p:ext uri="{BB962C8B-B14F-4D97-AF65-F5344CB8AC3E}">
        <p14:creationId xmlns:p14="http://schemas.microsoft.com/office/powerpoint/2010/main" xmlns="" val="34348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AEAA16A9-9389-37E4-772E-89A577695F01}"/>
              </a:ext>
            </a:extLst>
          </p:cNvPr>
          <p:cNvPicPr>
            <a:picLocks noChangeAspect="1"/>
          </p:cNvPicPr>
          <p:nvPr/>
        </p:nvPicPr>
        <p:blipFill>
          <a:blip r:embed="rId2" cstate="print"/>
          <a:stretch>
            <a:fillRect/>
          </a:stretch>
        </p:blipFill>
        <p:spPr>
          <a:xfrm>
            <a:off x="4282633" y="0"/>
            <a:ext cx="4861367" cy="6858000"/>
          </a:xfrm>
          <a:prstGeom prst="rect">
            <a:avLst/>
          </a:prstGeom>
        </p:spPr>
      </p:pic>
      <p:sp>
        <p:nvSpPr>
          <p:cNvPr id="6" name="テキスト ボックス 5">
            <a:extLst>
              <a:ext uri="{FF2B5EF4-FFF2-40B4-BE49-F238E27FC236}">
                <a16:creationId xmlns:a16="http://schemas.microsoft.com/office/drawing/2014/main" xmlns="" id="{633B9686-C47D-44EF-5E2A-BB7A6DBE8592}"/>
              </a:ext>
            </a:extLst>
          </p:cNvPr>
          <p:cNvSpPr txBox="1"/>
          <p:nvPr/>
        </p:nvSpPr>
        <p:spPr>
          <a:xfrm>
            <a:off x="362308" y="781711"/>
            <a:ext cx="3847383"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バイオグラスの</a:t>
            </a:r>
          </a:p>
          <a:p>
            <a:r>
              <a:rPr kumimoji="1" lang="ja-JP" altLang="en-US" sz="2800" dirty="0">
                <a:latin typeface="メイリオ" panose="020B0604030504040204" pitchFamily="50" charset="-128"/>
                <a:ea typeface="メイリオ" panose="020B0604030504040204" pitchFamily="50" charset="-128"/>
              </a:rPr>
              <a:t>油に対する影響</a:t>
            </a:r>
          </a:p>
        </p:txBody>
      </p:sp>
      <p:sp>
        <p:nvSpPr>
          <p:cNvPr id="7" name="テキスト ボックス 6">
            <a:extLst>
              <a:ext uri="{FF2B5EF4-FFF2-40B4-BE49-F238E27FC236}">
                <a16:creationId xmlns:a16="http://schemas.microsoft.com/office/drawing/2014/main" xmlns="" id="{A5C5F426-E80A-68C6-63A5-41164365FF63}"/>
              </a:ext>
            </a:extLst>
          </p:cNvPr>
          <p:cNvSpPr txBox="1"/>
          <p:nvPr/>
        </p:nvSpPr>
        <p:spPr>
          <a:xfrm>
            <a:off x="362308" y="2197103"/>
            <a:ext cx="4037163" cy="3139321"/>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a:t>
            </a:r>
            <a:r>
              <a:rPr lang="en-US" altLang="ja-JP" dirty="0">
                <a:latin typeface="メイリオ" panose="020B0604030504040204" pitchFamily="50" charset="-128"/>
                <a:ea typeface="メイリオ" panose="020B0604030504040204" pitchFamily="50" charset="-128"/>
              </a:rPr>
              <a:t>500ml</a:t>
            </a:r>
            <a:r>
              <a:rPr lang="ja-JP" altLang="en-US" dirty="0">
                <a:latin typeface="メイリオ" panose="020B0604030504040204" pitchFamily="50" charset="-128"/>
                <a:ea typeface="メイリオ" panose="020B0604030504040204" pitchFamily="50" charset="-128"/>
              </a:rPr>
              <a:t>に、バイオグラス</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個（黒</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個・緑</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個）を</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分接触させたところ、右の様な結果を得た</a:t>
            </a:r>
            <a:r>
              <a:rPr kumimoji="1" lang="ja-JP" altLang="en-US" dirty="0">
                <a:latin typeface="メイリオ" panose="020B0604030504040204" pitchFamily="50" charset="-128"/>
                <a:ea typeface="メイリオ" panose="020B0604030504040204" pitchFamily="50" charset="-128"/>
              </a:rPr>
              <a:t>。</a:t>
            </a:r>
          </a:p>
          <a:p>
            <a:endParaRPr lang="ja-JP" altLang="en-US"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pH</a:t>
            </a:r>
            <a:r>
              <a:rPr lang="ja-JP" altLang="en-US" dirty="0">
                <a:latin typeface="メイリオ" panose="020B0604030504040204" pitchFamily="50" charset="-128"/>
                <a:ea typeface="メイリオ" panose="020B0604030504040204" pitchFamily="50" charset="-128"/>
              </a:rPr>
              <a:t>が上昇した。</a:t>
            </a:r>
          </a:p>
          <a:p>
            <a:r>
              <a:rPr kumimoji="1" lang="ja-JP" altLang="en-US" dirty="0">
                <a:latin typeface="メイリオ" panose="020B0604030504040204" pitchFamily="50" charset="-128"/>
                <a:ea typeface="メイリオ" panose="020B0604030504040204" pitchFamily="50" charset="-128"/>
              </a:rPr>
              <a:t>引火点が</a:t>
            </a:r>
            <a:r>
              <a:rPr kumimoji="1" lang="en-US" altLang="ja-JP" dirty="0">
                <a:latin typeface="メイリオ" panose="020B0604030504040204" pitchFamily="50" charset="-128"/>
                <a:ea typeface="メイリオ" panose="020B0604030504040204" pitchFamily="50" charset="-128"/>
              </a:rPr>
              <a:t>6</a:t>
            </a:r>
            <a:r>
              <a:rPr kumimoji="1" lang="ja-JP" altLang="en-US" dirty="0">
                <a:latin typeface="メイリオ" panose="020B0604030504040204" pitchFamily="50" charset="-128"/>
                <a:ea typeface="メイリオ" panose="020B0604030504040204" pitchFamily="50" charset="-128"/>
              </a:rPr>
              <a:t>℃低下した。</a:t>
            </a:r>
          </a:p>
          <a:p>
            <a:r>
              <a:rPr lang="ja-JP" altLang="en-US" dirty="0">
                <a:latin typeface="メイリオ" panose="020B0604030504040204" pitchFamily="50" charset="-128"/>
                <a:ea typeface="メイリオ" panose="020B0604030504040204" pitchFamily="50" charset="-128"/>
              </a:rPr>
              <a:t>動粘度がわずかに変化した。</a:t>
            </a:r>
          </a:p>
          <a:p>
            <a:r>
              <a:rPr kumimoji="1" lang="ja-JP" altLang="en-US" dirty="0">
                <a:latin typeface="メイリオ" panose="020B0604030504040204" pitchFamily="50" charset="-128"/>
                <a:ea typeface="メイリオ" panose="020B0604030504040204" pitchFamily="50" charset="-128"/>
              </a:rPr>
              <a:t>流動点</a:t>
            </a:r>
            <a:r>
              <a:rPr kumimoji="1" lang="en-US" altLang="ja-JP" dirty="0">
                <a:latin typeface="メイリオ" panose="020B0604030504040204" pitchFamily="50" charset="-128"/>
                <a:ea typeface="メイリオ" panose="020B0604030504040204" pitchFamily="50" charset="-128"/>
              </a:rPr>
              <a:t>2.5</a:t>
            </a:r>
            <a:r>
              <a:rPr kumimoji="1" lang="ja-JP" altLang="en-US" dirty="0">
                <a:latin typeface="メイリオ" panose="020B0604030504040204" pitchFamily="50" charset="-128"/>
                <a:ea typeface="メイリオ" panose="020B0604030504040204" pitchFamily="50" charset="-128"/>
              </a:rPr>
              <a:t>℃上昇した。</a:t>
            </a:r>
          </a:p>
          <a:p>
            <a:r>
              <a:rPr lang="ja-JP" altLang="en-US" dirty="0">
                <a:latin typeface="メイリオ" panose="020B0604030504040204" pitchFamily="50" charset="-128"/>
                <a:ea typeface="メイリオ" panose="020B0604030504040204" pitchFamily="50" charset="-128"/>
              </a:rPr>
              <a:t>これらの結果から、バイオグラスに接触した</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重油は、燃焼しやすい状態に変化したことが考察できる。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72711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DD8C5-4C50-2EAC-D7B4-B3B05B22B1E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527ECB87-9BB2-75E3-ECA6-AFA545C6EBC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 実績</a:t>
            </a:r>
          </a:p>
        </p:txBody>
      </p:sp>
      <p:sp>
        <p:nvSpPr>
          <p:cNvPr id="5" name="テキスト ボックス 4">
            <a:extLst>
              <a:ext uri="{FF2B5EF4-FFF2-40B4-BE49-F238E27FC236}">
                <a16:creationId xmlns:a16="http://schemas.microsoft.com/office/drawing/2014/main" xmlns="" id="{60253AD6-037C-29A4-22DF-759DA87DBC5A}"/>
              </a:ext>
            </a:extLst>
          </p:cNvPr>
          <p:cNvSpPr txBox="1"/>
          <p:nvPr/>
        </p:nvSpPr>
        <p:spPr>
          <a:xfrm>
            <a:off x="362309" y="1852143"/>
            <a:ext cx="4572000" cy="3335528"/>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◾️実証実験</a:t>
            </a:r>
          </a:p>
          <a:p>
            <a:pPr>
              <a:lnSpc>
                <a:spcPct val="150000"/>
              </a:lnSpc>
            </a:pPr>
            <a:r>
              <a:rPr lang="ja-JP" altLang="en-US" dirty="0">
                <a:solidFill>
                  <a:srgbClr val="FF0000"/>
                </a:solidFill>
                <a:latin typeface="メイリオ" panose="020B0604030504040204" pitchFamily="50" charset="-128"/>
                <a:ea typeface="メイリオ" panose="020B0604030504040204" pitchFamily="50" charset="-128"/>
              </a:rPr>
              <a:t>・国土交通省海事局</a:t>
            </a:r>
          </a:p>
          <a:p>
            <a:pPr>
              <a:lnSpc>
                <a:spcPct val="150000"/>
              </a:lnSpc>
            </a:pPr>
            <a:r>
              <a:rPr lang="ja-JP" altLang="en-US" dirty="0">
                <a:latin typeface="メイリオ" panose="020B0604030504040204" pitchFamily="50" charset="-128"/>
                <a:ea typeface="メイリオ" panose="020B0604030504040204" pitchFamily="50" charset="-128"/>
              </a:rPr>
              <a:t>船名：宮崎エキスプレス（</a:t>
            </a:r>
            <a:r>
              <a:rPr lang="en-US" altLang="ja-JP" dirty="0">
                <a:latin typeface="メイリオ" panose="020B0604030504040204" pitchFamily="50" charset="-128"/>
                <a:ea typeface="メイリオ" panose="020B0604030504040204" pitchFamily="50" charset="-128"/>
              </a:rPr>
              <a:t>12,000</a:t>
            </a:r>
            <a:r>
              <a:rPr lang="ja-JP" altLang="en-US" dirty="0">
                <a:latin typeface="メイリオ" panose="020B0604030504040204" pitchFamily="50" charset="-128"/>
                <a:ea typeface="メイリオ" panose="020B0604030504040204" pitchFamily="50" charset="-128"/>
              </a:rPr>
              <a:t>トン）</a:t>
            </a:r>
          </a:p>
          <a:p>
            <a:pPr>
              <a:lnSpc>
                <a:spcPct val="150000"/>
              </a:lnSpc>
            </a:pPr>
            <a:r>
              <a:rPr lang="ja-JP" altLang="en-US" dirty="0">
                <a:latin typeface="メイリオ" panose="020B0604030504040204" pitchFamily="50" charset="-128"/>
                <a:ea typeface="メイリオ" panose="020B0604030504040204" pitchFamily="50" charset="-128"/>
              </a:rPr>
              <a:t>実施期間：平成</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年度</a:t>
            </a:r>
          </a:p>
          <a:p>
            <a:pPr>
              <a:lnSpc>
                <a:spcPct val="150000"/>
              </a:lnSpc>
            </a:pPr>
            <a:r>
              <a:rPr lang="ja-JP" altLang="en-US" dirty="0">
                <a:latin typeface="メイリオ" panose="020B0604030504040204" pitchFamily="50" charset="-128"/>
                <a:ea typeface="メイリオ" panose="020B0604030504040204" pitchFamily="50" charset="-128"/>
              </a:rPr>
              <a:t>燃料の種類：</a:t>
            </a:r>
            <a:r>
              <a:rPr lang="en-US" altLang="ja-JP" dirty="0">
                <a:latin typeface="メイリオ" panose="020B0604030504040204" pitchFamily="50" charset="-128"/>
                <a:ea typeface="メイリオ" panose="020B0604030504040204" pitchFamily="50" charset="-128"/>
              </a:rPr>
              <a:t>C</a:t>
            </a:r>
            <a:r>
              <a:rPr lang="ja-JP" altLang="en-US" dirty="0">
                <a:latin typeface="メイリオ" panose="020B0604030504040204" pitchFamily="50" charset="-128"/>
                <a:ea typeface="メイリオ" panose="020B0604030504040204" pitchFamily="50" charset="-128"/>
              </a:rPr>
              <a:t>重油</a:t>
            </a:r>
          </a:p>
          <a:p>
            <a:pPr>
              <a:lnSpc>
                <a:spcPct val="150000"/>
              </a:lnSpc>
            </a:pPr>
            <a:r>
              <a:rPr lang="ja-JP" altLang="en-US" dirty="0">
                <a:latin typeface="メイリオ" panose="020B0604030504040204" pitchFamily="50" charset="-128"/>
                <a:ea typeface="メイリオ" panose="020B0604030504040204" pitchFamily="50" charset="-128"/>
              </a:rPr>
              <a:t>燃料削減効果：</a:t>
            </a:r>
            <a:r>
              <a:rPr lang="en-US" altLang="ja-JP" dirty="0">
                <a:latin typeface="メイリオ" panose="020B0604030504040204" pitchFamily="50" charset="-128"/>
                <a:ea typeface="メイリオ" panose="020B0604030504040204" pitchFamily="50" charset="-128"/>
              </a:rPr>
              <a:t>5.9%</a:t>
            </a:r>
          </a:p>
          <a:p>
            <a:pPr>
              <a:lnSpc>
                <a:spcPct val="150000"/>
              </a:lnSpc>
            </a:pPr>
            <a:r>
              <a:rPr lang="ja-JP" altLang="en-US" dirty="0">
                <a:latin typeface="メイリオ" panose="020B0604030504040204" pitchFamily="50" charset="-128"/>
                <a:ea typeface="メイリオ" panose="020B0604030504040204" pitchFamily="50" charset="-128"/>
              </a:rPr>
              <a:t>年間燃料削減額：</a:t>
            </a:r>
            <a:r>
              <a:rPr lang="en-US" altLang="ja-JP" dirty="0">
                <a:latin typeface="メイリオ" panose="020B0604030504040204" pitchFamily="50" charset="-128"/>
                <a:ea typeface="メイリオ" panose="020B0604030504040204" pitchFamily="50" charset="-128"/>
              </a:rPr>
              <a:t>52,776,977</a:t>
            </a:r>
            <a:r>
              <a:rPr lang="ja-JP" altLang="en-US" dirty="0">
                <a:latin typeface="メイリオ" panose="020B0604030504040204" pitchFamily="50" charset="-128"/>
                <a:ea typeface="メイリオ" panose="020B0604030504040204" pitchFamily="50" charset="-128"/>
              </a:rPr>
              <a:t>円</a:t>
            </a:r>
          </a:p>
          <a:p>
            <a:pPr>
              <a:lnSpc>
                <a:spcPct val="150000"/>
              </a:lnSpc>
            </a:pPr>
            <a:r>
              <a:rPr lang="ja-JP" altLang="en-US" dirty="0">
                <a:latin typeface="メイリオ" panose="020B0604030504040204" pitchFamily="50" charset="-128"/>
                <a:ea typeface="メイリオ" panose="020B0604030504040204" pitchFamily="50" charset="-128"/>
              </a:rPr>
              <a:t>年間</a:t>
            </a:r>
            <a:r>
              <a:rPr lang="en-US" altLang="ja-JP" dirty="0">
                <a:latin typeface="メイリオ" panose="020B0604030504040204" pitchFamily="50" charset="-128"/>
                <a:ea typeface="メイリオ" panose="020B0604030504040204" pitchFamily="50" charset="-128"/>
              </a:rPr>
              <a:t>CO2</a:t>
            </a:r>
            <a:r>
              <a:rPr lang="ja-JP" altLang="en-US" dirty="0">
                <a:latin typeface="メイリオ" panose="020B0604030504040204" pitchFamily="50" charset="-128"/>
                <a:ea typeface="メイリオ" panose="020B0604030504040204" pitchFamily="50" charset="-128"/>
              </a:rPr>
              <a:t>削減量：</a:t>
            </a:r>
            <a:r>
              <a:rPr lang="en-US" altLang="ja-JP" dirty="0">
                <a:latin typeface="メイリオ" panose="020B0604030504040204" pitchFamily="50" charset="-128"/>
                <a:ea typeface="メイリオ" panose="020B0604030504040204" pitchFamily="50" charset="-128"/>
              </a:rPr>
              <a:t>3,215kg</a:t>
            </a:r>
          </a:p>
        </p:txBody>
      </p:sp>
      <p:pic>
        <p:nvPicPr>
          <p:cNvPr id="8" name="図 7">
            <a:extLst>
              <a:ext uri="{FF2B5EF4-FFF2-40B4-BE49-F238E27FC236}">
                <a16:creationId xmlns:a16="http://schemas.microsoft.com/office/drawing/2014/main" xmlns="" id="{427A7490-6A8E-88D8-4BC3-8B3E553E514A}"/>
              </a:ext>
            </a:extLst>
          </p:cNvPr>
          <p:cNvPicPr>
            <a:picLocks noChangeAspect="1"/>
          </p:cNvPicPr>
          <p:nvPr/>
        </p:nvPicPr>
        <p:blipFill>
          <a:blip r:embed="rId2" cstate="print"/>
          <a:stretch>
            <a:fillRect/>
          </a:stretch>
        </p:blipFill>
        <p:spPr>
          <a:xfrm>
            <a:off x="4644806" y="1071880"/>
            <a:ext cx="1790499" cy="2448027"/>
          </a:xfrm>
          <a:prstGeom prst="rect">
            <a:avLst/>
          </a:prstGeom>
        </p:spPr>
      </p:pic>
      <p:pic>
        <p:nvPicPr>
          <p:cNvPr id="10" name="図 9">
            <a:extLst>
              <a:ext uri="{FF2B5EF4-FFF2-40B4-BE49-F238E27FC236}">
                <a16:creationId xmlns:a16="http://schemas.microsoft.com/office/drawing/2014/main" xmlns="" id="{3C74F2D3-7C82-E84E-792E-AB423BC3EBCC}"/>
              </a:ext>
            </a:extLst>
          </p:cNvPr>
          <p:cNvPicPr>
            <a:picLocks noChangeAspect="1"/>
          </p:cNvPicPr>
          <p:nvPr/>
        </p:nvPicPr>
        <p:blipFill>
          <a:blip r:embed="rId3" cstate="print"/>
          <a:stretch>
            <a:fillRect/>
          </a:stretch>
        </p:blipFill>
        <p:spPr>
          <a:xfrm>
            <a:off x="4201064" y="3714464"/>
            <a:ext cx="4468483" cy="2640794"/>
          </a:xfrm>
          <a:prstGeom prst="rect">
            <a:avLst/>
          </a:prstGeom>
        </p:spPr>
      </p:pic>
      <p:pic>
        <p:nvPicPr>
          <p:cNvPr id="12" name="図 11">
            <a:extLst>
              <a:ext uri="{FF2B5EF4-FFF2-40B4-BE49-F238E27FC236}">
                <a16:creationId xmlns:a16="http://schemas.microsoft.com/office/drawing/2014/main" xmlns="" id="{E37B6645-85D5-9E00-6F97-B918F51942D4}"/>
              </a:ext>
            </a:extLst>
          </p:cNvPr>
          <p:cNvPicPr>
            <a:picLocks noChangeAspect="1"/>
          </p:cNvPicPr>
          <p:nvPr/>
        </p:nvPicPr>
        <p:blipFill>
          <a:blip r:embed="rId4" cstate="print"/>
          <a:stretch>
            <a:fillRect/>
          </a:stretch>
        </p:blipFill>
        <p:spPr>
          <a:xfrm>
            <a:off x="7005377" y="1071880"/>
            <a:ext cx="1056655" cy="2448027"/>
          </a:xfrm>
          <a:prstGeom prst="rect">
            <a:avLst/>
          </a:prstGeom>
        </p:spPr>
      </p:pic>
    </p:spTree>
    <p:extLst>
      <p:ext uri="{BB962C8B-B14F-4D97-AF65-F5344CB8AC3E}">
        <p14:creationId xmlns:p14="http://schemas.microsoft.com/office/powerpoint/2010/main" xmlns="" val="10044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xmlns="" id="{44E1E6C1-C24A-6D4A-5052-33EAB06FF0D4}"/>
              </a:ext>
            </a:extLst>
          </p:cNvPr>
          <p:cNvGrpSpPr/>
          <p:nvPr/>
        </p:nvGrpSpPr>
        <p:grpSpPr>
          <a:xfrm>
            <a:off x="263106" y="1913922"/>
            <a:ext cx="8617788" cy="4452373"/>
            <a:chOff x="0" y="611334"/>
            <a:chExt cx="8065695" cy="3891656"/>
          </a:xfrm>
        </p:grpSpPr>
        <p:pic>
          <p:nvPicPr>
            <p:cNvPr id="7" name="図 6">
              <a:extLst>
                <a:ext uri="{FF2B5EF4-FFF2-40B4-BE49-F238E27FC236}">
                  <a16:creationId xmlns:a16="http://schemas.microsoft.com/office/drawing/2014/main" xmlns="" id="{2330C9AD-9DBD-A0E6-3F5A-895F7A1FFD59}"/>
                </a:ext>
              </a:extLst>
            </p:cNvPr>
            <p:cNvPicPr>
              <a:picLocks noChangeAspect="1"/>
            </p:cNvPicPr>
            <p:nvPr/>
          </p:nvPicPr>
          <p:blipFill>
            <a:blip r:embed="rId2" cstate="print"/>
            <a:stretch>
              <a:fillRect/>
            </a:stretch>
          </p:blipFill>
          <p:spPr>
            <a:xfrm>
              <a:off x="0" y="611334"/>
              <a:ext cx="3632415" cy="3891656"/>
            </a:xfrm>
            <a:prstGeom prst="rect">
              <a:avLst/>
            </a:prstGeom>
          </p:spPr>
        </p:pic>
        <p:pic>
          <p:nvPicPr>
            <p:cNvPr id="9" name="図 8">
              <a:extLst>
                <a:ext uri="{FF2B5EF4-FFF2-40B4-BE49-F238E27FC236}">
                  <a16:creationId xmlns:a16="http://schemas.microsoft.com/office/drawing/2014/main" xmlns="" id="{83C10A92-E4F4-BB15-0F72-DE5D857A14E5}"/>
                </a:ext>
              </a:extLst>
            </p:cNvPr>
            <p:cNvPicPr>
              <a:picLocks noChangeAspect="1"/>
            </p:cNvPicPr>
            <p:nvPr/>
          </p:nvPicPr>
          <p:blipFill>
            <a:blip r:embed="rId3" cstate="print"/>
            <a:stretch>
              <a:fillRect/>
            </a:stretch>
          </p:blipFill>
          <p:spPr>
            <a:xfrm>
              <a:off x="4572691" y="619102"/>
              <a:ext cx="3493004" cy="3876120"/>
            </a:xfrm>
            <a:prstGeom prst="rect">
              <a:avLst/>
            </a:prstGeom>
          </p:spPr>
        </p:pic>
        <p:pic>
          <p:nvPicPr>
            <p:cNvPr id="12" name="図 11">
              <a:extLst>
                <a:ext uri="{FF2B5EF4-FFF2-40B4-BE49-F238E27FC236}">
                  <a16:creationId xmlns:a16="http://schemas.microsoft.com/office/drawing/2014/main" xmlns="" id="{D4C10A1D-1BC4-2DC5-BAE5-F48EAC9F03DB}"/>
                </a:ext>
              </a:extLst>
            </p:cNvPr>
            <p:cNvPicPr>
              <a:picLocks noChangeAspect="1"/>
            </p:cNvPicPr>
            <p:nvPr/>
          </p:nvPicPr>
          <p:blipFill>
            <a:blip r:embed="rId4" cstate="print"/>
            <a:stretch>
              <a:fillRect/>
            </a:stretch>
          </p:blipFill>
          <p:spPr>
            <a:xfrm flipV="1">
              <a:off x="3632415" y="1679151"/>
              <a:ext cx="962868" cy="186295"/>
            </a:xfrm>
            <a:prstGeom prst="rect">
              <a:avLst/>
            </a:prstGeom>
          </p:spPr>
        </p:pic>
        <p:pic>
          <p:nvPicPr>
            <p:cNvPr id="14" name="図 13">
              <a:extLst>
                <a:ext uri="{FF2B5EF4-FFF2-40B4-BE49-F238E27FC236}">
                  <a16:creationId xmlns:a16="http://schemas.microsoft.com/office/drawing/2014/main" xmlns="" id="{2F5E7306-90B3-F056-828A-AA1C1DDF068F}"/>
                </a:ext>
              </a:extLst>
            </p:cNvPr>
            <p:cNvPicPr>
              <a:picLocks noChangeAspect="1"/>
            </p:cNvPicPr>
            <p:nvPr/>
          </p:nvPicPr>
          <p:blipFill>
            <a:blip r:embed="rId5" cstate="print"/>
            <a:stretch>
              <a:fillRect/>
            </a:stretch>
          </p:blipFill>
          <p:spPr>
            <a:xfrm>
              <a:off x="3528902" y="2791173"/>
              <a:ext cx="1067679" cy="176314"/>
            </a:xfrm>
            <a:prstGeom prst="rect">
              <a:avLst/>
            </a:prstGeom>
          </p:spPr>
        </p:pic>
        <p:pic>
          <p:nvPicPr>
            <p:cNvPr id="15" name="図 14">
              <a:extLst>
                <a:ext uri="{FF2B5EF4-FFF2-40B4-BE49-F238E27FC236}">
                  <a16:creationId xmlns:a16="http://schemas.microsoft.com/office/drawing/2014/main" xmlns="" id="{0363D73C-0244-F0F5-4D4B-DF5DEC932AF3}"/>
                </a:ext>
              </a:extLst>
            </p:cNvPr>
            <p:cNvPicPr>
              <a:picLocks noChangeAspect="1"/>
            </p:cNvPicPr>
            <p:nvPr/>
          </p:nvPicPr>
          <p:blipFill>
            <a:blip r:embed="rId6" cstate="print"/>
            <a:stretch>
              <a:fillRect/>
            </a:stretch>
          </p:blipFill>
          <p:spPr>
            <a:xfrm flipH="1">
              <a:off x="3601912" y="3318813"/>
              <a:ext cx="964605" cy="252757"/>
            </a:xfrm>
            <a:prstGeom prst="rect">
              <a:avLst/>
            </a:prstGeom>
          </p:spPr>
        </p:pic>
        <p:pic>
          <p:nvPicPr>
            <p:cNvPr id="16" name="図 15">
              <a:extLst>
                <a:ext uri="{FF2B5EF4-FFF2-40B4-BE49-F238E27FC236}">
                  <a16:creationId xmlns:a16="http://schemas.microsoft.com/office/drawing/2014/main" xmlns="" id="{C3B7DE28-B57F-BBBC-354F-0805C838B4F6}"/>
                </a:ext>
              </a:extLst>
            </p:cNvPr>
            <p:cNvPicPr>
              <a:picLocks noChangeAspect="1"/>
            </p:cNvPicPr>
            <p:nvPr/>
          </p:nvPicPr>
          <p:blipFill>
            <a:blip r:embed="rId7" cstate="print"/>
            <a:stretch>
              <a:fillRect/>
            </a:stretch>
          </p:blipFill>
          <p:spPr>
            <a:xfrm>
              <a:off x="3490764" y="3903194"/>
              <a:ext cx="1067679" cy="252757"/>
            </a:xfrm>
            <a:prstGeom prst="rect">
              <a:avLst/>
            </a:prstGeom>
          </p:spPr>
        </p:pic>
        <p:cxnSp>
          <p:nvCxnSpPr>
            <p:cNvPr id="17" name="直線矢印コネクタ 16">
              <a:extLst>
                <a:ext uri="{FF2B5EF4-FFF2-40B4-BE49-F238E27FC236}">
                  <a16:creationId xmlns:a16="http://schemas.microsoft.com/office/drawing/2014/main" xmlns="" id="{B68EC5E6-8542-113E-F9E6-50B75A4EA569}"/>
                </a:ext>
              </a:extLst>
            </p:cNvPr>
            <p:cNvCxnSpPr>
              <a:cxnSpLocks/>
            </p:cNvCxnSpPr>
            <p:nvPr/>
          </p:nvCxnSpPr>
          <p:spPr>
            <a:xfrm flipV="1">
              <a:off x="4040291" y="3555256"/>
              <a:ext cx="69386" cy="371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xmlns="" id="{DDEEFCEE-3CFE-3F85-A1AA-2B070EAD56F4}"/>
              </a:ext>
            </a:extLst>
          </p:cNvPr>
          <p:cNvSpPr txBox="1"/>
          <p:nvPr/>
        </p:nvSpPr>
        <p:spPr>
          <a:xfrm>
            <a:off x="362308" y="780540"/>
            <a:ext cx="4045789"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燃料油配管への設置例</a:t>
            </a:r>
          </a:p>
        </p:txBody>
      </p:sp>
    </p:spTree>
    <p:extLst>
      <p:ext uri="{BB962C8B-B14F-4D97-AF65-F5344CB8AC3E}">
        <p14:creationId xmlns:p14="http://schemas.microsoft.com/office/powerpoint/2010/main" xmlns="" val="149051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D39367-1817-1C3F-7BDA-9306FCB5066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B141D840-C547-A163-129C-7B46107A056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冷却水配管実績</a:t>
            </a:r>
          </a:p>
        </p:txBody>
      </p:sp>
      <p:sp>
        <p:nvSpPr>
          <p:cNvPr id="2" name="テキスト ボックス 1">
            <a:extLst>
              <a:ext uri="{FF2B5EF4-FFF2-40B4-BE49-F238E27FC236}">
                <a16:creationId xmlns:a16="http://schemas.microsoft.com/office/drawing/2014/main" xmlns="" id="{F9F187B9-0D04-CABE-4B8F-D213BC1B984E}"/>
              </a:ext>
            </a:extLst>
          </p:cNvPr>
          <p:cNvSpPr txBox="1"/>
          <p:nvPr/>
        </p:nvSpPr>
        <p:spPr>
          <a:xfrm>
            <a:off x="362309" y="1748145"/>
            <a:ext cx="7591246" cy="3104696"/>
          </a:xfrm>
          <a:prstGeom prst="rect">
            <a:avLst/>
          </a:prstGeom>
          <a:noFill/>
        </p:spPr>
        <p:txBody>
          <a:bodyPr wrap="square" rtlCol="0">
            <a:spAutoFit/>
          </a:bodyPr>
          <a:lstStyle/>
          <a:p>
            <a:pPr defTabSz="457200">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◾️実証実験</a:t>
            </a:r>
            <a:endParaRPr lang="en-US" altLang="ja-JP" sz="2400"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srgbClr val="FF0000"/>
                </a:solidFill>
                <a:latin typeface="メイリオ" panose="020B0604030504040204" pitchFamily="50" charset="-128"/>
                <a:ea typeface="メイリオ" panose="020B0604030504040204" pitchFamily="50" charset="-128"/>
              </a:rPr>
              <a:t>・社団法人　新漁船漁業技術研究協会（山口県下関市）</a:t>
            </a:r>
            <a:endParaRPr lang="en-US" altLang="ja-JP" dirty="0">
              <a:solidFill>
                <a:srgbClr val="FF0000"/>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船名：沖合底引き網漁船　第一・第二やまぐち丸（</a:t>
            </a:r>
            <a:r>
              <a:rPr lang="en-US" altLang="ja-JP" dirty="0">
                <a:solidFill>
                  <a:prstClr val="black"/>
                </a:solidFill>
                <a:latin typeface="メイリオ" panose="020B0604030504040204" pitchFamily="50" charset="-128"/>
                <a:ea typeface="メイリオ" panose="020B0604030504040204" pitchFamily="50" charset="-128"/>
              </a:rPr>
              <a:t>60</a:t>
            </a:r>
            <a:r>
              <a:rPr lang="ja-JP" altLang="en-US" dirty="0">
                <a:solidFill>
                  <a:prstClr val="black"/>
                </a:solidFill>
                <a:latin typeface="メイリオ" panose="020B0604030504040204" pitchFamily="50" charset="-128"/>
                <a:ea typeface="メイリオ" panose="020B0604030504040204" pitchFamily="50" charset="-128"/>
              </a:rPr>
              <a:t>トン）</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実施期間：平成</a:t>
            </a:r>
            <a:r>
              <a:rPr lang="en-US" altLang="ja-JP" dirty="0">
                <a:solidFill>
                  <a:prstClr val="black"/>
                </a:solidFill>
                <a:latin typeface="メイリオ" panose="020B0604030504040204" pitchFamily="50" charset="-128"/>
                <a:ea typeface="メイリオ" panose="020B0604030504040204" pitchFamily="50" charset="-128"/>
              </a:rPr>
              <a:t>20</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8</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平成</a:t>
            </a:r>
            <a:r>
              <a:rPr lang="en-US" altLang="ja-JP" dirty="0">
                <a:solidFill>
                  <a:prstClr val="black"/>
                </a:solidFill>
                <a:latin typeface="メイリオ" panose="020B0604030504040204" pitchFamily="50" charset="-128"/>
                <a:ea typeface="メイリオ" panose="020B0604030504040204" pitchFamily="50" charset="-128"/>
              </a:rPr>
              <a:t>21</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5</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燃料の種類：</a:t>
            </a:r>
            <a:r>
              <a:rPr lang="en-US" altLang="ja-JP" dirty="0">
                <a:solidFill>
                  <a:prstClr val="black"/>
                </a:solidFill>
                <a:latin typeface="メイリオ" panose="020B0604030504040204" pitchFamily="50" charset="-128"/>
                <a:ea typeface="メイリオ" panose="020B0604030504040204" pitchFamily="50" charset="-128"/>
              </a:rPr>
              <a:t>A</a:t>
            </a:r>
            <a:r>
              <a:rPr lang="ja-JP" altLang="en-US" dirty="0">
                <a:solidFill>
                  <a:prstClr val="black"/>
                </a:solidFill>
                <a:latin typeface="メイリオ" panose="020B0604030504040204" pitchFamily="50" charset="-128"/>
                <a:ea typeface="メイリオ" panose="020B0604030504040204" pitchFamily="50" charset="-128"/>
              </a:rPr>
              <a:t>重油</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燃料削減効果：</a:t>
            </a:r>
            <a:r>
              <a:rPr lang="en-US" altLang="ja-JP" dirty="0">
                <a:solidFill>
                  <a:prstClr val="black"/>
                </a:solidFill>
                <a:latin typeface="メイリオ" panose="020B0604030504040204" pitchFamily="50" charset="-128"/>
                <a:ea typeface="メイリオ" panose="020B0604030504040204" pitchFamily="50" charset="-128"/>
              </a:rPr>
              <a:t>5.1~10%</a:t>
            </a: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証明：「燃費の削減に有効なシーアップの推薦について」受領</a:t>
            </a:r>
          </a:p>
        </p:txBody>
      </p:sp>
      <p:pic>
        <p:nvPicPr>
          <p:cNvPr id="5" name="図 4">
            <a:extLst>
              <a:ext uri="{FF2B5EF4-FFF2-40B4-BE49-F238E27FC236}">
                <a16:creationId xmlns:a16="http://schemas.microsoft.com/office/drawing/2014/main" xmlns="" id="{C27FFD40-1353-7B07-8768-747F9EA78105}"/>
              </a:ext>
            </a:extLst>
          </p:cNvPr>
          <p:cNvPicPr>
            <a:picLocks noChangeAspect="1"/>
          </p:cNvPicPr>
          <p:nvPr/>
        </p:nvPicPr>
        <p:blipFill>
          <a:blip r:embed="rId2" cstate="print"/>
          <a:stretch>
            <a:fillRect/>
          </a:stretch>
        </p:blipFill>
        <p:spPr>
          <a:xfrm>
            <a:off x="6935638" y="1748145"/>
            <a:ext cx="2063471" cy="4560090"/>
          </a:xfrm>
          <a:prstGeom prst="rect">
            <a:avLst/>
          </a:prstGeom>
        </p:spPr>
      </p:pic>
    </p:spTree>
    <p:extLst>
      <p:ext uri="{BB962C8B-B14F-4D97-AF65-F5344CB8AC3E}">
        <p14:creationId xmlns:p14="http://schemas.microsoft.com/office/powerpoint/2010/main" xmlns="" val="16951401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1000</TotalTime>
  <Words>534</Words>
  <Application>Microsoft Office PowerPoint</Application>
  <PresentationFormat>画面に合わせる (4:3)</PresentationFormat>
  <Paragraphs>91</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2</cp:revision>
  <dcterms:created xsi:type="dcterms:W3CDTF">2025-07-02T02:40:34Z</dcterms:created>
  <dcterms:modified xsi:type="dcterms:W3CDTF">2025-07-08T03:27:54Z</dcterms:modified>
</cp:coreProperties>
</file>