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9" r:id="rId14"/>
    <p:sldId id="268" r:id="rId15"/>
    <p:sldId id="270" r:id="rId16"/>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0F0"/>
    <a:srgbClr val="C9C9C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94660"/>
  </p:normalViewPr>
  <p:slideViewPr>
    <p:cSldViewPr snapToGrid="0">
      <p:cViewPr varScale="1">
        <p:scale>
          <a:sx n="110" d="100"/>
          <a:sy n="110" d="100"/>
        </p:scale>
        <p:origin x="-1644"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敦政 佐藤" userId="2cc9fc9dd5ab908f" providerId="LiveId" clId="{678B4FC0-A45D-4BFB-B54D-E2718C248485}"/>
    <pc:docChg chg="undo redo custSel addSld delSld modSld sldOrd">
      <pc:chgData name="敦政 佐藤" userId="2cc9fc9dd5ab908f" providerId="LiveId" clId="{678B4FC0-A45D-4BFB-B54D-E2718C248485}" dt="2025-07-06T23:30:51.515" v="4303" actId="20577"/>
      <pc:docMkLst>
        <pc:docMk/>
      </pc:docMkLst>
      <pc:sldChg chg="addSp modSp mod">
        <pc:chgData name="敦政 佐藤" userId="2cc9fc9dd5ab908f" providerId="LiveId" clId="{678B4FC0-A45D-4BFB-B54D-E2718C248485}" dt="2025-07-02T16:33:11.702" v="4149"/>
        <pc:sldMkLst>
          <pc:docMk/>
          <pc:sldMk cId="1328898790" sldId="256"/>
        </pc:sldMkLst>
        <pc:spChg chg="add mod">
          <ac:chgData name="敦政 佐藤" userId="2cc9fc9dd5ab908f" providerId="LiveId" clId="{678B4FC0-A45D-4BFB-B54D-E2718C248485}" dt="2025-07-02T03:05:18.402" v="43" actId="1076"/>
          <ac:spMkLst>
            <pc:docMk/>
            <pc:sldMk cId="1328898790" sldId="256"/>
            <ac:spMk id="4" creationId="{291CE596-6802-C96A-9B8D-2A7AD5CEBA72}"/>
          </ac:spMkLst>
        </pc:spChg>
        <pc:spChg chg="add mod">
          <ac:chgData name="敦政 佐藤" userId="2cc9fc9dd5ab908f" providerId="LiveId" clId="{678B4FC0-A45D-4BFB-B54D-E2718C248485}" dt="2025-07-02T16:33:11.702" v="4149"/>
          <ac:spMkLst>
            <pc:docMk/>
            <pc:sldMk cId="1328898790" sldId="256"/>
            <ac:spMk id="7" creationId="{CE2489C3-AEA0-B0D2-4757-0FDF6CEC015B}"/>
          </ac:spMkLst>
        </pc:spChg>
        <pc:picChg chg="add mod">
          <ac:chgData name="敦政 佐藤" userId="2cc9fc9dd5ab908f" providerId="LiveId" clId="{678B4FC0-A45D-4BFB-B54D-E2718C248485}" dt="2025-07-02T16:33:11.702" v="4149"/>
          <ac:picMkLst>
            <pc:docMk/>
            <pc:sldMk cId="1328898790" sldId="256"/>
            <ac:picMk id="5" creationId="{96D10234-1C82-419F-CE10-8F6EB3168682}"/>
          </ac:picMkLst>
        </pc:picChg>
        <pc:picChg chg="add mod">
          <ac:chgData name="敦政 佐藤" userId="2cc9fc9dd5ab908f" providerId="LiveId" clId="{678B4FC0-A45D-4BFB-B54D-E2718C248485}" dt="2025-07-02T16:33:11.702" v="4149"/>
          <ac:picMkLst>
            <pc:docMk/>
            <pc:sldMk cId="1328898790" sldId="256"/>
            <ac:picMk id="6" creationId="{C0D89817-D2F7-B206-EA16-B16A87481D82}"/>
          </ac:picMkLst>
        </pc:picChg>
      </pc:sldChg>
      <pc:sldChg chg="addSp modSp mod">
        <pc:chgData name="敦政 佐藤" userId="2cc9fc9dd5ab908f" providerId="LiveId" clId="{678B4FC0-A45D-4BFB-B54D-E2718C248485}" dt="2025-07-02T04:07:56.785" v="126" actId="1076"/>
        <pc:sldMkLst>
          <pc:docMk/>
          <pc:sldMk cId="1695140141" sldId="257"/>
        </pc:sldMkLst>
        <pc:spChg chg="add mod">
          <ac:chgData name="敦政 佐藤" userId="2cc9fc9dd5ab908f" providerId="LiveId" clId="{678B4FC0-A45D-4BFB-B54D-E2718C248485}" dt="2025-07-02T04:07:56.785" v="126" actId="1076"/>
          <ac:spMkLst>
            <pc:docMk/>
            <pc:sldMk cId="1695140141" sldId="257"/>
            <ac:spMk id="3" creationId="{DAC5B0BC-E89E-02DE-7B35-B7AD55D0536E}"/>
          </ac:spMkLst>
        </pc:spChg>
        <pc:spChg chg="add mod">
          <ac:chgData name="敦政 佐藤" userId="2cc9fc9dd5ab908f" providerId="LiveId" clId="{678B4FC0-A45D-4BFB-B54D-E2718C248485}" dt="2025-07-02T03:44:31.363" v="113" actId="14100"/>
          <ac:spMkLst>
            <pc:docMk/>
            <pc:sldMk cId="1695140141" sldId="257"/>
            <ac:spMk id="4" creationId="{B141D840-C547-A163-129C-7B46107A0564}"/>
          </ac:spMkLst>
        </pc:spChg>
        <pc:picChg chg="add mod">
          <ac:chgData name="敦政 佐藤" userId="2cc9fc9dd5ab908f" providerId="LiveId" clId="{678B4FC0-A45D-4BFB-B54D-E2718C248485}" dt="2025-07-02T04:06:34.314" v="121" actId="14100"/>
          <ac:picMkLst>
            <pc:docMk/>
            <pc:sldMk cId="1695140141" sldId="257"/>
            <ac:picMk id="6" creationId="{D84C8D3E-6E3A-A2F2-7642-5FFAF66002A8}"/>
          </ac:picMkLst>
        </pc:picChg>
      </pc:sldChg>
      <pc:sldChg chg="addSp delSp modSp mod">
        <pc:chgData name="敦政 佐藤" userId="2cc9fc9dd5ab908f" providerId="LiveId" clId="{678B4FC0-A45D-4BFB-B54D-E2718C248485}" dt="2025-07-02T04:41:18.519" v="179" actId="1076"/>
        <pc:sldMkLst>
          <pc:docMk/>
          <pc:sldMk cId="1004475341" sldId="258"/>
        </pc:sldMkLst>
        <pc:spChg chg="add mod">
          <ac:chgData name="敦政 佐藤" userId="2cc9fc9dd5ab908f" providerId="LiveId" clId="{678B4FC0-A45D-4BFB-B54D-E2718C248485}" dt="2025-07-02T04:28:04.854" v="145" actId="20577"/>
          <ac:spMkLst>
            <pc:docMk/>
            <pc:sldMk cId="1004475341" sldId="258"/>
            <ac:spMk id="4" creationId="{527ECB87-9BB2-75E3-ECA6-AFA545C6EBC4}"/>
          </ac:spMkLst>
        </pc:spChg>
        <pc:spChg chg="add mod">
          <ac:chgData name="敦政 佐藤" userId="2cc9fc9dd5ab908f" providerId="LiveId" clId="{678B4FC0-A45D-4BFB-B54D-E2718C248485}" dt="2025-07-02T04:40:59.073" v="177" actId="20577"/>
          <ac:spMkLst>
            <pc:docMk/>
            <pc:sldMk cId="1004475341" sldId="258"/>
            <ac:spMk id="6" creationId="{34DC2E4B-FABE-D443-3118-22DC6BDF982E}"/>
          </ac:spMkLst>
        </pc:spChg>
        <pc:picChg chg="add mod">
          <ac:chgData name="敦政 佐藤" userId="2cc9fc9dd5ab908f" providerId="LiveId" clId="{678B4FC0-A45D-4BFB-B54D-E2718C248485}" dt="2025-07-02T04:41:18.519" v="179" actId="1076"/>
          <ac:picMkLst>
            <pc:docMk/>
            <pc:sldMk cId="1004475341" sldId="258"/>
            <ac:picMk id="3" creationId="{4FAA7360-68EE-5865-C3EF-5ABB1E3CDB4D}"/>
          </ac:picMkLst>
        </pc:picChg>
      </pc:sldChg>
      <pc:sldChg chg="addSp delSp modSp mod">
        <pc:chgData name="敦政 佐藤" userId="2cc9fc9dd5ab908f" providerId="LiveId" clId="{678B4FC0-A45D-4BFB-B54D-E2718C248485}" dt="2025-07-02T05:19:24.794" v="415" actId="1035"/>
        <pc:sldMkLst>
          <pc:docMk/>
          <pc:sldMk cId="2897776286" sldId="259"/>
        </pc:sldMkLst>
        <pc:spChg chg="add mod">
          <ac:chgData name="敦政 佐藤" userId="2cc9fc9dd5ab908f" providerId="LiveId" clId="{678B4FC0-A45D-4BFB-B54D-E2718C248485}" dt="2025-07-02T05:08:44.043" v="336" actId="1076"/>
          <ac:spMkLst>
            <pc:docMk/>
            <pc:sldMk cId="2897776286" sldId="259"/>
            <ac:spMk id="3" creationId="{62CA03EF-30B2-7307-C5E8-E23E2B5D34D4}"/>
          </ac:spMkLst>
        </pc:spChg>
        <pc:spChg chg="add mod">
          <ac:chgData name="敦政 佐藤" userId="2cc9fc9dd5ab908f" providerId="LiveId" clId="{678B4FC0-A45D-4BFB-B54D-E2718C248485}" dt="2025-07-02T05:07:01.514" v="288" actId="1076"/>
          <ac:spMkLst>
            <pc:docMk/>
            <pc:sldMk cId="2897776286" sldId="259"/>
            <ac:spMk id="4" creationId="{D40DDFF0-BB32-D4FA-1B8D-56C50A751C62}"/>
          </ac:spMkLst>
        </pc:spChg>
        <pc:spChg chg="add mod">
          <ac:chgData name="敦政 佐藤" userId="2cc9fc9dd5ab908f" providerId="LiveId" clId="{678B4FC0-A45D-4BFB-B54D-E2718C248485}" dt="2025-07-02T05:19:09.026" v="408" actId="1076"/>
          <ac:spMkLst>
            <pc:docMk/>
            <pc:sldMk cId="2897776286" sldId="259"/>
            <ac:spMk id="6" creationId="{B26C45DD-93B6-3F5F-DE74-67B59CA1F4FD}"/>
          </ac:spMkLst>
        </pc:spChg>
        <pc:spChg chg="add mod">
          <ac:chgData name="敦政 佐藤" userId="2cc9fc9dd5ab908f" providerId="LiveId" clId="{678B4FC0-A45D-4BFB-B54D-E2718C248485}" dt="2025-07-02T05:19:24.794" v="415" actId="1035"/>
          <ac:spMkLst>
            <pc:docMk/>
            <pc:sldMk cId="2897776286" sldId="259"/>
            <ac:spMk id="9" creationId="{43F438A6-43B4-467E-D631-FA43908BDD50}"/>
          </ac:spMkLst>
        </pc:spChg>
        <pc:spChg chg="add mod">
          <ac:chgData name="敦政 佐藤" userId="2cc9fc9dd5ab908f" providerId="LiveId" clId="{678B4FC0-A45D-4BFB-B54D-E2718C248485}" dt="2025-07-02T05:19:24.794" v="415" actId="1035"/>
          <ac:spMkLst>
            <pc:docMk/>
            <pc:sldMk cId="2897776286" sldId="259"/>
            <ac:spMk id="10" creationId="{19E2A8D8-3879-A7D5-53AF-C32A8FA35EB9}"/>
          </ac:spMkLst>
        </pc:spChg>
        <pc:picChg chg="add mod">
          <ac:chgData name="敦政 佐藤" userId="2cc9fc9dd5ab908f" providerId="LiveId" clId="{678B4FC0-A45D-4BFB-B54D-E2718C248485}" dt="2025-07-02T05:19:24.794" v="415" actId="1035"/>
          <ac:picMkLst>
            <pc:docMk/>
            <pc:sldMk cId="2897776286" sldId="259"/>
            <ac:picMk id="7" creationId="{F35BD60E-FE97-12A4-7FF8-46CCB0A2407C}"/>
          </ac:picMkLst>
        </pc:picChg>
        <pc:picChg chg="add mod">
          <ac:chgData name="敦政 佐藤" userId="2cc9fc9dd5ab908f" providerId="LiveId" clId="{678B4FC0-A45D-4BFB-B54D-E2718C248485}" dt="2025-07-02T05:19:24.794" v="415" actId="1035"/>
          <ac:picMkLst>
            <pc:docMk/>
            <pc:sldMk cId="2897776286" sldId="259"/>
            <ac:picMk id="8" creationId="{853783F8-AB24-CF6E-B2F4-E79C4D3457BC}"/>
          </ac:picMkLst>
        </pc:picChg>
      </pc:sldChg>
      <pc:sldChg chg="addSp delSp modSp mod">
        <pc:chgData name="敦政 佐藤" userId="2cc9fc9dd5ab908f" providerId="LiveId" clId="{678B4FC0-A45D-4BFB-B54D-E2718C248485}" dt="2025-07-02T05:19:46.642" v="423" actId="1076"/>
        <pc:sldMkLst>
          <pc:docMk/>
          <pc:sldMk cId="1708073233" sldId="260"/>
        </pc:sldMkLst>
        <pc:spChg chg="add mod">
          <ac:chgData name="敦政 佐藤" userId="2cc9fc9dd5ab908f" providerId="LiveId" clId="{678B4FC0-A45D-4BFB-B54D-E2718C248485}" dt="2025-07-02T05:08:56.864" v="342" actId="20577"/>
          <ac:spMkLst>
            <pc:docMk/>
            <pc:sldMk cId="1708073233" sldId="260"/>
            <ac:spMk id="2" creationId="{55755079-E754-1BD4-0768-2F8CDE8E9D81}"/>
          </ac:spMkLst>
        </pc:spChg>
        <pc:spChg chg="add mod">
          <ac:chgData name="敦政 佐藤" userId="2cc9fc9dd5ab908f" providerId="LiveId" clId="{678B4FC0-A45D-4BFB-B54D-E2718C248485}" dt="2025-07-02T05:12:24.683" v="364" actId="20577"/>
          <ac:spMkLst>
            <pc:docMk/>
            <pc:sldMk cId="1708073233" sldId="260"/>
            <ac:spMk id="3" creationId="{A9BB1438-0C94-3C6A-F42A-99ED7B6CD7A7}"/>
          </ac:spMkLst>
        </pc:spChg>
        <pc:spChg chg="add mod">
          <ac:chgData name="敦政 佐藤" userId="2cc9fc9dd5ab908f" providerId="LiveId" clId="{678B4FC0-A45D-4BFB-B54D-E2718C248485}" dt="2025-07-02T05:19:46.642" v="423" actId="1076"/>
          <ac:spMkLst>
            <pc:docMk/>
            <pc:sldMk cId="1708073233" sldId="260"/>
            <ac:spMk id="7" creationId="{615785D2-E16E-379E-F80A-B8E251628E9A}"/>
          </ac:spMkLst>
        </pc:spChg>
        <pc:spChg chg="add mod">
          <ac:chgData name="敦政 佐藤" userId="2cc9fc9dd5ab908f" providerId="LiveId" clId="{678B4FC0-A45D-4BFB-B54D-E2718C248485}" dt="2025-07-02T05:19:37.067" v="422" actId="1035"/>
          <ac:spMkLst>
            <pc:docMk/>
            <pc:sldMk cId="1708073233" sldId="260"/>
            <ac:spMk id="10" creationId="{11693801-62C2-4DF5-3524-1E87DF0D9958}"/>
          </ac:spMkLst>
        </pc:spChg>
        <pc:spChg chg="add mod">
          <ac:chgData name="敦政 佐藤" userId="2cc9fc9dd5ab908f" providerId="LiveId" clId="{678B4FC0-A45D-4BFB-B54D-E2718C248485}" dt="2025-07-02T05:19:37.067" v="422" actId="1035"/>
          <ac:spMkLst>
            <pc:docMk/>
            <pc:sldMk cId="1708073233" sldId="260"/>
            <ac:spMk id="11" creationId="{82975ED7-D5D1-49C4-CF47-FC267D454A8E}"/>
          </ac:spMkLst>
        </pc:spChg>
        <pc:picChg chg="add mod">
          <ac:chgData name="敦政 佐藤" userId="2cc9fc9dd5ab908f" providerId="LiveId" clId="{678B4FC0-A45D-4BFB-B54D-E2718C248485}" dt="2025-07-02T05:19:37.067" v="422" actId="1035"/>
          <ac:picMkLst>
            <pc:docMk/>
            <pc:sldMk cId="1708073233" sldId="260"/>
            <ac:picMk id="8" creationId="{EDC361B0-19A0-672F-A6B4-C32E6E106915}"/>
          </ac:picMkLst>
        </pc:picChg>
        <pc:picChg chg="add mod">
          <ac:chgData name="敦政 佐藤" userId="2cc9fc9dd5ab908f" providerId="LiveId" clId="{678B4FC0-A45D-4BFB-B54D-E2718C248485}" dt="2025-07-02T05:19:37.067" v="422" actId="1035"/>
          <ac:picMkLst>
            <pc:docMk/>
            <pc:sldMk cId="1708073233" sldId="260"/>
            <ac:picMk id="9" creationId="{7ABF8F9C-94FD-C9AC-B9D5-A6B392B79592}"/>
          </ac:picMkLst>
        </pc:picChg>
      </pc:sldChg>
      <pc:sldChg chg="addSp modSp mod">
        <pc:chgData name="敦政 佐藤" userId="2cc9fc9dd5ab908f" providerId="LiveId" clId="{678B4FC0-A45D-4BFB-B54D-E2718C248485}" dt="2025-07-02T05:23:40.459" v="449" actId="1076"/>
        <pc:sldMkLst>
          <pc:docMk/>
          <pc:sldMk cId="2734727998" sldId="261"/>
        </pc:sldMkLst>
        <pc:spChg chg="add mod">
          <ac:chgData name="敦政 佐藤" userId="2cc9fc9dd5ab908f" providerId="LiveId" clId="{678B4FC0-A45D-4BFB-B54D-E2718C248485}" dt="2025-07-02T05:13:01.627" v="370" actId="20577"/>
          <ac:spMkLst>
            <pc:docMk/>
            <pc:sldMk cId="2734727998" sldId="261"/>
            <ac:spMk id="2" creationId="{4023444A-7253-95AD-23E8-A5A3B7726519}"/>
          </ac:spMkLst>
        </pc:spChg>
        <pc:spChg chg="add mod">
          <ac:chgData name="敦政 佐藤" userId="2cc9fc9dd5ab908f" providerId="LiveId" clId="{678B4FC0-A45D-4BFB-B54D-E2718C248485}" dt="2025-07-02T05:13:08.452" v="374" actId="20577"/>
          <ac:spMkLst>
            <pc:docMk/>
            <pc:sldMk cId="2734727998" sldId="261"/>
            <ac:spMk id="3" creationId="{312F03C0-896C-0C18-B5E9-F63EB61E92C7}"/>
          </ac:spMkLst>
        </pc:spChg>
        <pc:spChg chg="add mod">
          <ac:chgData name="敦政 佐藤" userId="2cc9fc9dd5ab908f" providerId="LiveId" clId="{678B4FC0-A45D-4BFB-B54D-E2718C248485}" dt="2025-07-02T05:21:15.096" v="434" actId="1076"/>
          <ac:spMkLst>
            <pc:docMk/>
            <pc:sldMk cId="2734727998" sldId="261"/>
            <ac:spMk id="5" creationId="{ED0D989E-32E4-0F69-4BB5-D3F0498F7798}"/>
          </ac:spMkLst>
        </pc:spChg>
        <pc:spChg chg="add mod">
          <ac:chgData name="敦政 佐藤" userId="2cc9fc9dd5ab908f" providerId="LiveId" clId="{678B4FC0-A45D-4BFB-B54D-E2718C248485}" dt="2025-07-02T05:23:40.459" v="449" actId="1076"/>
          <ac:spMkLst>
            <pc:docMk/>
            <pc:sldMk cId="2734727998" sldId="261"/>
            <ac:spMk id="8" creationId="{F57A0EDC-4CBA-22BC-84C9-BC441C27AAF0}"/>
          </ac:spMkLst>
        </pc:spChg>
        <pc:spChg chg="add mod">
          <ac:chgData name="敦政 佐藤" userId="2cc9fc9dd5ab908f" providerId="LiveId" clId="{678B4FC0-A45D-4BFB-B54D-E2718C248485}" dt="2025-07-02T05:23:34.786" v="448" actId="1076"/>
          <ac:spMkLst>
            <pc:docMk/>
            <pc:sldMk cId="2734727998" sldId="261"/>
            <ac:spMk id="9" creationId="{C46184F0-AD50-8935-F956-CD9903BACCF6}"/>
          </ac:spMkLst>
        </pc:spChg>
        <pc:picChg chg="add mod">
          <ac:chgData name="敦政 佐藤" userId="2cc9fc9dd5ab908f" providerId="LiveId" clId="{678B4FC0-A45D-4BFB-B54D-E2718C248485}" dt="2025-07-02T05:23:00.416" v="445" actId="1076"/>
          <ac:picMkLst>
            <pc:docMk/>
            <pc:sldMk cId="2734727998" sldId="261"/>
            <ac:picMk id="6" creationId="{F0A83BCD-E938-9F23-4A34-DAE268C61A78}"/>
          </ac:picMkLst>
        </pc:picChg>
        <pc:picChg chg="add mod">
          <ac:chgData name="敦政 佐藤" userId="2cc9fc9dd5ab908f" providerId="LiveId" clId="{678B4FC0-A45D-4BFB-B54D-E2718C248485}" dt="2025-07-02T05:23:05.688" v="446" actId="1076"/>
          <ac:picMkLst>
            <pc:docMk/>
            <pc:sldMk cId="2734727998" sldId="261"/>
            <ac:picMk id="7" creationId="{54BD6ECC-4BA7-20DF-2B21-D88787E90E60}"/>
          </ac:picMkLst>
        </pc:picChg>
      </pc:sldChg>
      <pc:sldChg chg="addSp delSp modSp new mod">
        <pc:chgData name="敦政 佐藤" userId="2cc9fc9dd5ab908f" providerId="LiveId" clId="{678B4FC0-A45D-4BFB-B54D-E2718C248485}" dt="2025-07-02T05:29:48.276" v="499" actId="1076"/>
        <pc:sldMkLst>
          <pc:docMk/>
          <pc:sldMk cId="3795691127" sldId="262"/>
        </pc:sldMkLst>
        <pc:spChg chg="add mod">
          <ac:chgData name="敦政 佐藤" userId="2cc9fc9dd5ab908f" providerId="LiveId" clId="{678B4FC0-A45D-4BFB-B54D-E2718C248485}" dt="2025-07-02T05:24:38.909" v="461" actId="20577"/>
          <ac:spMkLst>
            <pc:docMk/>
            <pc:sldMk cId="3795691127" sldId="262"/>
            <ac:spMk id="4" creationId="{FD29056B-B2F3-3F92-1AEE-22CF5C4980B7}"/>
          </ac:spMkLst>
        </pc:spChg>
        <pc:spChg chg="add mod">
          <ac:chgData name="敦政 佐藤" userId="2cc9fc9dd5ab908f" providerId="LiveId" clId="{678B4FC0-A45D-4BFB-B54D-E2718C248485}" dt="2025-07-02T05:26:55.809" v="473" actId="6549"/>
          <ac:spMkLst>
            <pc:docMk/>
            <pc:sldMk cId="3795691127" sldId="262"/>
            <ac:spMk id="5" creationId="{B3DCD62B-FDAF-DDBB-D778-BFED3C49FD04}"/>
          </ac:spMkLst>
        </pc:spChg>
        <pc:spChg chg="add mod">
          <ac:chgData name="敦政 佐藤" userId="2cc9fc9dd5ab908f" providerId="LiveId" clId="{678B4FC0-A45D-4BFB-B54D-E2718C248485}" dt="2025-07-02T05:27:57.347" v="483" actId="1076"/>
          <ac:spMkLst>
            <pc:docMk/>
            <pc:sldMk cId="3795691127" sldId="262"/>
            <ac:spMk id="7" creationId="{7D60A518-E3D0-94CD-6D28-91F661CBC378}"/>
          </ac:spMkLst>
        </pc:spChg>
        <pc:spChg chg="add mod">
          <ac:chgData name="敦政 佐藤" userId="2cc9fc9dd5ab908f" providerId="LiveId" clId="{678B4FC0-A45D-4BFB-B54D-E2718C248485}" dt="2025-07-02T05:29:48.276" v="499" actId="1076"/>
          <ac:spMkLst>
            <pc:docMk/>
            <pc:sldMk cId="3795691127" sldId="262"/>
            <ac:spMk id="10" creationId="{68CB7FA9-5CC2-5C6D-39B8-D84E222EB95A}"/>
          </ac:spMkLst>
        </pc:spChg>
        <pc:spChg chg="add mod">
          <ac:chgData name="敦政 佐藤" userId="2cc9fc9dd5ab908f" providerId="LiveId" clId="{678B4FC0-A45D-4BFB-B54D-E2718C248485}" dt="2025-07-02T05:29:44.499" v="498" actId="1076"/>
          <ac:spMkLst>
            <pc:docMk/>
            <pc:sldMk cId="3795691127" sldId="262"/>
            <ac:spMk id="11" creationId="{BEFCDC09-1650-4961-F54C-277C09D7ABEF}"/>
          </ac:spMkLst>
        </pc:spChg>
        <pc:picChg chg="add mod">
          <ac:chgData name="敦政 佐藤" userId="2cc9fc9dd5ab908f" providerId="LiveId" clId="{678B4FC0-A45D-4BFB-B54D-E2718C248485}" dt="2025-07-02T05:29:39.341" v="497" actId="1076"/>
          <ac:picMkLst>
            <pc:docMk/>
            <pc:sldMk cId="3795691127" sldId="262"/>
            <ac:picMk id="8" creationId="{C2B4A631-A6F4-CBDC-87AC-A78DFEE951BE}"/>
          </ac:picMkLst>
        </pc:picChg>
        <pc:picChg chg="add mod">
          <ac:chgData name="敦政 佐藤" userId="2cc9fc9dd5ab908f" providerId="LiveId" clId="{678B4FC0-A45D-4BFB-B54D-E2718C248485}" dt="2025-07-02T05:29:21.169" v="495" actId="1076"/>
          <ac:picMkLst>
            <pc:docMk/>
            <pc:sldMk cId="3795691127" sldId="262"/>
            <ac:picMk id="9" creationId="{73655A52-D679-AC1E-2AAC-2E40D5C37612}"/>
          </ac:picMkLst>
        </pc:picChg>
      </pc:sldChg>
      <pc:sldChg chg="addSp delSp modSp new mod">
        <pc:chgData name="敦政 佐藤" userId="2cc9fc9dd5ab908f" providerId="LiveId" clId="{678B4FC0-A45D-4BFB-B54D-E2718C248485}" dt="2025-07-02T05:42:03.803" v="571" actId="1076"/>
        <pc:sldMkLst>
          <pc:docMk/>
          <pc:sldMk cId="1697201080" sldId="263"/>
        </pc:sldMkLst>
        <pc:spChg chg="add mod">
          <ac:chgData name="敦政 佐藤" userId="2cc9fc9dd5ab908f" providerId="LiveId" clId="{678B4FC0-A45D-4BFB-B54D-E2718C248485}" dt="2025-07-02T05:33:09.864" v="521" actId="20577"/>
          <ac:spMkLst>
            <pc:docMk/>
            <pc:sldMk cId="1697201080" sldId="263"/>
            <ac:spMk id="4" creationId="{6BC6DA28-0FF0-4009-9B99-BB848CB50A5F}"/>
          </ac:spMkLst>
        </pc:spChg>
        <pc:spChg chg="add mod">
          <ac:chgData name="敦政 佐藤" userId="2cc9fc9dd5ab908f" providerId="LiveId" clId="{678B4FC0-A45D-4BFB-B54D-E2718C248485}" dt="2025-07-02T05:42:03.803" v="571" actId="1076"/>
          <ac:spMkLst>
            <pc:docMk/>
            <pc:sldMk cId="1697201080" sldId="263"/>
            <ac:spMk id="7" creationId="{B895EE7F-B3F4-814E-1863-B8E7EEAD8D37}"/>
          </ac:spMkLst>
        </pc:spChg>
        <pc:spChg chg="add mod">
          <ac:chgData name="敦政 佐藤" userId="2cc9fc9dd5ab908f" providerId="LiveId" clId="{678B4FC0-A45D-4BFB-B54D-E2718C248485}" dt="2025-07-02T05:36:56.657" v="539" actId="1076"/>
          <ac:spMkLst>
            <pc:docMk/>
            <pc:sldMk cId="1697201080" sldId="263"/>
            <ac:spMk id="9" creationId="{DDCFDB63-6DA2-BC59-66ED-167F30B40F7A}"/>
          </ac:spMkLst>
        </pc:spChg>
        <pc:spChg chg="add mod">
          <ac:chgData name="敦政 佐藤" userId="2cc9fc9dd5ab908f" providerId="LiveId" clId="{678B4FC0-A45D-4BFB-B54D-E2718C248485}" dt="2025-07-02T05:41:47.019" v="570" actId="1076"/>
          <ac:spMkLst>
            <pc:docMk/>
            <pc:sldMk cId="1697201080" sldId="263"/>
            <ac:spMk id="14" creationId="{0B0C42EC-A71A-54C6-BED9-B02BA3A3D37C}"/>
          </ac:spMkLst>
        </pc:spChg>
        <pc:spChg chg="add mod">
          <ac:chgData name="敦政 佐藤" userId="2cc9fc9dd5ab908f" providerId="LiveId" clId="{678B4FC0-A45D-4BFB-B54D-E2718C248485}" dt="2025-07-02T05:40:07.813" v="560" actId="1076"/>
          <ac:spMkLst>
            <pc:docMk/>
            <pc:sldMk cId="1697201080" sldId="263"/>
            <ac:spMk id="16" creationId="{710CFE55-7784-2C9A-2ED7-625824E7F489}"/>
          </ac:spMkLst>
        </pc:spChg>
        <pc:picChg chg="add mod">
          <ac:chgData name="敦政 佐藤" userId="2cc9fc9dd5ab908f" providerId="LiveId" clId="{678B4FC0-A45D-4BFB-B54D-E2718C248485}" dt="2025-07-02T05:41:15.895" v="568" actId="1076"/>
          <ac:picMkLst>
            <pc:docMk/>
            <pc:sldMk cId="1697201080" sldId="263"/>
            <ac:picMk id="5" creationId="{4C415477-9FD4-24EE-15FB-6B71EF6C787C}"/>
          </ac:picMkLst>
        </pc:picChg>
        <pc:picChg chg="add mod">
          <ac:chgData name="敦政 佐藤" userId="2cc9fc9dd5ab908f" providerId="LiveId" clId="{678B4FC0-A45D-4BFB-B54D-E2718C248485}" dt="2025-07-02T05:41:29.017" v="569" actId="1076"/>
          <ac:picMkLst>
            <pc:docMk/>
            <pc:sldMk cId="1697201080" sldId="263"/>
            <ac:picMk id="10" creationId="{7EAE577D-9135-87F3-82B1-F807A58C414A}"/>
          </ac:picMkLst>
        </pc:picChg>
        <pc:cxnChg chg="add mod">
          <ac:chgData name="敦政 佐藤" userId="2cc9fc9dd5ab908f" providerId="LiveId" clId="{678B4FC0-A45D-4BFB-B54D-E2718C248485}" dt="2025-07-02T05:37:47.132" v="543" actId="1076"/>
          <ac:cxnSpMkLst>
            <pc:docMk/>
            <pc:sldMk cId="1697201080" sldId="263"/>
            <ac:cxnSpMk id="12" creationId="{50F83128-3185-AB1F-89D8-E0A6C51881D4}"/>
          </ac:cxnSpMkLst>
        </pc:cxnChg>
      </pc:sldChg>
      <pc:sldChg chg="addSp modSp add mod">
        <pc:chgData name="敦政 佐藤" userId="2cc9fc9dd5ab908f" providerId="LiveId" clId="{678B4FC0-A45D-4BFB-B54D-E2718C248485}" dt="2025-07-02T05:51:15.120" v="620" actId="1076"/>
        <pc:sldMkLst>
          <pc:docMk/>
          <pc:sldMk cId="2437210215" sldId="264"/>
        </pc:sldMkLst>
        <pc:spChg chg="add mod">
          <ac:chgData name="敦政 佐藤" userId="2cc9fc9dd5ab908f" providerId="LiveId" clId="{678B4FC0-A45D-4BFB-B54D-E2718C248485}" dt="2025-07-02T05:40:28.923" v="565" actId="20577"/>
          <ac:spMkLst>
            <pc:docMk/>
            <pc:sldMk cId="2437210215" sldId="264"/>
            <ac:spMk id="2" creationId="{9688E3F8-7C58-974A-413D-5A306794F800}"/>
          </ac:spMkLst>
        </pc:spChg>
        <pc:spChg chg="add mod">
          <ac:chgData name="敦政 佐藤" userId="2cc9fc9dd5ab908f" providerId="LiveId" clId="{678B4FC0-A45D-4BFB-B54D-E2718C248485}" dt="2025-07-02T05:44:42.965" v="598" actId="20577"/>
          <ac:spMkLst>
            <pc:docMk/>
            <pc:sldMk cId="2437210215" sldId="264"/>
            <ac:spMk id="4" creationId="{51755105-65C1-9399-D23E-D345623FF570}"/>
          </ac:spMkLst>
        </pc:spChg>
        <pc:spChg chg="add mod">
          <ac:chgData name="敦政 佐藤" userId="2cc9fc9dd5ab908f" providerId="LiveId" clId="{678B4FC0-A45D-4BFB-B54D-E2718C248485}" dt="2025-07-02T05:48:02.585" v="605" actId="14100"/>
          <ac:spMkLst>
            <pc:docMk/>
            <pc:sldMk cId="2437210215" sldId="264"/>
            <ac:spMk id="7" creationId="{668A2336-B993-9843-DDD1-A997D70140C5}"/>
          </ac:spMkLst>
        </pc:spChg>
        <pc:spChg chg="add mod">
          <ac:chgData name="敦政 佐藤" userId="2cc9fc9dd5ab908f" providerId="LiveId" clId="{678B4FC0-A45D-4BFB-B54D-E2718C248485}" dt="2025-07-02T05:49:46.929" v="612" actId="1076"/>
          <ac:spMkLst>
            <pc:docMk/>
            <pc:sldMk cId="2437210215" sldId="264"/>
            <ac:spMk id="10" creationId="{4268320B-90FA-CDDC-A595-711B8C8D7FD8}"/>
          </ac:spMkLst>
        </pc:spChg>
        <pc:spChg chg="add mod">
          <ac:chgData name="敦政 佐藤" userId="2cc9fc9dd5ab908f" providerId="LiveId" clId="{678B4FC0-A45D-4BFB-B54D-E2718C248485}" dt="2025-07-02T05:51:15.120" v="620" actId="1076"/>
          <ac:spMkLst>
            <pc:docMk/>
            <pc:sldMk cId="2437210215" sldId="264"/>
            <ac:spMk id="12" creationId="{4FFC8164-DBAE-C4D8-E690-7154128F84B3}"/>
          </ac:spMkLst>
        </pc:spChg>
        <pc:picChg chg="add mod">
          <ac:chgData name="敦政 佐藤" userId="2cc9fc9dd5ab908f" providerId="LiveId" clId="{678B4FC0-A45D-4BFB-B54D-E2718C248485}" dt="2025-07-02T05:42:47.236" v="573" actId="1076"/>
          <ac:picMkLst>
            <pc:docMk/>
            <pc:sldMk cId="2437210215" sldId="264"/>
            <ac:picMk id="3" creationId="{A123A1AC-3763-74F4-1E8A-AB6146F7A5CF}"/>
          </ac:picMkLst>
        </pc:picChg>
        <pc:picChg chg="add mod">
          <ac:chgData name="敦政 佐藤" userId="2cc9fc9dd5ab908f" providerId="LiveId" clId="{678B4FC0-A45D-4BFB-B54D-E2718C248485}" dt="2025-07-02T05:50:49.314" v="617" actId="1076"/>
          <ac:picMkLst>
            <pc:docMk/>
            <pc:sldMk cId="2437210215" sldId="264"/>
            <ac:picMk id="8" creationId="{9FB34C83-77F3-B666-BBE1-30C6ACDD357E}"/>
          </ac:picMkLst>
        </pc:picChg>
        <pc:cxnChg chg="add mod">
          <ac:chgData name="敦政 佐藤" userId="2cc9fc9dd5ab908f" providerId="LiveId" clId="{678B4FC0-A45D-4BFB-B54D-E2718C248485}" dt="2025-07-02T05:43:03.365" v="574"/>
          <ac:cxnSpMkLst>
            <pc:docMk/>
            <pc:sldMk cId="2437210215" sldId="264"/>
            <ac:cxnSpMk id="5" creationId="{C8BB081A-BD2F-0EED-7577-DCD55242997A}"/>
          </ac:cxnSpMkLst>
        </pc:cxnChg>
      </pc:sldChg>
      <pc:sldChg chg="addSp delSp modSp add mod">
        <pc:chgData name="敦政 佐藤" userId="2cc9fc9dd5ab908f" providerId="LiveId" clId="{678B4FC0-A45D-4BFB-B54D-E2718C248485}" dt="2025-07-02T07:30:16.716" v="1001" actId="1076"/>
        <pc:sldMkLst>
          <pc:docMk/>
          <pc:sldMk cId="4180926365" sldId="265"/>
        </pc:sldMkLst>
        <pc:spChg chg="add mod">
          <ac:chgData name="敦政 佐藤" userId="2cc9fc9dd5ab908f" providerId="LiveId" clId="{678B4FC0-A45D-4BFB-B54D-E2718C248485}" dt="2025-07-02T05:53:18.424" v="674" actId="20577"/>
          <ac:spMkLst>
            <pc:docMk/>
            <pc:sldMk cId="4180926365" sldId="265"/>
            <ac:spMk id="2" creationId="{617232DA-9F83-D32B-F31C-131E71E0BABD}"/>
          </ac:spMkLst>
        </pc:spChg>
        <pc:spChg chg="mod">
          <ac:chgData name="敦政 佐藤" userId="2cc9fc9dd5ab908f" providerId="LiveId" clId="{678B4FC0-A45D-4BFB-B54D-E2718C248485}" dt="2025-07-02T06:05:36.693" v="675"/>
          <ac:spMkLst>
            <pc:docMk/>
            <pc:sldMk cId="4180926365" sldId="265"/>
            <ac:spMk id="5" creationId="{8150C711-1FD9-1C86-C382-6300861B4536}"/>
          </ac:spMkLst>
        </pc:spChg>
        <pc:spChg chg="mod">
          <ac:chgData name="敦政 佐藤" userId="2cc9fc9dd5ab908f" providerId="LiveId" clId="{678B4FC0-A45D-4BFB-B54D-E2718C248485}" dt="2025-07-02T06:05:36.693" v="675"/>
          <ac:spMkLst>
            <pc:docMk/>
            <pc:sldMk cId="4180926365" sldId="265"/>
            <ac:spMk id="6" creationId="{FE345412-E82E-8475-C898-80C6A4F1B690}"/>
          </ac:spMkLst>
        </pc:spChg>
        <pc:spChg chg="mod">
          <ac:chgData name="敦政 佐藤" userId="2cc9fc9dd5ab908f" providerId="LiveId" clId="{678B4FC0-A45D-4BFB-B54D-E2718C248485}" dt="2025-07-02T06:05:36.693" v="675"/>
          <ac:spMkLst>
            <pc:docMk/>
            <pc:sldMk cId="4180926365" sldId="265"/>
            <ac:spMk id="7" creationId="{9BEA5FA6-45A1-29F9-6F86-31AEE0005511}"/>
          </ac:spMkLst>
        </pc:spChg>
        <pc:spChg chg="mod">
          <ac:chgData name="敦政 佐藤" userId="2cc9fc9dd5ab908f" providerId="LiveId" clId="{678B4FC0-A45D-4BFB-B54D-E2718C248485}" dt="2025-07-02T06:05:36.693" v="675"/>
          <ac:spMkLst>
            <pc:docMk/>
            <pc:sldMk cId="4180926365" sldId="265"/>
            <ac:spMk id="8" creationId="{BC2E476E-8F5A-8D60-3680-AE7AA94C6B5A}"/>
          </ac:spMkLst>
        </pc:spChg>
        <pc:spChg chg="mod">
          <ac:chgData name="敦政 佐藤" userId="2cc9fc9dd5ab908f" providerId="LiveId" clId="{678B4FC0-A45D-4BFB-B54D-E2718C248485}" dt="2025-07-02T06:05:36.693" v="675"/>
          <ac:spMkLst>
            <pc:docMk/>
            <pc:sldMk cId="4180926365" sldId="265"/>
            <ac:spMk id="9" creationId="{F3DCD3C5-3F45-465D-2AA1-DA4E7D107092}"/>
          </ac:spMkLst>
        </pc:spChg>
        <pc:spChg chg="mod">
          <ac:chgData name="敦政 佐藤" userId="2cc9fc9dd5ab908f" providerId="LiveId" clId="{678B4FC0-A45D-4BFB-B54D-E2718C248485}" dt="2025-07-02T06:05:36.693" v="675"/>
          <ac:spMkLst>
            <pc:docMk/>
            <pc:sldMk cId="4180926365" sldId="265"/>
            <ac:spMk id="10" creationId="{918C2B9D-B383-8475-7936-BC3C6294E353}"/>
          </ac:spMkLst>
        </pc:spChg>
        <pc:spChg chg="mod">
          <ac:chgData name="敦政 佐藤" userId="2cc9fc9dd5ab908f" providerId="LiveId" clId="{678B4FC0-A45D-4BFB-B54D-E2718C248485}" dt="2025-07-02T06:05:36.693" v="675"/>
          <ac:spMkLst>
            <pc:docMk/>
            <pc:sldMk cId="4180926365" sldId="265"/>
            <ac:spMk id="12" creationId="{250D5E4E-BB9F-5B15-D347-0D380F0BC627}"/>
          </ac:spMkLst>
        </pc:spChg>
        <pc:spChg chg="mod">
          <ac:chgData name="敦政 佐藤" userId="2cc9fc9dd5ab908f" providerId="LiveId" clId="{678B4FC0-A45D-4BFB-B54D-E2718C248485}" dt="2025-07-02T06:05:36.693" v="675"/>
          <ac:spMkLst>
            <pc:docMk/>
            <pc:sldMk cId="4180926365" sldId="265"/>
            <ac:spMk id="14" creationId="{C4B512F8-6C57-3E21-BDDE-EE427C2BB989}"/>
          </ac:spMkLst>
        </pc:spChg>
        <pc:spChg chg="mod">
          <ac:chgData name="敦政 佐藤" userId="2cc9fc9dd5ab908f" providerId="LiveId" clId="{678B4FC0-A45D-4BFB-B54D-E2718C248485}" dt="2025-07-02T06:05:36.693" v="675"/>
          <ac:spMkLst>
            <pc:docMk/>
            <pc:sldMk cId="4180926365" sldId="265"/>
            <ac:spMk id="15" creationId="{C8157ADE-88F6-6EAD-9F56-3E2ECC9F6B47}"/>
          </ac:spMkLst>
        </pc:spChg>
        <pc:spChg chg="mod">
          <ac:chgData name="敦政 佐藤" userId="2cc9fc9dd5ab908f" providerId="LiveId" clId="{678B4FC0-A45D-4BFB-B54D-E2718C248485}" dt="2025-07-02T06:05:36.693" v="675"/>
          <ac:spMkLst>
            <pc:docMk/>
            <pc:sldMk cId="4180926365" sldId="265"/>
            <ac:spMk id="19" creationId="{AB1DFF73-48DA-636B-0F24-57C72D54A3DD}"/>
          </ac:spMkLst>
        </pc:spChg>
        <pc:spChg chg="add mod">
          <ac:chgData name="敦政 佐藤" userId="2cc9fc9dd5ab908f" providerId="LiveId" clId="{678B4FC0-A45D-4BFB-B54D-E2718C248485}" dt="2025-07-02T07:30:16.716" v="1001" actId="1076"/>
          <ac:spMkLst>
            <pc:docMk/>
            <pc:sldMk cId="4180926365" sldId="265"/>
            <ac:spMk id="25" creationId="{1F2BF216-0EB5-E5F4-AB52-324EA20800A1}"/>
          </ac:spMkLst>
        </pc:spChg>
        <pc:grpChg chg="mod">
          <ac:chgData name="敦政 佐藤" userId="2cc9fc9dd5ab908f" providerId="LiveId" clId="{678B4FC0-A45D-4BFB-B54D-E2718C248485}" dt="2025-07-02T06:55:17.583" v="695" actId="1076"/>
          <ac:grpSpMkLst>
            <pc:docMk/>
            <pc:sldMk cId="4180926365" sldId="265"/>
            <ac:grpSpMk id="3" creationId="{AA20F64B-47FE-2BC7-4190-63B0E84432FC}"/>
          </ac:grpSpMkLst>
        </pc:grpChg>
        <pc:picChg chg="add mod">
          <ac:chgData name="敦政 佐藤" userId="2cc9fc9dd5ab908f" providerId="LiveId" clId="{678B4FC0-A45D-4BFB-B54D-E2718C248485}" dt="2025-07-02T06:55:17.583" v="695" actId="1076"/>
          <ac:picMkLst>
            <pc:docMk/>
            <pc:sldMk cId="4180926365" sldId="265"/>
            <ac:picMk id="22" creationId="{2D36A625-0519-7907-2C80-CBB7D3D1B1AB}"/>
          </ac:picMkLst>
        </pc:picChg>
        <pc:picChg chg="add mod">
          <ac:chgData name="敦政 佐藤" userId="2cc9fc9dd5ab908f" providerId="LiveId" clId="{678B4FC0-A45D-4BFB-B54D-E2718C248485}" dt="2025-07-02T06:55:17.583" v="695" actId="1076"/>
          <ac:picMkLst>
            <pc:docMk/>
            <pc:sldMk cId="4180926365" sldId="265"/>
            <ac:picMk id="24" creationId="{52CB855E-2F75-F2DA-E952-619E3777320E}"/>
          </ac:picMkLst>
        </pc:picChg>
      </pc:sldChg>
      <pc:sldChg chg="addSp delSp modSp add mod ord setBg">
        <pc:chgData name="敦政 佐藤" userId="2cc9fc9dd5ab908f" providerId="LiveId" clId="{678B4FC0-A45D-4BFB-B54D-E2718C248485}" dt="2025-07-06T23:30:51.515" v="4303" actId="20577"/>
        <pc:sldMkLst>
          <pc:docMk/>
          <pc:sldMk cId="1745982956" sldId="266"/>
        </pc:sldMkLst>
        <pc:spChg chg="add mod">
          <ac:chgData name="敦政 佐藤" userId="2cc9fc9dd5ab908f" providerId="LiveId" clId="{678B4FC0-A45D-4BFB-B54D-E2718C248485}" dt="2025-07-06T23:30:51.515" v="4303" actId="20577"/>
          <ac:spMkLst>
            <pc:docMk/>
            <pc:sldMk cId="1745982956" sldId="266"/>
            <ac:spMk id="4" creationId="{6333905C-91E2-16AC-3354-9E173E494255}"/>
          </ac:spMkLst>
        </pc:spChg>
        <pc:spChg chg="add mod">
          <ac:chgData name="敦政 佐藤" userId="2cc9fc9dd5ab908f" providerId="LiveId" clId="{678B4FC0-A45D-4BFB-B54D-E2718C248485}" dt="2025-07-02T14:58:24.716" v="2471" actId="1076"/>
          <ac:spMkLst>
            <pc:docMk/>
            <pc:sldMk cId="1745982956" sldId="266"/>
            <ac:spMk id="8" creationId="{1284FE0B-03DF-1B46-2082-3B8859FBC9D9}"/>
          </ac:spMkLst>
        </pc:spChg>
        <pc:spChg chg="add mod">
          <ac:chgData name="敦政 佐藤" userId="2cc9fc9dd5ab908f" providerId="LiveId" clId="{678B4FC0-A45D-4BFB-B54D-E2718C248485}" dt="2025-07-02T14:58:01.586" v="2468" actId="1076"/>
          <ac:spMkLst>
            <pc:docMk/>
            <pc:sldMk cId="1745982956" sldId="266"/>
            <ac:spMk id="9" creationId="{27D719F5-12FF-9FFE-6E76-F1E399813AC3}"/>
          </ac:spMkLst>
        </pc:spChg>
        <pc:spChg chg="add mod">
          <ac:chgData name="敦政 佐藤" userId="2cc9fc9dd5ab908f" providerId="LiveId" clId="{678B4FC0-A45D-4BFB-B54D-E2718C248485}" dt="2025-07-02T14:58:30.664" v="2472" actId="14100"/>
          <ac:spMkLst>
            <pc:docMk/>
            <pc:sldMk cId="1745982956" sldId="266"/>
            <ac:spMk id="11" creationId="{D1038EB5-A4A7-A018-1F24-954BB4BBF1AC}"/>
          </ac:spMkLst>
        </pc:spChg>
        <pc:spChg chg="add mod">
          <ac:chgData name="敦政 佐藤" userId="2cc9fc9dd5ab908f" providerId="LiveId" clId="{678B4FC0-A45D-4BFB-B54D-E2718C248485}" dt="2025-07-02T14:57:40.289" v="2465" actId="1076"/>
          <ac:spMkLst>
            <pc:docMk/>
            <pc:sldMk cId="1745982956" sldId="266"/>
            <ac:spMk id="12" creationId="{E1FA9017-EF67-B255-81A7-8610713C4FC6}"/>
          </ac:spMkLst>
        </pc:spChg>
        <pc:spChg chg="add mod">
          <ac:chgData name="敦政 佐藤" userId="2cc9fc9dd5ab908f" providerId="LiveId" clId="{678B4FC0-A45D-4BFB-B54D-E2718C248485}" dt="2025-07-02T14:54:52.054" v="2450" actId="164"/>
          <ac:spMkLst>
            <pc:docMk/>
            <pc:sldMk cId="1745982956" sldId="266"/>
            <ac:spMk id="19" creationId="{3E411D09-9E92-CB4F-8C95-D4386BE19084}"/>
          </ac:spMkLst>
        </pc:spChg>
        <pc:spChg chg="add mod">
          <ac:chgData name="敦政 佐藤" userId="2cc9fc9dd5ab908f" providerId="LiveId" clId="{678B4FC0-A45D-4BFB-B54D-E2718C248485}" dt="2025-07-02T15:16:15.895" v="2670" actId="165"/>
          <ac:spMkLst>
            <pc:docMk/>
            <pc:sldMk cId="1745982956" sldId="266"/>
            <ac:spMk id="20" creationId="{BFE8CC74-A3B5-E664-7143-2ACD2396EAB7}"/>
          </ac:spMkLst>
        </pc:spChg>
        <pc:spChg chg="add mod">
          <ac:chgData name="敦政 佐藤" userId="2cc9fc9dd5ab908f" providerId="LiveId" clId="{678B4FC0-A45D-4BFB-B54D-E2718C248485}" dt="2025-07-02T15:16:15.895" v="2670" actId="165"/>
          <ac:spMkLst>
            <pc:docMk/>
            <pc:sldMk cId="1745982956" sldId="266"/>
            <ac:spMk id="21" creationId="{1BADC2DA-9918-6DCF-102E-3A3D6835BDA9}"/>
          </ac:spMkLst>
        </pc:spChg>
        <pc:spChg chg="add mod">
          <ac:chgData name="敦政 佐藤" userId="2cc9fc9dd5ab908f" providerId="LiveId" clId="{678B4FC0-A45D-4BFB-B54D-E2718C248485}" dt="2025-07-02T14:54:52.054" v="2450" actId="164"/>
          <ac:spMkLst>
            <pc:docMk/>
            <pc:sldMk cId="1745982956" sldId="266"/>
            <ac:spMk id="22" creationId="{9B3D9CFE-FF2A-4317-7DFA-3CB04DA5A0D0}"/>
          </ac:spMkLst>
        </pc:spChg>
        <pc:spChg chg="add mod topLvl">
          <ac:chgData name="敦政 佐藤" userId="2cc9fc9dd5ab908f" providerId="LiveId" clId="{678B4FC0-A45D-4BFB-B54D-E2718C248485}" dt="2025-07-02T15:16:15.895" v="2670" actId="165"/>
          <ac:spMkLst>
            <pc:docMk/>
            <pc:sldMk cId="1745982956" sldId="266"/>
            <ac:spMk id="25" creationId="{3281C915-1A75-7183-D8C4-BE17F9270718}"/>
          </ac:spMkLst>
        </pc:spChg>
        <pc:spChg chg="add mod topLvl">
          <ac:chgData name="敦政 佐藤" userId="2cc9fc9dd5ab908f" providerId="LiveId" clId="{678B4FC0-A45D-4BFB-B54D-E2718C248485}" dt="2025-07-02T15:16:15.895" v="2670" actId="165"/>
          <ac:spMkLst>
            <pc:docMk/>
            <pc:sldMk cId="1745982956" sldId="266"/>
            <ac:spMk id="26" creationId="{7FE361EB-1FBA-40F2-B1A5-317F37EFF7D5}"/>
          </ac:spMkLst>
        </pc:spChg>
        <pc:spChg chg="add mod">
          <ac:chgData name="敦政 佐藤" userId="2cc9fc9dd5ab908f" providerId="LiveId" clId="{678B4FC0-A45D-4BFB-B54D-E2718C248485}" dt="2025-07-02T15:16:15.895" v="2670" actId="165"/>
          <ac:spMkLst>
            <pc:docMk/>
            <pc:sldMk cId="1745982956" sldId="266"/>
            <ac:spMk id="28" creationId="{1FFE748D-1312-F055-DA3D-01F36E4D9A21}"/>
          </ac:spMkLst>
        </pc:spChg>
        <pc:spChg chg="add mod">
          <ac:chgData name="敦政 佐藤" userId="2cc9fc9dd5ab908f" providerId="LiveId" clId="{678B4FC0-A45D-4BFB-B54D-E2718C248485}" dt="2025-07-02T15:16:15.895" v="2670" actId="165"/>
          <ac:spMkLst>
            <pc:docMk/>
            <pc:sldMk cId="1745982956" sldId="266"/>
            <ac:spMk id="29" creationId="{715977AF-25AE-D268-C3FA-B216F1F44671}"/>
          </ac:spMkLst>
        </pc:spChg>
        <pc:spChg chg="add mod">
          <ac:chgData name="敦政 佐藤" userId="2cc9fc9dd5ab908f" providerId="LiveId" clId="{678B4FC0-A45D-4BFB-B54D-E2718C248485}" dt="2025-07-02T15:16:15.895" v="2670" actId="165"/>
          <ac:spMkLst>
            <pc:docMk/>
            <pc:sldMk cId="1745982956" sldId="266"/>
            <ac:spMk id="30" creationId="{09FEDCB9-C0B1-2E06-B6A1-4602A211543D}"/>
          </ac:spMkLst>
        </pc:spChg>
        <pc:spChg chg="add mod">
          <ac:chgData name="敦政 佐藤" userId="2cc9fc9dd5ab908f" providerId="LiveId" clId="{678B4FC0-A45D-4BFB-B54D-E2718C248485}" dt="2025-07-02T15:16:15.895" v="2670" actId="165"/>
          <ac:spMkLst>
            <pc:docMk/>
            <pc:sldMk cId="1745982956" sldId="266"/>
            <ac:spMk id="31" creationId="{08085717-964E-1B05-A088-255EDC87E8E5}"/>
          </ac:spMkLst>
        </pc:spChg>
        <pc:spChg chg="add mod">
          <ac:chgData name="敦政 佐藤" userId="2cc9fc9dd5ab908f" providerId="LiveId" clId="{678B4FC0-A45D-4BFB-B54D-E2718C248485}" dt="2025-07-02T15:16:15.895" v="2670" actId="165"/>
          <ac:spMkLst>
            <pc:docMk/>
            <pc:sldMk cId="1745982956" sldId="266"/>
            <ac:spMk id="32" creationId="{C7DAEADE-4FEA-AC1F-1044-2CD6D20A2836}"/>
          </ac:spMkLst>
        </pc:spChg>
        <pc:spChg chg="add mod ord">
          <ac:chgData name="敦政 佐藤" userId="2cc9fc9dd5ab908f" providerId="LiveId" clId="{678B4FC0-A45D-4BFB-B54D-E2718C248485}" dt="2025-07-02T15:00:24.732" v="2494" actId="113"/>
          <ac:spMkLst>
            <pc:docMk/>
            <pc:sldMk cId="1745982956" sldId="266"/>
            <ac:spMk id="33" creationId="{AF466436-F338-F698-BFA8-B9B5F72E745A}"/>
          </ac:spMkLst>
        </pc:spChg>
        <pc:spChg chg="add mod">
          <ac:chgData name="敦政 佐藤" userId="2cc9fc9dd5ab908f" providerId="LiveId" clId="{678B4FC0-A45D-4BFB-B54D-E2718C248485}" dt="2025-07-02T15:11:23.485" v="2545" actId="164"/>
          <ac:spMkLst>
            <pc:docMk/>
            <pc:sldMk cId="1745982956" sldId="266"/>
            <ac:spMk id="46" creationId="{906559D6-38EE-06CD-DD52-00091550F6C5}"/>
          </ac:spMkLst>
        </pc:spChg>
        <pc:spChg chg="add mod topLvl">
          <ac:chgData name="敦政 佐藤" userId="2cc9fc9dd5ab908f" providerId="LiveId" clId="{678B4FC0-A45D-4BFB-B54D-E2718C248485}" dt="2025-07-02T15:16:15.895" v="2670" actId="165"/>
          <ac:spMkLst>
            <pc:docMk/>
            <pc:sldMk cId="1745982956" sldId="266"/>
            <ac:spMk id="50" creationId="{38CB3616-5EA6-49DE-84D3-3853771A6176}"/>
          </ac:spMkLst>
        </pc:spChg>
        <pc:spChg chg="add mod">
          <ac:chgData name="敦政 佐藤" userId="2cc9fc9dd5ab908f" providerId="LiveId" clId="{678B4FC0-A45D-4BFB-B54D-E2718C248485}" dt="2025-07-02T15:15:23.670" v="2668" actId="207"/>
          <ac:spMkLst>
            <pc:docMk/>
            <pc:sldMk cId="1745982956" sldId="266"/>
            <ac:spMk id="52" creationId="{37E140B7-F471-99FC-5E3A-135413F98E5F}"/>
          </ac:spMkLst>
        </pc:spChg>
        <pc:spChg chg="mod topLvl">
          <ac:chgData name="敦政 佐藤" userId="2cc9fc9dd5ab908f" providerId="LiveId" clId="{678B4FC0-A45D-4BFB-B54D-E2718C248485}" dt="2025-07-02T15:19:29.251" v="2690" actId="164"/>
          <ac:spMkLst>
            <pc:docMk/>
            <pc:sldMk cId="1745982956" sldId="266"/>
            <ac:spMk id="57" creationId="{792B6340-3A93-4E17-2E31-38FE4587DDD8}"/>
          </ac:spMkLst>
        </pc:spChg>
        <pc:spChg chg="mod">
          <ac:chgData name="敦政 佐藤" userId="2cc9fc9dd5ab908f" providerId="LiveId" clId="{678B4FC0-A45D-4BFB-B54D-E2718C248485}" dt="2025-07-02T15:17:20.198" v="2674" actId="165"/>
          <ac:spMkLst>
            <pc:docMk/>
            <pc:sldMk cId="1745982956" sldId="266"/>
            <ac:spMk id="58" creationId="{CAC5F632-F0C2-E394-94EC-A4088E990E9C}"/>
          </ac:spMkLst>
        </pc:spChg>
        <pc:spChg chg="mod">
          <ac:chgData name="敦政 佐藤" userId="2cc9fc9dd5ab908f" providerId="LiveId" clId="{678B4FC0-A45D-4BFB-B54D-E2718C248485}" dt="2025-07-02T15:17:20.198" v="2674" actId="165"/>
          <ac:spMkLst>
            <pc:docMk/>
            <pc:sldMk cId="1745982956" sldId="266"/>
            <ac:spMk id="70" creationId="{A8603D32-4DD5-266D-179F-B3E2AA3E53FF}"/>
          </ac:spMkLst>
        </pc:spChg>
        <pc:spChg chg="mod">
          <ac:chgData name="敦政 佐藤" userId="2cc9fc9dd5ab908f" providerId="LiveId" clId="{678B4FC0-A45D-4BFB-B54D-E2718C248485}" dt="2025-07-02T15:19:03.081" v="2686"/>
          <ac:spMkLst>
            <pc:docMk/>
            <pc:sldMk cId="1745982956" sldId="266"/>
            <ac:spMk id="74" creationId="{83B312FD-0C7F-E8CC-F90E-70C48F0C5FB4}"/>
          </ac:spMkLst>
        </pc:spChg>
        <pc:spChg chg="mod">
          <ac:chgData name="敦政 佐藤" userId="2cc9fc9dd5ab908f" providerId="LiveId" clId="{678B4FC0-A45D-4BFB-B54D-E2718C248485}" dt="2025-07-02T15:19:03.081" v="2686"/>
          <ac:spMkLst>
            <pc:docMk/>
            <pc:sldMk cId="1745982956" sldId="266"/>
            <ac:spMk id="75" creationId="{FEA19305-B3BC-7157-6909-D70031943731}"/>
          </ac:spMkLst>
        </pc:spChg>
        <pc:spChg chg="mod">
          <ac:chgData name="敦政 佐藤" userId="2cc9fc9dd5ab908f" providerId="LiveId" clId="{678B4FC0-A45D-4BFB-B54D-E2718C248485}" dt="2025-07-02T15:19:03.081" v="2686"/>
          <ac:spMkLst>
            <pc:docMk/>
            <pc:sldMk cId="1745982956" sldId="266"/>
            <ac:spMk id="76" creationId="{75A2808E-5BC6-A498-365A-1C25E91D53BC}"/>
          </ac:spMkLst>
        </pc:spChg>
        <pc:spChg chg="mod">
          <ac:chgData name="敦政 佐藤" userId="2cc9fc9dd5ab908f" providerId="LiveId" clId="{678B4FC0-A45D-4BFB-B54D-E2718C248485}" dt="2025-07-02T15:19:03.081" v="2686"/>
          <ac:spMkLst>
            <pc:docMk/>
            <pc:sldMk cId="1745982956" sldId="266"/>
            <ac:spMk id="77" creationId="{47145063-62AC-8F66-9C62-7B506087F317}"/>
          </ac:spMkLst>
        </pc:spChg>
        <pc:spChg chg="mod">
          <ac:chgData name="敦政 佐藤" userId="2cc9fc9dd5ab908f" providerId="LiveId" clId="{678B4FC0-A45D-4BFB-B54D-E2718C248485}" dt="2025-07-02T15:19:03.081" v="2686"/>
          <ac:spMkLst>
            <pc:docMk/>
            <pc:sldMk cId="1745982956" sldId="266"/>
            <ac:spMk id="79" creationId="{B38019F0-C1DE-334D-662C-04F2A5724D25}"/>
          </ac:spMkLst>
        </pc:spChg>
        <pc:spChg chg="mod">
          <ac:chgData name="敦政 佐藤" userId="2cc9fc9dd5ab908f" providerId="LiveId" clId="{678B4FC0-A45D-4BFB-B54D-E2718C248485}" dt="2025-07-02T15:19:03.081" v="2686"/>
          <ac:spMkLst>
            <pc:docMk/>
            <pc:sldMk cId="1745982956" sldId="266"/>
            <ac:spMk id="80" creationId="{501C729B-A31B-53BA-DAD0-8214E69B6CE0}"/>
          </ac:spMkLst>
        </pc:spChg>
        <pc:spChg chg="mod">
          <ac:chgData name="敦政 佐藤" userId="2cc9fc9dd5ab908f" providerId="LiveId" clId="{678B4FC0-A45D-4BFB-B54D-E2718C248485}" dt="2025-07-02T15:19:03.081" v="2686"/>
          <ac:spMkLst>
            <pc:docMk/>
            <pc:sldMk cId="1745982956" sldId="266"/>
            <ac:spMk id="82" creationId="{8629C067-D7D2-605A-E73F-2855984399CB}"/>
          </ac:spMkLst>
        </pc:spChg>
        <pc:spChg chg="mod">
          <ac:chgData name="敦政 佐藤" userId="2cc9fc9dd5ab908f" providerId="LiveId" clId="{678B4FC0-A45D-4BFB-B54D-E2718C248485}" dt="2025-07-02T15:19:03.081" v="2686"/>
          <ac:spMkLst>
            <pc:docMk/>
            <pc:sldMk cId="1745982956" sldId="266"/>
            <ac:spMk id="83" creationId="{DC99B106-B197-5DE9-BB03-BBE852ECED99}"/>
          </ac:spMkLst>
        </pc:spChg>
        <pc:spChg chg="mod">
          <ac:chgData name="敦政 佐藤" userId="2cc9fc9dd5ab908f" providerId="LiveId" clId="{678B4FC0-A45D-4BFB-B54D-E2718C248485}" dt="2025-07-02T15:19:03.081" v="2686"/>
          <ac:spMkLst>
            <pc:docMk/>
            <pc:sldMk cId="1745982956" sldId="266"/>
            <ac:spMk id="84" creationId="{675A8DCA-E994-9E97-E00B-F1CD83FACEE6}"/>
          </ac:spMkLst>
        </pc:spChg>
        <pc:spChg chg="mod">
          <ac:chgData name="敦政 佐藤" userId="2cc9fc9dd5ab908f" providerId="LiveId" clId="{678B4FC0-A45D-4BFB-B54D-E2718C248485}" dt="2025-07-02T15:19:03.081" v="2686"/>
          <ac:spMkLst>
            <pc:docMk/>
            <pc:sldMk cId="1745982956" sldId="266"/>
            <ac:spMk id="87" creationId="{EBD749C2-42B7-D671-2AE1-C02D59021591}"/>
          </ac:spMkLst>
        </pc:spChg>
        <pc:spChg chg="add mod">
          <ac:chgData name="敦政 佐藤" userId="2cc9fc9dd5ab908f" providerId="LiveId" clId="{678B4FC0-A45D-4BFB-B54D-E2718C248485}" dt="2025-07-02T15:21:59.285" v="2708" actId="14100"/>
          <ac:spMkLst>
            <pc:docMk/>
            <pc:sldMk cId="1745982956" sldId="266"/>
            <ac:spMk id="90" creationId="{8E5D1E5B-BE12-573E-A40D-202595E2A4F2}"/>
          </ac:spMkLst>
        </pc:spChg>
        <pc:spChg chg="add mod">
          <ac:chgData name="敦政 佐藤" userId="2cc9fc9dd5ab908f" providerId="LiveId" clId="{678B4FC0-A45D-4BFB-B54D-E2718C248485}" dt="2025-07-02T15:24:38.238" v="2768" actId="1076"/>
          <ac:spMkLst>
            <pc:docMk/>
            <pc:sldMk cId="1745982956" sldId="266"/>
            <ac:spMk id="96" creationId="{B93C1052-6C88-C846-5241-1E58BFE0B664}"/>
          </ac:spMkLst>
        </pc:spChg>
        <pc:spChg chg="add mod">
          <ac:chgData name="敦政 佐藤" userId="2cc9fc9dd5ab908f" providerId="LiveId" clId="{678B4FC0-A45D-4BFB-B54D-E2718C248485}" dt="2025-07-02T15:24:55.380" v="2770" actId="1076"/>
          <ac:spMkLst>
            <pc:docMk/>
            <pc:sldMk cId="1745982956" sldId="266"/>
            <ac:spMk id="97" creationId="{56C0A037-AE61-C763-EDAD-82680ED0BC6C}"/>
          </ac:spMkLst>
        </pc:spChg>
        <pc:spChg chg="add mod">
          <ac:chgData name="敦政 佐藤" userId="2cc9fc9dd5ab908f" providerId="LiveId" clId="{678B4FC0-A45D-4BFB-B54D-E2718C248485}" dt="2025-07-02T15:27:19.295" v="2796" actId="1076"/>
          <ac:spMkLst>
            <pc:docMk/>
            <pc:sldMk cId="1745982956" sldId="266"/>
            <ac:spMk id="98" creationId="{CAA0E542-C3A6-2C86-B863-F896C0763FAC}"/>
          </ac:spMkLst>
        </pc:spChg>
        <pc:grpChg chg="add del mod">
          <ac:chgData name="敦政 佐藤" userId="2cc9fc9dd5ab908f" providerId="LiveId" clId="{678B4FC0-A45D-4BFB-B54D-E2718C248485}" dt="2025-07-02T14:38:37.431" v="2365" actId="165"/>
          <ac:grpSpMkLst>
            <pc:docMk/>
            <pc:sldMk cId="1745982956" sldId="266"/>
            <ac:grpSpMk id="27" creationId="{F69A2760-B9A4-3E14-30FF-398678D2A8A4}"/>
          </ac:grpSpMkLst>
        </pc:grpChg>
        <pc:grpChg chg="mod">
          <ac:chgData name="敦政 佐藤" userId="2cc9fc9dd5ab908f" providerId="LiveId" clId="{678B4FC0-A45D-4BFB-B54D-E2718C248485}" dt="2025-07-02T15:11:23.485" v="2545" actId="164"/>
          <ac:grpSpMkLst>
            <pc:docMk/>
            <pc:sldMk cId="1745982956" sldId="266"/>
            <ac:grpSpMk id="45" creationId="{31F1A122-B85C-BB06-F76A-7175560F8C3F}"/>
          </ac:grpSpMkLst>
        </pc:grpChg>
        <pc:grpChg chg="add mod">
          <ac:chgData name="敦政 佐藤" userId="2cc9fc9dd5ab908f" providerId="LiveId" clId="{678B4FC0-A45D-4BFB-B54D-E2718C248485}" dt="2025-07-02T15:15:02.088" v="2666" actId="1035"/>
          <ac:grpSpMkLst>
            <pc:docMk/>
            <pc:sldMk cId="1745982956" sldId="266"/>
            <ac:grpSpMk id="51" creationId="{850EEDD9-C77F-8F31-5A9F-4D86C25BE576}"/>
          </ac:grpSpMkLst>
        </pc:grpChg>
        <pc:grpChg chg="mod">
          <ac:chgData name="敦政 佐藤" userId="2cc9fc9dd5ab908f" providerId="LiveId" clId="{678B4FC0-A45D-4BFB-B54D-E2718C248485}" dt="2025-07-02T15:19:29.251" v="2690" actId="164"/>
          <ac:grpSpMkLst>
            <pc:docMk/>
            <pc:sldMk cId="1745982956" sldId="266"/>
            <ac:grpSpMk id="54" creationId="{DAE5A75B-48AA-87C0-134A-1229C7095C8F}"/>
          </ac:grpSpMkLst>
        </pc:grpChg>
        <pc:grpChg chg="mod">
          <ac:chgData name="敦政 佐藤" userId="2cc9fc9dd5ab908f" providerId="LiveId" clId="{678B4FC0-A45D-4BFB-B54D-E2718C248485}" dt="2025-07-02T15:20:03.561" v="2692" actId="1076"/>
          <ac:grpSpMkLst>
            <pc:docMk/>
            <pc:sldMk cId="1745982956" sldId="266"/>
            <ac:grpSpMk id="72" creationId="{C72774C7-373F-59FD-53E6-BC2D8518A9CC}"/>
          </ac:grpSpMkLst>
        </pc:grpChg>
        <pc:grpChg chg="add mod">
          <ac:chgData name="敦政 佐藤" userId="2cc9fc9dd5ab908f" providerId="LiveId" clId="{678B4FC0-A45D-4BFB-B54D-E2718C248485}" dt="2025-07-02T15:19:37.627" v="2691" actId="1076"/>
          <ac:grpSpMkLst>
            <pc:docMk/>
            <pc:sldMk cId="1745982956" sldId="266"/>
            <ac:grpSpMk id="89" creationId="{231BE212-8250-98B1-6FDB-54C60E9D28E1}"/>
          </ac:grpSpMkLst>
        </pc:grpChg>
        <pc:picChg chg="add mod">
          <ac:chgData name="敦政 佐藤" userId="2cc9fc9dd5ab908f" providerId="LiveId" clId="{678B4FC0-A45D-4BFB-B54D-E2718C248485}" dt="2025-07-02T14:57:10.831" v="2461" actId="14100"/>
          <ac:picMkLst>
            <pc:docMk/>
            <pc:sldMk cId="1745982956" sldId="266"/>
            <ac:picMk id="6" creationId="{061131CC-D3D8-4866-9454-BB90255F1091}"/>
          </ac:picMkLst>
        </pc:picChg>
        <pc:picChg chg="add mod">
          <ac:chgData name="敦政 佐藤" userId="2cc9fc9dd5ab908f" providerId="LiveId" clId="{678B4FC0-A45D-4BFB-B54D-E2718C248485}" dt="2025-07-02T14:58:17.597" v="2470" actId="14100"/>
          <ac:picMkLst>
            <pc:docMk/>
            <pc:sldMk cId="1745982956" sldId="266"/>
            <ac:picMk id="7" creationId="{31E37CAF-1B7F-0B73-019A-769BA8F142CE}"/>
          </ac:picMkLst>
        </pc:picChg>
        <pc:picChg chg="add mod">
          <ac:chgData name="敦政 佐藤" userId="2cc9fc9dd5ab908f" providerId="LiveId" clId="{678B4FC0-A45D-4BFB-B54D-E2718C248485}" dt="2025-07-02T14:50:54.003" v="2411" actId="14100"/>
          <ac:picMkLst>
            <pc:docMk/>
            <pc:sldMk cId="1745982956" sldId="266"/>
            <ac:picMk id="36" creationId="{ACB09E86-5D1E-9F44-85D6-F810B556BA51}"/>
          </ac:picMkLst>
        </pc:picChg>
        <pc:cxnChg chg="add mod">
          <ac:chgData name="敦政 佐藤" userId="2cc9fc9dd5ab908f" providerId="LiveId" clId="{678B4FC0-A45D-4BFB-B54D-E2718C248485}" dt="2025-07-02T15:11:23.485" v="2545" actId="164"/>
          <ac:cxnSpMkLst>
            <pc:docMk/>
            <pc:sldMk cId="1745982956" sldId="266"/>
            <ac:cxnSpMk id="48" creationId="{CBB59EC8-3660-9115-6E9C-65AF0704A601}"/>
          </ac:cxnSpMkLst>
        </pc:cxnChg>
        <pc:cxnChg chg="add mod">
          <ac:chgData name="敦政 佐藤" userId="2cc9fc9dd5ab908f" providerId="LiveId" clId="{678B4FC0-A45D-4BFB-B54D-E2718C248485}" dt="2025-07-02T15:22:33.507" v="2722" actId="1076"/>
          <ac:cxnSpMkLst>
            <pc:docMk/>
            <pc:sldMk cId="1745982956" sldId="266"/>
            <ac:cxnSpMk id="92" creationId="{D840A2E9-5493-9D8E-C70E-4D8AE2101252}"/>
          </ac:cxnSpMkLst>
        </pc:cxnChg>
        <pc:cxnChg chg="add mod">
          <ac:chgData name="敦政 佐藤" userId="2cc9fc9dd5ab908f" providerId="LiveId" clId="{678B4FC0-A45D-4BFB-B54D-E2718C248485}" dt="2025-07-02T15:23:00.542" v="2727" actId="1036"/>
          <ac:cxnSpMkLst>
            <pc:docMk/>
            <pc:sldMk cId="1745982956" sldId="266"/>
            <ac:cxnSpMk id="94" creationId="{4C55598A-C8BA-DA2F-6137-A446C5006D53}"/>
          </ac:cxnSpMkLst>
        </pc:cxnChg>
      </pc:sldChg>
      <pc:sldChg chg="addSp modSp add mod">
        <pc:chgData name="敦政 佐藤" userId="2cc9fc9dd5ab908f" providerId="LiveId" clId="{678B4FC0-A45D-4BFB-B54D-E2718C248485}" dt="2025-07-02T13:42:04.235" v="1426" actId="113"/>
        <pc:sldMkLst>
          <pc:docMk/>
          <pc:sldMk cId="60416490" sldId="267"/>
        </pc:sldMkLst>
        <pc:spChg chg="add mod">
          <ac:chgData name="敦政 佐藤" userId="2cc9fc9dd5ab908f" providerId="LiveId" clId="{678B4FC0-A45D-4BFB-B54D-E2718C248485}" dt="2025-07-02T13:42:04.235" v="1426" actId="113"/>
          <ac:spMkLst>
            <pc:docMk/>
            <pc:sldMk cId="60416490" sldId="267"/>
            <ac:spMk id="2" creationId="{4FA39A79-971B-8A1B-8731-5F8EA99D4631}"/>
          </ac:spMkLst>
        </pc:spChg>
        <pc:spChg chg="add mod">
          <ac:chgData name="敦政 佐藤" userId="2cc9fc9dd5ab908f" providerId="LiveId" clId="{678B4FC0-A45D-4BFB-B54D-E2718C248485}" dt="2025-07-02T13:41:25.036" v="1408" actId="20577"/>
          <ac:spMkLst>
            <pc:docMk/>
            <pc:sldMk cId="60416490" sldId="267"/>
            <ac:spMk id="6" creationId="{DAAAAA45-8073-D4B1-DA27-90585B1D8B57}"/>
          </ac:spMkLst>
        </pc:spChg>
        <pc:picChg chg="add mod">
          <ac:chgData name="敦政 佐藤" userId="2cc9fc9dd5ab908f" providerId="LiveId" clId="{678B4FC0-A45D-4BFB-B54D-E2718C248485}" dt="2025-07-02T13:41:48.145" v="1425" actId="1035"/>
          <ac:picMkLst>
            <pc:docMk/>
            <pc:sldMk cId="60416490" sldId="267"/>
            <ac:picMk id="3" creationId="{5A6A250F-C9EE-F9E0-2F19-147B23982BC0}"/>
          </ac:picMkLst>
        </pc:picChg>
        <pc:picChg chg="add mod">
          <ac:chgData name="敦政 佐藤" userId="2cc9fc9dd5ab908f" providerId="LiveId" clId="{678B4FC0-A45D-4BFB-B54D-E2718C248485}" dt="2025-07-02T13:41:48.145" v="1425" actId="1035"/>
          <ac:picMkLst>
            <pc:docMk/>
            <pc:sldMk cId="60416490" sldId="267"/>
            <ac:picMk id="5" creationId="{3510B4B5-F4E6-CF48-C5B3-42A0010A1317}"/>
          </ac:picMkLst>
        </pc:picChg>
      </pc:sldChg>
      <pc:sldChg chg="addSp delSp modSp add mod">
        <pc:chgData name="敦政 佐藤" userId="2cc9fc9dd5ab908f" providerId="LiveId" clId="{678B4FC0-A45D-4BFB-B54D-E2718C248485}" dt="2025-07-06T21:10:49.969" v="4223" actId="165"/>
        <pc:sldMkLst>
          <pc:docMk/>
          <pc:sldMk cId="343483927" sldId="268"/>
        </pc:sldMkLst>
        <pc:spChg chg="mod">
          <ac:chgData name="敦政 佐藤" userId="2cc9fc9dd5ab908f" providerId="LiveId" clId="{678B4FC0-A45D-4BFB-B54D-E2718C248485}" dt="2025-07-06T21:10:49.969" v="4223" actId="165"/>
          <ac:spMkLst>
            <pc:docMk/>
            <pc:sldMk cId="343483927" sldId="268"/>
            <ac:spMk id="16" creationId="{0498C707-2419-CDA6-5E50-370504E945F3}"/>
          </ac:spMkLst>
        </pc:spChg>
        <pc:spChg chg="mod">
          <ac:chgData name="敦政 佐藤" userId="2cc9fc9dd5ab908f" providerId="LiveId" clId="{678B4FC0-A45D-4BFB-B54D-E2718C248485}" dt="2025-07-06T21:10:49.969" v="4223" actId="165"/>
          <ac:spMkLst>
            <pc:docMk/>
            <pc:sldMk cId="343483927" sldId="268"/>
            <ac:spMk id="17" creationId="{8153A54C-457C-C915-72DA-B8E4E0DF923F}"/>
          </ac:spMkLst>
        </pc:spChg>
        <pc:spChg chg="mod">
          <ac:chgData name="敦政 佐藤" userId="2cc9fc9dd5ab908f" providerId="LiveId" clId="{678B4FC0-A45D-4BFB-B54D-E2718C248485}" dt="2025-07-02T13:18:20.358" v="1150"/>
          <ac:spMkLst>
            <pc:docMk/>
            <pc:sldMk cId="343483927" sldId="268"/>
            <ac:spMk id="18" creationId="{2003DD72-386A-928C-BED6-0859BC0AAADF}"/>
          </ac:spMkLst>
        </pc:spChg>
        <pc:spChg chg="mod">
          <ac:chgData name="敦政 佐藤" userId="2cc9fc9dd5ab908f" providerId="LiveId" clId="{678B4FC0-A45D-4BFB-B54D-E2718C248485}" dt="2025-07-02T13:18:20.358" v="1150"/>
          <ac:spMkLst>
            <pc:docMk/>
            <pc:sldMk cId="343483927" sldId="268"/>
            <ac:spMk id="19" creationId="{6A93BF5D-2CC9-64E7-D291-BBFAA5A6B0BB}"/>
          </ac:spMkLst>
        </pc:spChg>
        <pc:spChg chg="mod">
          <ac:chgData name="敦政 佐藤" userId="2cc9fc9dd5ab908f" providerId="LiveId" clId="{678B4FC0-A45D-4BFB-B54D-E2718C248485}" dt="2025-07-06T21:10:49.969" v="4223" actId="165"/>
          <ac:spMkLst>
            <pc:docMk/>
            <pc:sldMk cId="343483927" sldId="268"/>
            <ac:spMk id="20" creationId="{5E5315EA-09E9-C065-2FAE-2DDE736690A5}"/>
          </ac:spMkLst>
        </pc:spChg>
        <pc:spChg chg="mod">
          <ac:chgData name="敦政 佐藤" userId="2cc9fc9dd5ab908f" providerId="LiveId" clId="{678B4FC0-A45D-4BFB-B54D-E2718C248485}" dt="2025-07-02T13:18:20.358" v="1150"/>
          <ac:spMkLst>
            <pc:docMk/>
            <pc:sldMk cId="343483927" sldId="268"/>
            <ac:spMk id="21" creationId="{E7CDE5AF-81C1-C6CA-0429-83034AC8A14D}"/>
          </ac:spMkLst>
        </pc:spChg>
        <pc:spChg chg="mod">
          <ac:chgData name="敦政 佐藤" userId="2cc9fc9dd5ab908f" providerId="LiveId" clId="{678B4FC0-A45D-4BFB-B54D-E2718C248485}" dt="2025-07-06T21:10:49.969" v="4223" actId="165"/>
          <ac:spMkLst>
            <pc:docMk/>
            <pc:sldMk cId="343483927" sldId="268"/>
            <ac:spMk id="22" creationId="{95A6301C-DB49-BBCF-6501-FBEACF0C4418}"/>
          </ac:spMkLst>
        </pc:spChg>
        <pc:spChg chg="mod">
          <ac:chgData name="敦政 佐藤" userId="2cc9fc9dd5ab908f" providerId="LiveId" clId="{678B4FC0-A45D-4BFB-B54D-E2718C248485}" dt="2025-07-06T21:10:49.969" v="4223" actId="165"/>
          <ac:spMkLst>
            <pc:docMk/>
            <pc:sldMk cId="343483927" sldId="268"/>
            <ac:spMk id="25" creationId="{BEA8AEA1-94F6-6906-EA87-819788F60361}"/>
          </ac:spMkLst>
        </pc:spChg>
        <pc:spChg chg="mod">
          <ac:chgData name="敦政 佐藤" userId="2cc9fc9dd5ab908f" providerId="LiveId" clId="{678B4FC0-A45D-4BFB-B54D-E2718C248485}" dt="2025-07-06T21:10:49.969" v="4223" actId="165"/>
          <ac:spMkLst>
            <pc:docMk/>
            <pc:sldMk cId="343483927" sldId="268"/>
            <ac:spMk id="26" creationId="{8C13A548-04E9-8482-1779-20A9E0547476}"/>
          </ac:spMkLst>
        </pc:spChg>
        <pc:spChg chg="mod">
          <ac:chgData name="敦政 佐藤" userId="2cc9fc9dd5ab908f" providerId="LiveId" clId="{678B4FC0-A45D-4BFB-B54D-E2718C248485}" dt="2025-07-06T21:10:49.969" v="4223" actId="165"/>
          <ac:spMkLst>
            <pc:docMk/>
            <pc:sldMk cId="343483927" sldId="268"/>
            <ac:spMk id="27" creationId="{7B503B2A-632E-1D6B-75DD-EF116FDE28AF}"/>
          </ac:spMkLst>
        </pc:spChg>
        <pc:spChg chg="mod">
          <ac:chgData name="敦政 佐藤" userId="2cc9fc9dd5ab908f" providerId="LiveId" clId="{678B4FC0-A45D-4BFB-B54D-E2718C248485}" dt="2025-07-02T13:18:20.358" v="1150"/>
          <ac:spMkLst>
            <pc:docMk/>
            <pc:sldMk cId="343483927" sldId="268"/>
            <ac:spMk id="29" creationId="{BE9343FF-1810-9550-7496-939D2B8CB2B5}"/>
          </ac:spMkLst>
        </pc:spChg>
        <pc:spChg chg="mod">
          <ac:chgData name="敦政 佐藤" userId="2cc9fc9dd5ab908f" providerId="LiveId" clId="{678B4FC0-A45D-4BFB-B54D-E2718C248485}" dt="2025-07-02T13:18:20.358" v="1150"/>
          <ac:spMkLst>
            <pc:docMk/>
            <pc:sldMk cId="343483927" sldId="268"/>
            <ac:spMk id="31" creationId="{44C6A01E-8F22-13DA-B1E5-88376BB57903}"/>
          </ac:spMkLst>
        </pc:spChg>
        <pc:spChg chg="add mod">
          <ac:chgData name="敦政 佐藤" userId="2cc9fc9dd5ab908f" providerId="LiveId" clId="{678B4FC0-A45D-4BFB-B54D-E2718C248485}" dt="2025-07-02T13:36:00.636" v="1349" actId="164"/>
          <ac:spMkLst>
            <pc:docMk/>
            <pc:sldMk cId="343483927" sldId="268"/>
            <ac:spMk id="37" creationId="{24A6B566-B4B3-729A-367D-5BD5BC6C0613}"/>
          </ac:spMkLst>
        </pc:spChg>
        <pc:spChg chg="add mod topLvl">
          <ac:chgData name="敦政 佐藤" userId="2cc9fc9dd5ab908f" providerId="LiveId" clId="{678B4FC0-A45D-4BFB-B54D-E2718C248485}" dt="2025-07-06T21:10:49.969" v="4223" actId="165"/>
          <ac:spMkLst>
            <pc:docMk/>
            <pc:sldMk cId="343483927" sldId="268"/>
            <ac:spMk id="38" creationId="{6CE88484-95B3-351C-A775-A25E663F1D47}"/>
          </ac:spMkLst>
        </pc:spChg>
        <pc:spChg chg="add mod topLvl">
          <ac:chgData name="敦政 佐藤" userId="2cc9fc9dd5ab908f" providerId="LiveId" clId="{678B4FC0-A45D-4BFB-B54D-E2718C248485}" dt="2025-07-06T21:10:49.969" v="4223" actId="165"/>
          <ac:spMkLst>
            <pc:docMk/>
            <pc:sldMk cId="343483927" sldId="268"/>
            <ac:spMk id="39" creationId="{BB12FC91-4838-9D9B-DECB-5F27D2A4B190}"/>
          </ac:spMkLst>
        </pc:spChg>
        <pc:spChg chg="add mod topLvl">
          <ac:chgData name="敦政 佐藤" userId="2cc9fc9dd5ab908f" providerId="LiveId" clId="{678B4FC0-A45D-4BFB-B54D-E2718C248485}" dt="2025-07-06T21:10:49.969" v="4223" actId="165"/>
          <ac:spMkLst>
            <pc:docMk/>
            <pc:sldMk cId="343483927" sldId="268"/>
            <ac:spMk id="54" creationId="{3766445E-4408-984F-9125-4D272BD00239}"/>
          </ac:spMkLst>
        </pc:spChg>
        <pc:spChg chg="add mod">
          <ac:chgData name="敦政 佐藤" userId="2cc9fc9dd5ab908f" providerId="LiveId" clId="{678B4FC0-A45D-4BFB-B54D-E2718C248485}" dt="2025-07-02T13:36:00.636" v="1349" actId="164"/>
          <ac:spMkLst>
            <pc:docMk/>
            <pc:sldMk cId="343483927" sldId="268"/>
            <ac:spMk id="55" creationId="{4378955C-04F9-A1F8-C036-CA2F6C1C9B06}"/>
          </ac:spMkLst>
        </pc:spChg>
        <pc:spChg chg="add mod">
          <ac:chgData name="敦政 佐藤" userId="2cc9fc9dd5ab908f" providerId="LiveId" clId="{678B4FC0-A45D-4BFB-B54D-E2718C248485}" dt="2025-07-02T16:10:02.187" v="3799" actId="20577"/>
          <ac:spMkLst>
            <pc:docMk/>
            <pc:sldMk cId="343483927" sldId="268"/>
            <ac:spMk id="57" creationId="{0E6E768E-26F4-56F3-86D9-8F458B66DE5D}"/>
          </ac:spMkLst>
        </pc:spChg>
        <pc:spChg chg="add mod">
          <ac:chgData name="敦政 佐藤" userId="2cc9fc9dd5ab908f" providerId="LiveId" clId="{678B4FC0-A45D-4BFB-B54D-E2718C248485}" dt="2025-07-02T13:57:20.648" v="1749" actId="1035"/>
          <ac:spMkLst>
            <pc:docMk/>
            <pc:sldMk cId="343483927" sldId="268"/>
            <ac:spMk id="58" creationId="{851CE263-013E-748A-2A23-61391A45EE6A}"/>
          </ac:spMkLst>
        </pc:spChg>
        <pc:spChg chg="add mod">
          <ac:chgData name="敦政 佐藤" userId="2cc9fc9dd5ab908f" providerId="LiveId" clId="{678B4FC0-A45D-4BFB-B54D-E2718C248485}" dt="2025-07-02T13:57:13.974" v="1741" actId="1076"/>
          <ac:spMkLst>
            <pc:docMk/>
            <pc:sldMk cId="343483927" sldId="268"/>
            <ac:spMk id="60" creationId="{9E2F7988-5546-6119-1253-1A4CE0615E71}"/>
          </ac:spMkLst>
        </pc:spChg>
        <pc:spChg chg="add mod">
          <ac:chgData name="敦政 佐藤" userId="2cc9fc9dd5ab908f" providerId="LiveId" clId="{678B4FC0-A45D-4BFB-B54D-E2718C248485}" dt="2025-07-02T14:01:34.974" v="1973" actId="20577"/>
          <ac:spMkLst>
            <pc:docMk/>
            <pc:sldMk cId="343483927" sldId="268"/>
            <ac:spMk id="61" creationId="{0781BC4A-2C05-2D46-EC19-BA1A37864E45}"/>
          </ac:spMkLst>
        </pc:spChg>
        <pc:spChg chg="add mod">
          <ac:chgData name="敦政 佐藤" userId="2cc9fc9dd5ab908f" providerId="LiveId" clId="{678B4FC0-A45D-4BFB-B54D-E2718C248485}" dt="2025-07-02T13:58:43.285" v="1775" actId="14100"/>
          <ac:spMkLst>
            <pc:docMk/>
            <pc:sldMk cId="343483927" sldId="268"/>
            <ac:spMk id="62" creationId="{B6637F62-C7EA-6C46-3D9D-0DB1C8A879DC}"/>
          </ac:spMkLst>
        </pc:spChg>
        <pc:spChg chg="add mod">
          <ac:chgData name="敦政 佐藤" userId="2cc9fc9dd5ab908f" providerId="LiveId" clId="{678B4FC0-A45D-4BFB-B54D-E2718C248485}" dt="2025-07-02T14:07:18.511" v="2052" actId="164"/>
          <ac:spMkLst>
            <pc:docMk/>
            <pc:sldMk cId="343483927" sldId="268"/>
            <ac:spMk id="63" creationId="{B28440FD-9755-E5D4-74A7-DA454A055275}"/>
          </ac:spMkLst>
        </pc:spChg>
        <pc:spChg chg="add mod">
          <ac:chgData name="敦政 佐藤" userId="2cc9fc9dd5ab908f" providerId="LiveId" clId="{678B4FC0-A45D-4BFB-B54D-E2718C248485}" dt="2025-07-02T14:07:18.511" v="2052" actId="164"/>
          <ac:spMkLst>
            <pc:docMk/>
            <pc:sldMk cId="343483927" sldId="268"/>
            <ac:spMk id="67" creationId="{E7E57AA2-8DA1-A17C-697A-016BDB39D6C6}"/>
          </ac:spMkLst>
        </pc:spChg>
        <pc:spChg chg="add mod topLvl">
          <ac:chgData name="敦政 佐藤" userId="2cc9fc9dd5ab908f" providerId="LiveId" clId="{678B4FC0-A45D-4BFB-B54D-E2718C248485}" dt="2025-07-06T21:10:12.795" v="4220" actId="165"/>
          <ac:spMkLst>
            <pc:docMk/>
            <pc:sldMk cId="343483927" sldId="268"/>
            <ac:spMk id="68" creationId="{A5DA5C00-328C-F46D-6A2E-FD54D895CDAC}"/>
          </ac:spMkLst>
        </pc:spChg>
        <pc:grpChg chg="mod">
          <ac:chgData name="敦政 佐藤" userId="2cc9fc9dd5ab908f" providerId="LiveId" clId="{678B4FC0-A45D-4BFB-B54D-E2718C248485}" dt="2025-07-02T13:36:00.636" v="1349" actId="164"/>
          <ac:grpSpMkLst>
            <pc:docMk/>
            <pc:sldMk cId="343483927" sldId="268"/>
            <ac:grpSpMk id="15" creationId="{2F9175B5-B01A-0F7E-9B9B-317D2EC350AB}"/>
          </ac:grpSpMkLst>
        </pc:grpChg>
        <pc:grpChg chg="add mod">
          <ac:chgData name="敦政 佐藤" userId="2cc9fc9dd5ab908f" providerId="LiveId" clId="{678B4FC0-A45D-4BFB-B54D-E2718C248485}" dt="2025-07-06T21:10:42.809" v="4222" actId="1076"/>
          <ac:grpSpMkLst>
            <pc:docMk/>
            <pc:sldMk cId="343483927" sldId="268"/>
            <ac:grpSpMk id="56" creationId="{EB74C311-EE45-CDDF-D8CA-1B536202ADB8}"/>
          </ac:grpSpMkLst>
        </pc:grpChg>
        <pc:picChg chg="add mod topLvl">
          <ac:chgData name="敦政 佐藤" userId="2cc9fc9dd5ab908f" providerId="LiveId" clId="{678B4FC0-A45D-4BFB-B54D-E2718C248485}" dt="2025-07-02T13:36:00.636" v="1349" actId="164"/>
          <ac:picMkLst>
            <pc:docMk/>
            <pc:sldMk cId="343483927" sldId="268"/>
            <ac:picMk id="9" creationId="{39757D41-A35E-5029-0193-4487BAE026B2}"/>
          </ac:picMkLst>
        </pc:picChg>
        <pc:picChg chg="add mod topLvl">
          <ac:chgData name="敦政 佐藤" userId="2cc9fc9dd5ab908f" providerId="LiveId" clId="{678B4FC0-A45D-4BFB-B54D-E2718C248485}" dt="2025-07-02T13:36:00.636" v="1349" actId="164"/>
          <ac:picMkLst>
            <pc:docMk/>
            <pc:sldMk cId="343483927" sldId="268"/>
            <ac:picMk id="11" creationId="{0A740813-B3F4-72C7-C488-9C948C7AC3AC}"/>
          </ac:picMkLst>
        </pc:picChg>
        <pc:picChg chg="add mod topLvl">
          <ac:chgData name="敦政 佐藤" userId="2cc9fc9dd5ab908f" providerId="LiveId" clId="{678B4FC0-A45D-4BFB-B54D-E2718C248485}" dt="2025-07-02T13:36:00.636" v="1349" actId="164"/>
          <ac:picMkLst>
            <pc:docMk/>
            <pc:sldMk cId="343483927" sldId="268"/>
            <ac:picMk id="13" creationId="{CBA5384A-7DA1-8E53-F6F3-F925283F0C1B}"/>
          </ac:picMkLst>
        </pc:picChg>
        <pc:cxnChg chg="add mod">
          <ac:chgData name="敦政 佐藤" userId="2cc9fc9dd5ab908f" providerId="LiveId" clId="{678B4FC0-A45D-4BFB-B54D-E2718C248485}" dt="2025-07-02T13:22:01.822" v="1217" actId="14100"/>
          <ac:cxnSpMkLst>
            <pc:docMk/>
            <pc:sldMk cId="343483927" sldId="268"/>
            <ac:cxnSpMk id="33" creationId="{A0CEF1B8-1558-F6B2-27D0-01E93C197970}"/>
          </ac:cxnSpMkLst>
        </pc:cxnChg>
        <pc:cxnChg chg="add mod">
          <ac:chgData name="敦政 佐藤" userId="2cc9fc9dd5ab908f" providerId="LiveId" clId="{678B4FC0-A45D-4BFB-B54D-E2718C248485}" dt="2025-07-02T13:25:08.393" v="1253" actId="14100"/>
          <ac:cxnSpMkLst>
            <pc:docMk/>
            <pc:sldMk cId="343483927" sldId="268"/>
            <ac:cxnSpMk id="40" creationId="{4DF4E448-8502-2275-6954-FBD27C57EA23}"/>
          </ac:cxnSpMkLst>
        </pc:cxnChg>
        <pc:cxnChg chg="add mod">
          <ac:chgData name="敦政 佐藤" userId="2cc9fc9dd5ab908f" providerId="LiveId" clId="{678B4FC0-A45D-4BFB-B54D-E2718C248485}" dt="2025-07-02T13:25:35.126" v="1257" actId="1076"/>
          <ac:cxnSpMkLst>
            <pc:docMk/>
            <pc:sldMk cId="343483927" sldId="268"/>
            <ac:cxnSpMk id="43" creationId="{E6273B0C-BC1D-7E95-180C-37B21863EB9A}"/>
          </ac:cxnSpMkLst>
        </pc:cxnChg>
        <pc:cxnChg chg="add mod">
          <ac:chgData name="敦政 佐藤" userId="2cc9fc9dd5ab908f" providerId="LiveId" clId="{678B4FC0-A45D-4BFB-B54D-E2718C248485}" dt="2025-07-02T13:27:09.382" v="1267" actId="1076"/>
          <ac:cxnSpMkLst>
            <pc:docMk/>
            <pc:sldMk cId="343483927" sldId="268"/>
            <ac:cxnSpMk id="45" creationId="{D2BA7396-3FBD-9331-3275-FC5A59474BD3}"/>
          </ac:cxnSpMkLst>
        </pc:cxnChg>
        <pc:cxnChg chg="add mod">
          <ac:chgData name="敦政 佐藤" userId="2cc9fc9dd5ab908f" providerId="LiveId" clId="{678B4FC0-A45D-4BFB-B54D-E2718C248485}" dt="2025-07-02T13:27:40.057" v="1273" actId="1036"/>
          <ac:cxnSpMkLst>
            <pc:docMk/>
            <pc:sldMk cId="343483927" sldId="268"/>
            <ac:cxnSpMk id="52" creationId="{B17B5D97-26F8-5710-8BD1-2147B9CBF03B}"/>
          </ac:cxnSpMkLst>
        </pc:cxnChg>
        <pc:cxnChg chg="add mod">
          <ac:chgData name="敦政 佐藤" userId="2cc9fc9dd5ab908f" providerId="LiveId" clId="{678B4FC0-A45D-4BFB-B54D-E2718C248485}" dt="2025-07-06T21:10:42.809" v="4222" actId="1076"/>
          <ac:cxnSpMkLst>
            <pc:docMk/>
            <pc:sldMk cId="343483927" sldId="268"/>
            <ac:cxnSpMk id="65" creationId="{7246C0C5-13B1-58E3-0343-A8846BF8BBD9}"/>
          </ac:cxnSpMkLst>
        </pc:cxnChg>
        <pc:cxnChg chg="add mod">
          <ac:chgData name="敦政 佐藤" userId="2cc9fc9dd5ab908f" providerId="LiveId" clId="{678B4FC0-A45D-4BFB-B54D-E2718C248485}" dt="2025-07-02T14:07:18.511" v="2052" actId="164"/>
          <ac:cxnSpMkLst>
            <pc:docMk/>
            <pc:sldMk cId="343483927" sldId="268"/>
            <ac:cxnSpMk id="69" creationId="{DB802F08-DC6E-F22B-9825-2F8CF7A11BCF}"/>
          </ac:cxnSpMkLst>
        </pc:cxnChg>
        <pc:cxnChg chg="add mod">
          <ac:chgData name="敦政 佐藤" userId="2cc9fc9dd5ab908f" providerId="LiveId" clId="{678B4FC0-A45D-4BFB-B54D-E2718C248485}" dt="2025-07-02T14:07:18.511" v="2052" actId="164"/>
          <ac:cxnSpMkLst>
            <pc:docMk/>
            <pc:sldMk cId="343483927" sldId="268"/>
            <ac:cxnSpMk id="70" creationId="{962C402A-2C21-405C-884B-259B130AC6B0}"/>
          </ac:cxnSpMkLst>
        </pc:cxnChg>
      </pc:sldChg>
      <pc:sldChg chg="addSp delSp modSp new mod">
        <pc:chgData name="敦政 佐藤" userId="2cc9fc9dd5ab908f" providerId="LiveId" clId="{678B4FC0-A45D-4BFB-B54D-E2718C248485}" dt="2025-07-02T16:08:05.275" v="3787" actId="2711"/>
        <pc:sldMkLst>
          <pc:docMk/>
          <pc:sldMk cId="1781785504" sldId="269"/>
        </pc:sldMkLst>
        <pc:spChg chg="add mod">
          <ac:chgData name="敦政 佐藤" userId="2cc9fc9dd5ab908f" providerId="LiveId" clId="{678B4FC0-A45D-4BFB-B54D-E2718C248485}" dt="2025-07-02T15:28:18.820" v="2826" actId="20577"/>
          <ac:spMkLst>
            <pc:docMk/>
            <pc:sldMk cId="1781785504" sldId="269"/>
            <ac:spMk id="4" creationId="{080B7FE9-B8F3-4A46-5269-55224F24B03F}"/>
          </ac:spMkLst>
        </pc:spChg>
        <pc:spChg chg="add mod">
          <ac:chgData name="敦政 佐藤" userId="2cc9fc9dd5ab908f" providerId="LiveId" clId="{678B4FC0-A45D-4BFB-B54D-E2718C248485}" dt="2025-07-02T16:07:10.121" v="3762" actId="113"/>
          <ac:spMkLst>
            <pc:docMk/>
            <pc:sldMk cId="1781785504" sldId="269"/>
            <ac:spMk id="5" creationId="{924B0AB0-DE73-FEB6-76C8-E2A1E4496AAA}"/>
          </ac:spMkLst>
        </pc:spChg>
        <pc:spChg chg="add mod">
          <ac:chgData name="敦政 佐藤" userId="2cc9fc9dd5ab908f" providerId="LiveId" clId="{678B4FC0-A45D-4BFB-B54D-E2718C248485}" dt="2025-07-02T16:07:21.763" v="3763" actId="1076"/>
          <ac:spMkLst>
            <pc:docMk/>
            <pc:sldMk cId="1781785504" sldId="269"/>
            <ac:spMk id="6" creationId="{D30D171D-3A0F-5D69-415D-A65795CDACB4}"/>
          </ac:spMkLst>
        </pc:spChg>
        <pc:spChg chg="add mod">
          <ac:chgData name="敦政 佐藤" userId="2cc9fc9dd5ab908f" providerId="LiveId" clId="{678B4FC0-A45D-4BFB-B54D-E2718C248485}" dt="2025-07-02T16:08:05.275" v="3787" actId="2711"/>
          <ac:spMkLst>
            <pc:docMk/>
            <pc:sldMk cId="1781785504" sldId="269"/>
            <ac:spMk id="7" creationId="{9FA44580-407C-110F-EE8D-7714A2ED607C}"/>
          </ac:spMkLst>
        </pc:spChg>
      </pc:sldChg>
      <pc:sldChg chg="addSp delSp modSp new mod">
        <pc:chgData name="敦政 佐藤" userId="2cc9fc9dd5ab908f" providerId="LiveId" clId="{678B4FC0-A45D-4BFB-B54D-E2718C248485}" dt="2025-07-02T16:33:44.552" v="4161" actId="478"/>
        <pc:sldMkLst>
          <pc:docMk/>
          <pc:sldMk cId="3612495639" sldId="270"/>
        </pc:sldMkLst>
        <pc:spChg chg="add mod">
          <ac:chgData name="敦政 佐藤" userId="2cc9fc9dd5ab908f" providerId="LiveId" clId="{678B4FC0-A45D-4BFB-B54D-E2718C248485}" dt="2025-07-02T16:12:34.926" v="3819" actId="20577"/>
          <ac:spMkLst>
            <pc:docMk/>
            <pc:sldMk cId="3612495639" sldId="270"/>
            <ac:spMk id="4" creationId="{8A3C2CC4-75FD-0B6E-4274-4F3CD799C643}"/>
          </ac:spMkLst>
        </pc:spChg>
        <pc:spChg chg="add mod">
          <ac:chgData name="敦政 佐藤" userId="2cc9fc9dd5ab908f" providerId="LiveId" clId="{678B4FC0-A45D-4BFB-B54D-E2718C248485}" dt="2025-07-02T16:27:45.483" v="4147" actId="2711"/>
          <ac:spMkLst>
            <pc:docMk/>
            <pc:sldMk cId="3612495639" sldId="270"/>
            <ac:spMk id="5" creationId="{F4456E07-788C-8625-CC5E-BB5592CBD7F6}"/>
          </ac:spMkLst>
        </pc:spChg>
        <pc:spChg chg="add mod">
          <ac:chgData name="敦政 佐藤" userId="2cc9fc9dd5ab908f" providerId="LiveId" clId="{678B4FC0-A45D-4BFB-B54D-E2718C248485}" dt="2025-07-02T16:31:58.333" v="4148"/>
          <ac:spMkLst>
            <pc:docMk/>
            <pc:sldMk cId="3612495639" sldId="270"/>
            <ac:spMk id="8" creationId="{084AB368-4013-C66E-1A06-77354FF91169}"/>
          </ac:spMkLst>
        </pc:spChg>
        <pc:picChg chg="add mod">
          <ac:chgData name="敦政 佐藤" userId="2cc9fc9dd5ab908f" providerId="LiveId" clId="{678B4FC0-A45D-4BFB-B54D-E2718C248485}" dt="2025-07-02T16:31:58.333" v="4148"/>
          <ac:picMkLst>
            <pc:docMk/>
            <pc:sldMk cId="3612495639" sldId="270"/>
            <ac:picMk id="6" creationId="{20F394B9-4085-60AA-8DDE-04030D926290}"/>
          </ac:picMkLst>
        </pc:picChg>
        <pc:picChg chg="add mod">
          <ac:chgData name="敦政 佐藤" userId="2cc9fc9dd5ab908f" providerId="LiveId" clId="{678B4FC0-A45D-4BFB-B54D-E2718C248485}" dt="2025-07-02T16:31:58.333" v="4148"/>
          <ac:picMkLst>
            <pc:docMk/>
            <pc:sldMk cId="3612495639" sldId="270"/>
            <ac:picMk id="7" creationId="{B633633A-D747-374F-21FC-8E671688B4E1}"/>
          </ac:picMkLst>
        </pc:picChg>
      </pc:sldChg>
      <pc:sldChg chg="addSp delSp modSp new del mod">
        <pc:chgData name="敦政 佐藤" userId="2cc9fc9dd5ab908f" providerId="LiveId" clId="{678B4FC0-A45D-4BFB-B54D-E2718C248485}" dt="2025-07-06T23:29:51.469" v="4294" actId="47"/>
        <pc:sldMkLst>
          <pc:docMk/>
          <pc:sldMk cId="1490517863" sldId="271"/>
        </pc:sldMkLst>
        <pc:spChg chg="del">
          <ac:chgData name="敦政 佐藤" userId="2cc9fc9dd5ab908f" providerId="LiveId" clId="{678B4FC0-A45D-4BFB-B54D-E2718C248485}" dt="2025-07-06T21:04:07.753" v="4163" actId="478"/>
          <ac:spMkLst>
            <pc:docMk/>
            <pc:sldMk cId="1490517863" sldId="271"/>
            <ac:spMk id="2" creationId="{2F272DA7-3E46-2E57-A10C-5E1C42451BFC}"/>
          </ac:spMkLst>
        </pc:spChg>
        <pc:spChg chg="del">
          <ac:chgData name="敦政 佐藤" userId="2cc9fc9dd5ab908f" providerId="LiveId" clId="{678B4FC0-A45D-4BFB-B54D-E2718C248485}" dt="2025-07-06T21:04:11.241" v="4164" actId="478"/>
          <ac:spMkLst>
            <pc:docMk/>
            <pc:sldMk cId="1490517863" sldId="271"/>
            <ac:spMk id="3" creationId="{7359B9FA-1680-0152-ACCC-553621A4176F}"/>
          </ac:spMkLst>
        </pc:spChg>
        <pc:grpChg chg="add del mod">
          <ac:chgData name="敦政 佐藤" userId="2cc9fc9dd5ab908f" providerId="LiveId" clId="{678B4FC0-A45D-4BFB-B54D-E2718C248485}" dt="2025-07-06T21:07:12.416" v="4174" actId="165"/>
          <ac:grpSpMkLst>
            <pc:docMk/>
            <pc:sldMk cId="1490517863" sldId="271"/>
            <ac:grpSpMk id="10" creationId="{7815D84F-DDD1-666F-2B24-0EF888F11EFF}"/>
          </ac:grpSpMkLst>
        </pc:grpChg>
        <pc:grpChg chg="add mod">
          <ac:chgData name="敦政 佐藤" userId="2cc9fc9dd5ab908f" providerId="LiveId" clId="{678B4FC0-A45D-4BFB-B54D-E2718C248485}" dt="2025-07-06T21:15:19.104" v="4258" actId="1076"/>
          <ac:grpSpMkLst>
            <pc:docMk/>
            <pc:sldMk cId="1490517863" sldId="271"/>
            <ac:grpSpMk id="19" creationId="{44E1E6C1-C24A-6D4A-5052-33EAB06FF0D4}"/>
          </ac:grpSpMkLst>
        </pc:grpChg>
        <pc:picChg chg="add del mod">
          <ac:chgData name="敦政 佐藤" userId="2cc9fc9dd5ab908f" providerId="LiveId" clId="{678B4FC0-A45D-4BFB-B54D-E2718C248485}" dt="2025-07-06T21:05:10.126" v="4167" actId="478"/>
          <ac:picMkLst>
            <pc:docMk/>
            <pc:sldMk cId="1490517863" sldId="271"/>
            <ac:picMk id="5" creationId="{C5C96EDE-2FB9-3211-E888-8652B390DF9A}"/>
          </ac:picMkLst>
        </pc:picChg>
        <pc:picChg chg="add mod topLvl">
          <ac:chgData name="敦政 佐藤" userId="2cc9fc9dd5ab908f" providerId="LiveId" clId="{678B4FC0-A45D-4BFB-B54D-E2718C248485}" dt="2025-07-06T21:15:02.357" v="4255" actId="164"/>
          <ac:picMkLst>
            <pc:docMk/>
            <pc:sldMk cId="1490517863" sldId="271"/>
            <ac:picMk id="7" creationId="{2330C9AD-9DBD-A0E6-3F5A-895F7A1FFD59}"/>
          </ac:picMkLst>
        </pc:picChg>
        <pc:picChg chg="add mod topLvl">
          <ac:chgData name="敦政 佐藤" userId="2cc9fc9dd5ab908f" providerId="LiveId" clId="{678B4FC0-A45D-4BFB-B54D-E2718C248485}" dt="2025-07-06T21:15:02.357" v="4255" actId="164"/>
          <ac:picMkLst>
            <pc:docMk/>
            <pc:sldMk cId="1490517863" sldId="271"/>
            <ac:picMk id="9" creationId="{83C10A92-E4F4-BB15-0F72-DE5D857A14E5}"/>
          </ac:picMkLst>
        </pc:picChg>
        <pc:picChg chg="add mod">
          <ac:chgData name="敦政 佐藤" userId="2cc9fc9dd5ab908f" providerId="LiveId" clId="{678B4FC0-A45D-4BFB-B54D-E2718C248485}" dt="2025-07-06T21:15:02.357" v="4255" actId="164"/>
          <ac:picMkLst>
            <pc:docMk/>
            <pc:sldMk cId="1490517863" sldId="271"/>
            <ac:picMk id="12" creationId="{D4C10A1D-1BC4-2DC5-BAE5-F48EAC9F03DB}"/>
          </ac:picMkLst>
        </pc:picChg>
        <pc:picChg chg="add mod">
          <ac:chgData name="敦政 佐藤" userId="2cc9fc9dd5ab908f" providerId="LiveId" clId="{678B4FC0-A45D-4BFB-B54D-E2718C248485}" dt="2025-07-06T21:15:02.357" v="4255" actId="164"/>
          <ac:picMkLst>
            <pc:docMk/>
            <pc:sldMk cId="1490517863" sldId="271"/>
            <ac:picMk id="14" creationId="{2F5E7306-90B3-F056-828A-AA1C1DDF068F}"/>
          </ac:picMkLst>
        </pc:picChg>
        <pc:picChg chg="add mod">
          <ac:chgData name="敦政 佐藤" userId="2cc9fc9dd5ab908f" providerId="LiveId" clId="{678B4FC0-A45D-4BFB-B54D-E2718C248485}" dt="2025-07-06T21:54:43.702" v="4293" actId="1038"/>
          <ac:picMkLst>
            <pc:docMk/>
            <pc:sldMk cId="1490517863" sldId="271"/>
            <ac:picMk id="15" creationId="{0363D73C-0244-F0F5-4D4B-DF5DEC932AF3}"/>
          </ac:picMkLst>
        </pc:picChg>
        <pc:picChg chg="add mod">
          <ac:chgData name="敦政 佐藤" userId="2cc9fc9dd5ab908f" providerId="LiveId" clId="{678B4FC0-A45D-4BFB-B54D-E2718C248485}" dt="2025-07-06T21:15:02.357" v="4255" actId="164"/>
          <ac:picMkLst>
            <pc:docMk/>
            <pc:sldMk cId="1490517863" sldId="271"/>
            <ac:picMk id="16" creationId="{C3B7DE28-B57F-BBBC-354F-0805C838B4F6}"/>
          </ac:picMkLst>
        </pc:picChg>
        <pc:cxnChg chg="add mod">
          <ac:chgData name="敦政 佐藤" userId="2cc9fc9dd5ab908f" providerId="LiveId" clId="{678B4FC0-A45D-4BFB-B54D-E2718C248485}" dt="2025-07-06T21:15:02.357" v="4255" actId="164"/>
          <ac:cxnSpMkLst>
            <pc:docMk/>
            <pc:sldMk cId="1490517863" sldId="271"/>
            <ac:cxnSpMk id="17" creationId="{B68EC5E6-8542-113E-F9E6-50B75A4EA569}"/>
          </ac:cxnSpMkLst>
        </pc:cxnChg>
      </pc:sldChg>
      <pc:sldChg chg="addSp delSp modSp new del mod">
        <pc:chgData name="敦政 佐藤" userId="2cc9fc9dd5ab908f" providerId="LiveId" clId="{678B4FC0-A45D-4BFB-B54D-E2718C248485}" dt="2025-07-06T23:29:51.469" v="4294" actId="47"/>
        <pc:sldMkLst>
          <pc:docMk/>
          <pc:sldMk cId="2062122117" sldId="272"/>
        </pc:sldMkLst>
        <pc:spChg chg="del">
          <ac:chgData name="敦政 佐藤" userId="2cc9fc9dd5ab908f" providerId="LiveId" clId="{678B4FC0-A45D-4BFB-B54D-E2718C248485}" dt="2025-07-06T21:47:17.183" v="4260" actId="478"/>
          <ac:spMkLst>
            <pc:docMk/>
            <pc:sldMk cId="2062122117" sldId="272"/>
            <ac:spMk id="2" creationId="{B459B55E-76A3-7D20-5999-1D52D012091B}"/>
          </ac:spMkLst>
        </pc:spChg>
        <pc:spChg chg="del">
          <ac:chgData name="敦政 佐藤" userId="2cc9fc9dd5ab908f" providerId="LiveId" clId="{678B4FC0-A45D-4BFB-B54D-E2718C248485}" dt="2025-07-06T21:47:20.526" v="4261" actId="478"/>
          <ac:spMkLst>
            <pc:docMk/>
            <pc:sldMk cId="2062122117" sldId="272"/>
            <ac:spMk id="3" creationId="{060CB886-19F7-9AE4-FCE1-345E46C77FC5}"/>
          </ac:spMkLst>
        </pc:spChg>
        <pc:spChg chg="add mod">
          <ac:chgData name="敦政 佐藤" userId="2cc9fc9dd5ab908f" providerId="LiveId" clId="{678B4FC0-A45D-4BFB-B54D-E2718C248485}" dt="2025-07-06T21:53:35.934" v="4288" actId="14100"/>
          <ac:spMkLst>
            <pc:docMk/>
            <pc:sldMk cId="2062122117" sldId="272"/>
            <ac:spMk id="10" creationId="{A33E7ED1-B8BE-4FD2-1415-8CCA88DBB278}"/>
          </ac:spMkLst>
        </pc:spChg>
        <pc:grpChg chg="add mod">
          <ac:chgData name="敦政 佐藤" userId="2cc9fc9dd5ab908f" providerId="LiveId" clId="{678B4FC0-A45D-4BFB-B54D-E2718C248485}" dt="2025-07-06T21:53:49.151" v="4289" actId="1076"/>
          <ac:grpSpMkLst>
            <pc:docMk/>
            <pc:sldMk cId="2062122117" sldId="272"/>
            <ac:grpSpMk id="13" creationId="{15D65C14-6115-8BE0-F4A6-6A4192F86617}"/>
          </ac:grpSpMkLst>
        </pc:grpChg>
        <pc:picChg chg="add mod">
          <ac:chgData name="敦政 佐藤" userId="2cc9fc9dd5ab908f" providerId="LiveId" clId="{678B4FC0-A45D-4BFB-B54D-E2718C248485}" dt="2025-07-06T21:53:17.537" v="4285" actId="164"/>
          <ac:picMkLst>
            <pc:docMk/>
            <pc:sldMk cId="2062122117" sldId="272"/>
            <ac:picMk id="5" creationId="{E82F09FB-5578-C257-36CE-E9F35C496AAB}"/>
          </ac:picMkLst>
        </pc:picChg>
        <pc:picChg chg="add mod">
          <ac:chgData name="敦政 佐藤" userId="2cc9fc9dd5ab908f" providerId="LiveId" clId="{678B4FC0-A45D-4BFB-B54D-E2718C248485}" dt="2025-07-06T21:53:17.537" v="4285" actId="164"/>
          <ac:picMkLst>
            <pc:docMk/>
            <pc:sldMk cId="2062122117" sldId="272"/>
            <ac:picMk id="6" creationId="{7A8F4C21-EC10-2FD9-F01D-E49753A1FCC0}"/>
          </ac:picMkLst>
        </pc:picChg>
        <pc:picChg chg="add mod">
          <ac:chgData name="敦政 佐藤" userId="2cc9fc9dd5ab908f" providerId="LiveId" clId="{678B4FC0-A45D-4BFB-B54D-E2718C248485}" dt="2025-07-06T21:53:17.537" v="4285" actId="164"/>
          <ac:picMkLst>
            <pc:docMk/>
            <pc:sldMk cId="2062122117" sldId="272"/>
            <ac:picMk id="8" creationId="{EBE97D78-CA42-3653-5FF9-26D0F9B1B523}"/>
          </ac:picMkLst>
        </pc:picChg>
        <pc:picChg chg="add mod">
          <ac:chgData name="敦政 佐藤" userId="2cc9fc9dd5ab908f" providerId="LiveId" clId="{678B4FC0-A45D-4BFB-B54D-E2718C248485}" dt="2025-07-06T21:53:17.537" v="4285" actId="164"/>
          <ac:picMkLst>
            <pc:docMk/>
            <pc:sldMk cId="2062122117" sldId="272"/>
            <ac:picMk id="9" creationId="{F68A522D-0D6D-A954-6C71-6EA668F4F61F}"/>
          </ac:picMkLst>
        </pc:picChg>
        <pc:cxnChg chg="add mod">
          <ac:chgData name="敦政 佐藤" userId="2cc9fc9dd5ab908f" providerId="LiveId" clId="{678B4FC0-A45D-4BFB-B54D-E2718C248485}" dt="2025-07-06T21:53:17.537" v="4285" actId="164"/>
          <ac:cxnSpMkLst>
            <pc:docMk/>
            <pc:sldMk cId="2062122117" sldId="272"/>
            <ac:cxnSpMk id="11" creationId="{2BEDCF02-B9B5-BA59-ADAA-57093C40E4F5}"/>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2F25B851-1D71-1383-B1C9-A9177AB68800}"/>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 xmlns:a16="http://schemas.microsoft.com/office/drawing/2014/main" id="{067DB0ED-4C19-8189-1ED8-25DB6CAAE5E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 xmlns:a16="http://schemas.microsoft.com/office/drawing/2014/main" id="{CA565A71-FD49-417A-FD1F-6F505B9B6117}"/>
              </a:ext>
            </a:extLst>
          </p:cNvPr>
          <p:cNvSpPr>
            <a:spLocks noGrp="1"/>
          </p:cNvSpPr>
          <p:nvPr>
            <p:ph type="dt" sz="half" idx="10"/>
          </p:nvPr>
        </p:nvSpPr>
        <p:spPr/>
        <p:txBody>
          <a:bodyPr/>
          <a:lstStyle/>
          <a:p>
            <a:fld id="{1B1C0B4D-4FC0-4A7E-93FD-76E8805FF24C}" type="datetimeFigureOut">
              <a:rPr kumimoji="1" lang="ja-JP" altLang="en-US" smtClean="0"/>
              <a:pPr/>
              <a:t>2025/7/21</a:t>
            </a:fld>
            <a:endParaRPr kumimoji="1" lang="ja-JP" altLang="en-US"/>
          </a:p>
        </p:txBody>
      </p:sp>
      <p:sp>
        <p:nvSpPr>
          <p:cNvPr id="5" name="フッター プレースホルダー 4">
            <a:extLst>
              <a:ext uri="{FF2B5EF4-FFF2-40B4-BE49-F238E27FC236}">
                <a16:creationId xmlns="" xmlns:a16="http://schemas.microsoft.com/office/drawing/2014/main" id="{8DED4F2B-1809-07A5-1DF8-86DACF5D377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 xmlns:a16="http://schemas.microsoft.com/office/drawing/2014/main" id="{99C6D46D-9415-AAE0-2DDA-99AF4266E89E}"/>
              </a:ext>
            </a:extLst>
          </p:cNvPr>
          <p:cNvSpPr>
            <a:spLocks noGrp="1"/>
          </p:cNvSpPr>
          <p:nvPr>
            <p:ph type="sldNum" sz="quarter" idx="12"/>
          </p:nvPr>
        </p:nvSpPr>
        <p:spPr/>
        <p:txBody>
          <a:bodyPr/>
          <a:lstStyle/>
          <a:p>
            <a:fld id="{D7E288EE-4ED2-4F2C-AA5E-7BFA719528EA}" type="slidenum">
              <a:rPr kumimoji="1" lang="ja-JP" altLang="en-US" smtClean="0"/>
              <a:pPr/>
              <a:t>&lt;#&gt;</a:t>
            </a:fld>
            <a:endParaRPr kumimoji="1" lang="ja-JP" altLang="en-US"/>
          </a:p>
        </p:txBody>
      </p:sp>
    </p:spTree>
    <p:extLst>
      <p:ext uri="{BB962C8B-B14F-4D97-AF65-F5344CB8AC3E}">
        <p14:creationId xmlns="" xmlns:p14="http://schemas.microsoft.com/office/powerpoint/2010/main" val="1630130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A368E4AF-7732-2F80-D48F-74C5F6601762}"/>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 xmlns:a16="http://schemas.microsoft.com/office/drawing/2014/main" id="{9158CDED-8D31-C010-2F9C-694081A9B0A2}"/>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 xmlns:a16="http://schemas.microsoft.com/office/drawing/2014/main" id="{66E073E1-6C8D-559C-C29F-99C593F317BE}"/>
              </a:ext>
            </a:extLst>
          </p:cNvPr>
          <p:cNvSpPr>
            <a:spLocks noGrp="1"/>
          </p:cNvSpPr>
          <p:nvPr>
            <p:ph type="dt" sz="half" idx="10"/>
          </p:nvPr>
        </p:nvSpPr>
        <p:spPr/>
        <p:txBody>
          <a:bodyPr/>
          <a:lstStyle/>
          <a:p>
            <a:fld id="{1B1C0B4D-4FC0-4A7E-93FD-76E8805FF24C}" type="datetimeFigureOut">
              <a:rPr kumimoji="1" lang="ja-JP" altLang="en-US" smtClean="0"/>
              <a:pPr/>
              <a:t>2025/7/21</a:t>
            </a:fld>
            <a:endParaRPr kumimoji="1" lang="ja-JP" altLang="en-US"/>
          </a:p>
        </p:txBody>
      </p:sp>
      <p:sp>
        <p:nvSpPr>
          <p:cNvPr id="5" name="フッター プレースホルダー 4">
            <a:extLst>
              <a:ext uri="{FF2B5EF4-FFF2-40B4-BE49-F238E27FC236}">
                <a16:creationId xmlns="" xmlns:a16="http://schemas.microsoft.com/office/drawing/2014/main" id="{AE794517-F622-BD41-9494-6D036A5C99C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 xmlns:a16="http://schemas.microsoft.com/office/drawing/2014/main" id="{417C5BBA-8164-73C8-2B31-D2B4F17B0323}"/>
              </a:ext>
            </a:extLst>
          </p:cNvPr>
          <p:cNvSpPr>
            <a:spLocks noGrp="1"/>
          </p:cNvSpPr>
          <p:nvPr>
            <p:ph type="sldNum" sz="quarter" idx="12"/>
          </p:nvPr>
        </p:nvSpPr>
        <p:spPr/>
        <p:txBody>
          <a:bodyPr/>
          <a:lstStyle/>
          <a:p>
            <a:fld id="{D7E288EE-4ED2-4F2C-AA5E-7BFA719528EA}" type="slidenum">
              <a:rPr kumimoji="1" lang="ja-JP" altLang="en-US" smtClean="0"/>
              <a:pPr/>
              <a:t>&lt;#&gt;</a:t>
            </a:fld>
            <a:endParaRPr kumimoji="1" lang="ja-JP" altLang="en-US"/>
          </a:p>
        </p:txBody>
      </p:sp>
    </p:spTree>
    <p:extLst>
      <p:ext uri="{BB962C8B-B14F-4D97-AF65-F5344CB8AC3E}">
        <p14:creationId xmlns="" xmlns:p14="http://schemas.microsoft.com/office/powerpoint/2010/main" val="360482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 xmlns:a16="http://schemas.microsoft.com/office/drawing/2014/main" id="{111A3D50-D049-41CE-1AA2-E7D47A1AE29F}"/>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 xmlns:a16="http://schemas.microsoft.com/office/drawing/2014/main" id="{D6360331-16C6-B2F4-81B8-3424CB099260}"/>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 xmlns:a16="http://schemas.microsoft.com/office/drawing/2014/main" id="{310D4B34-A2B0-DC37-7EA8-9C599B1672C0}"/>
              </a:ext>
            </a:extLst>
          </p:cNvPr>
          <p:cNvSpPr>
            <a:spLocks noGrp="1"/>
          </p:cNvSpPr>
          <p:nvPr>
            <p:ph type="dt" sz="half" idx="10"/>
          </p:nvPr>
        </p:nvSpPr>
        <p:spPr/>
        <p:txBody>
          <a:bodyPr/>
          <a:lstStyle/>
          <a:p>
            <a:fld id="{1B1C0B4D-4FC0-4A7E-93FD-76E8805FF24C}" type="datetimeFigureOut">
              <a:rPr kumimoji="1" lang="ja-JP" altLang="en-US" smtClean="0"/>
              <a:pPr/>
              <a:t>2025/7/21</a:t>
            </a:fld>
            <a:endParaRPr kumimoji="1" lang="ja-JP" altLang="en-US"/>
          </a:p>
        </p:txBody>
      </p:sp>
      <p:sp>
        <p:nvSpPr>
          <p:cNvPr id="5" name="フッター プレースホルダー 4">
            <a:extLst>
              <a:ext uri="{FF2B5EF4-FFF2-40B4-BE49-F238E27FC236}">
                <a16:creationId xmlns="" xmlns:a16="http://schemas.microsoft.com/office/drawing/2014/main" id="{42D93AE8-948B-1E61-6A85-1ED3D7B48B3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 xmlns:a16="http://schemas.microsoft.com/office/drawing/2014/main" id="{52F79F99-5355-116E-36C7-1964B1CE2732}"/>
              </a:ext>
            </a:extLst>
          </p:cNvPr>
          <p:cNvSpPr>
            <a:spLocks noGrp="1"/>
          </p:cNvSpPr>
          <p:nvPr>
            <p:ph type="sldNum" sz="quarter" idx="12"/>
          </p:nvPr>
        </p:nvSpPr>
        <p:spPr/>
        <p:txBody>
          <a:bodyPr/>
          <a:lstStyle/>
          <a:p>
            <a:fld id="{D7E288EE-4ED2-4F2C-AA5E-7BFA719528EA}" type="slidenum">
              <a:rPr kumimoji="1" lang="ja-JP" altLang="en-US" smtClean="0"/>
              <a:pPr/>
              <a:t>&lt;#&gt;</a:t>
            </a:fld>
            <a:endParaRPr kumimoji="1" lang="ja-JP" altLang="en-US"/>
          </a:p>
        </p:txBody>
      </p:sp>
    </p:spTree>
    <p:extLst>
      <p:ext uri="{BB962C8B-B14F-4D97-AF65-F5344CB8AC3E}">
        <p14:creationId xmlns="" xmlns:p14="http://schemas.microsoft.com/office/powerpoint/2010/main" val="1407954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194061EC-2CE6-53D4-FAA6-431F09FD6D3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 xmlns:a16="http://schemas.microsoft.com/office/drawing/2014/main" id="{88E677B7-43F0-C5BC-48B2-878E3FAEE29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 xmlns:a16="http://schemas.microsoft.com/office/drawing/2014/main" id="{860DE4DC-2BFE-D227-B20F-228D42DE52FB}"/>
              </a:ext>
            </a:extLst>
          </p:cNvPr>
          <p:cNvSpPr>
            <a:spLocks noGrp="1"/>
          </p:cNvSpPr>
          <p:nvPr>
            <p:ph type="dt" sz="half" idx="10"/>
          </p:nvPr>
        </p:nvSpPr>
        <p:spPr/>
        <p:txBody>
          <a:bodyPr/>
          <a:lstStyle/>
          <a:p>
            <a:fld id="{1B1C0B4D-4FC0-4A7E-93FD-76E8805FF24C}" type="datetimeFigureOut">
              <a:rPr kumimoji="1" lang="ja-JP" altLang="en-US" smtClean="0"/>
              <a:pPr/>
              <a:t>2025/7/21</a:t>
            </a:fld>
            <a:endParaRPr kumimoji="1" lang="ja-JP" altLang="en-US"/>
          </a:p>
        </p:txBody>
      </p:sp>
      <p:sp>
        <p:nvSpPr>
          <p:cNvPr id="5" name="フッター プレースホルダー 4">
            <a:extLst>
              <a:ext uri="{FF2B5EF4-FFF2-40B4-BE49-F238E27FC236}">
                <a16:creationId xmlns="" xmlns:a16="http://schemas.microsoft.com/office/drawing/2014/main" id="{CB23FD10-7897-45C4-2BE1-1DD53734211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 xmlns:a16="http://schemas.microsoft.com/office/drawing/2014/main" id="{E4EDBA45-6E31-FBC4-0261-541B349EC07A}"/>
              </a:ext>
            </a:extLst>
          </p:cNvPr>
          <p:cNvSpPr>
            <a:spLocks noGrp="1"/>
          </p:cNvSpPr>
          <p:nvPr>
            <p:ph type="sldNum" sz="quarter" idx="12"/>
          </p:nvPr>
        </p:nvSpPr>
        <p:spPr/>
        <p:txBody>
          <a:bodyPr/>
          <a:lstStyle/>
          <a:p>
            <a:fld id="{D7E288EE-4ED2-4F2C-AA5E-7BFA719528EA}" type="slidenum">
              <a:rPr kumimoji="1" lang="ja-JP" altLang="en-US" smtClean="0"/>
              <a:pPr/>
              <a:t>&lt;#&gt;</a:t>
            </a:fld>
            <a:endParaRPr kumimoji="1" lang="ja-JP" altLang="en-US"/>
          </a:p>
        </p:txBody>
      </p:sp>
    </p:spTree>
    <p:extLst>
      <p:ext uri="{BB962C8B-B14F-4D97-AF65-F5344CB8AC3E}">
        <p14:creationId xmlns="" xmlns:p14="http://schemas.microsoft.com/office/powerpoint/2010/main" val="3268770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BFCDF972-4E4E-1807-DCA3-319E816ECCEF}"/>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 xmlns:a16="http://schemas.microsoft.com/office/drawing/2014/main" id="{B0859011-C6BA-0DB8-1608-28EF1024646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 xmlns:a16="http://schemas.microsoft.com/office/drawing/2014/main" id="{F41412A1-BC89-DE86-6117-ECC2B66DDF18}"/>
              </a:ext>
            </a:extLst>
          </p:cNvPr>
          <p:cNvSpPr>
            <a:spLocks noGrp="1"/>
          </p:cNvSpPr>
          <p:nvPr>
            <p:ph type="dt" sz="half" idx="10"/>
          </p:nvPr>
        </p:nvSpPr>
        <p:spPr/>
        <p:txBody>
          <a:bodyPr/>
          <a:lstStyle/>
          <a:p>
            <a:fld id="{1B1C0B4D-4FC0-4A7E-93FD-76E8805FF24C}" type="datetimeFigureOut">
              <a:rPr kumimoji="1" lang="ja-JP" altLang="en-US" smtClean="0"/>
              <a:pPr/>
              <a:t>2025/7/21</a:t>
            </a:fld>
            <a:endParaRPr kumimoji="1" lang="ja-JP" altLang="en-US"/>
          </a:p>
        </p:txBody>
      </p:sp>
      <p:sp>
        <p:nvSpPr>
          <p:cNvPr id="5" name="フッター プレースホルダー 4">
            <a:extLst>
              <a:ext uri="{FF2B5EF4-FFF2-40B4-BE49-F238E27FC236}">
                <a16:creationId xmlns="" xmlns:a16="http://schemas.microsoft.com/office/drawing/2014/main" id="{60F98C1E-ABD1-3FDA-D092-9314045969B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 xmlns:a16="http://schemas.microsoft.com/office/drawing/2014/main" id="{2CECC403-FB09-0977-AF53-81CADB253BE2}"/>
              </a:ext>
            </a:extLst>
          </p:cNvPr>
          <p:cNvSpPr>
            <a:spLocks noGrp="1"/>
          </p:cNvSpPr>
          <p:nvPr>
            <p:ph type="sldNum" sz="quarter" idx="12"/>
          </p:nvPr>
        </p:nvSpPr>
        <p:spPr/>
        <p:txBody>
          <a:bodyPr/>
          <a:lstStyle/>
          <a:p>
            <a:fld id="{D7E288EE-4ED2-4F2C-AA5E-7BFA719528EA}" type="slidenum">
              <a:rPr kumimoji="1" lang="ja-JP" altLang="en-US" smtClean="0"/>
              <a:pPr/>
              <a:t>&lt;#&gt;</a:t>
            </a:fld>
            <a:endParaRPr kumimoji="1" lang="ja-JP" altLang="en-US"/>
          </a:p>
        </p:txBody>
      </p:sp>
    </p:spTree>
    <p:extLst>
      <p:ext uri="{BB962C8B-B14F-4D97-AF65-F5344CB8AC3E}">
        <p14:creationId xmlns="" xmlns:p14="http://schemas.microsoft.com/office/powerpoint/2010/main" val="83789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06C7DD73-BFD3-8147-D86B-8B8752C4785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 xmlns:a16="http://schemas.microsoft.com/office/drawing/2014/main" id="{DE139B9A-08EF-B78D-AE8F-9910A72095A9}"/>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 xmlns:a16="http://schemas.microsoft.com/office/drawing/2014/main" id="{6D219EAE-C4EA-BA2D-EBF6-3002D656B45F}"/>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 xmlns:a16="http://schemas.microsoft.com/office/drawing/2014/main" id="{C8BAEB26-1293-DCCE-B2F0-74450CF1CE45}"/>
              </a:ext>
            </a:extLst>
          </p:cNvPr>
          <p:cNvSpPr>
            <a:spLocks noGrp="1"/>
          </p:cNvSpPr>
          <p:nvPr>
            <p:ph type="dt" sz="half" idx="10"/>
          </p:nvPr>
        </p:nvSpPr>
        <p:spPr/>
        <p:txBody>
          <a:bodyPr/>
          <a:lstStyle/>
          <a:p>
            <a:fld id="{1B1C0B4D-4FC0-4A7E-93FD-76E8805FF24C}" type="datetimeFigureOut">
              <a:rPr kumimoji="1" lang="ja-JP" altLang="en-US" smtClean="0"/>
              <a:pPr/>
              <a:t>2025/7/21</a:t>
            </a:fld>
            <a:endParaRPr kumimoji="1" lang="ja-JP" altLang="en-US"/>
          </a:p>
        </p:txBody>
      </p:sp>
      <p:sp>
        <p:nvSpPr>
          <p:cNvPr id="6" name="フッター プレースホルダー 5">
            <a:extLst>
              <a:ext uri="{FF2B5EF4-FFF2-40B4-BE49-F238E27FC236}">
                <a16:creationId xmlns="" xmlns:a16="http://schemas.microsoft.com/office/drawing/2014/main" id="{FFEFE416-C87B-69DF-7342-AA0276CA1F6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 xmlns:a16="http://schemas.microsoft.com/office/drawing/2014/main" id="{B723C5E9-E421-BB86-79BD-1C4D20206130}"/>
              </a:ext>
            </a:extLst>
          </p:cNvPr>
          <p:cNvSpPr>
            <a:spLocks noGrp="1"/>
          </p:cNvSpPr>
          <p:nvPr>
            <p:ph type="sldNum" sz="quarter" idx="12"/>
          </p:nvPr>
        </p:nvSpPr>
        <p:spPr/>
        <p:txBody>
          <a:bodyPr/>
          <a:lstStyle/>
          <a:p>
            <a:fld id="{D7E288EE-4ED2-4F2C-AA5E-7BFA719528EA}" type="slidenum">
              <a:rPr kumimoji="1" lang="ja-JP" altLang="en-US" smtClean="0"/>
              <a:pPr/>
              <a:t>&lt;#&gt;</a:t>
            </a:fld>
            <a:endParaRPr kumimoji="1" lang="ja-JP" altLang="en-US"/>
          </a:p>
        </p:txBody>
      </p:sp>
    </p:spTree>
    <p:extLst>
      <p:ext uri="{BB962C8B-B14F-4D97-AF65-F5344CB8AC3E}">
        <p14:creationId xmlns="" xmlns:p14="http://schemas.microsoft.com/office/powerpoint/2010/main" val="1218882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BE14C27D-7E70-A060-EC87-FB0473CEF791}"/>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 xmlns:a16="http://schemas.microsoft.com/office/drawing/2014/main" id="{580EBC54-59BB-BD10-2D1D-61F100A02C1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 xmlns:a16="http://schemas.microsoft.com/office/drawing/2014/main" id="{26A05714-390A-4166-5736-D6F23A48DA9C}"/>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 xmlns:a16="http://schemas.microsoft.com/office/drawing/2014/main" id="{FA6C0355-2DA2-6574-DB0A-8E57C06780B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 xmlns:a16="http://schemas.microsoft.com/office/drawing/2014/main" id="{3FDD5E4F-7991-4B66-601E-98D2DC705C20}"/>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 xmlns:a16="http://schemas.microsoft.com/office/drawing/2014/main" id="{2D3EE330-8DF6-5FE3-5D33-0078A2954E10}"/>
              </a:ext>
            </a:extLst>
          </p:cNvPr>
          <p:cNvSpPr>
            <a:spLocks noGrp="1"/>
          </p:cNvSpPr>
          <p:nvPr>
            <p:ph type="dt" sz="half" idx="10"/>
          </p:nvPr>
        </p:nvSpPr>
        <p:spPr/>
        <p:txBody>
          <a:bodyPr/>
          <a:lstStyle/>
          <a:p>
            <a:fld id="{1B1C0B4D-4FC0-4A7E-93FD-76E8805FF24C}" type="datetimeFigureOut">
              <a:rPr kumimoji="1" lang="ja-JP" altLang="en-US" smtClean="0"/>
              <a:pPr/>
              <a:t>2025/7/21</a:t>
            </a:fld>
            <a:endParaRPr kumimoji="1" lang="ja-JP" altLang="en-US"/>
          </a:p>
        </p:txBody>
      </p:sp>
      <p:sp>
        <p:nvSpPr>
          <p:cNvPr id="8" name="フッター プレースホルダー 7">
            <a:extLst>
              <a:ext uri="{FF2B5EF4-FFF2-40B4-BE49-F238E27FC236}">
                <a16:creationId xmlns="" xmlns:a16="http://schemas.microsoft.com/office/drawing/2014/main" id="{27858348-95B6-9A52-4144-ECE6E87DD92C}"/>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 xmlns:a16="http://schemas.microsoft.com/office/drawing/2014/main" id="{E5D017F4-1C4D-4DE2-DBCB-1C8573ABFE95}"/>
              </a:ext>
            </a:extLst>
          </p:cNvPr>
          <p:cNvSpPr>
            <a:spLocks noGrp="1"/>
          </p:cNvSpPr>
          <p:nvPr>
            <p:ph type="sldNum" sz="quarter" idx="12"/>
          </p:nvPr>
        </p:nvSpPr>
        <p:spPr/>
        <p:txBody>
          <a:bodyPr/>
          <a:lstStyle/>
          <a:p>
            <a:fld id="{D7E288EE-4ED2-4F2C-AA5E-7BFA719528EA}" type="slidenum">
              <a:rPr kumimoji="1" lang="ja-JP" altLang="en-US" smtClean="0"/>
              <a:pPr/>
              <a:t>&lt;#&gt;</a:t>
            </a:fld>
            <a:endParaRPr kumimoji="1" lang="ja-JP" altLang="en-US"/>
          </a:p>
        </p:txBody>
      </p:sp>
    </p:spTree>
    <p:extLst>
      <p:ext uri="{BB962C8B-B14F-4D97-AF65-F5344CB8AC3E}">
        <p14:creationId xmlns="" xmlns:p14="http://schemas.microsoft.com/office/powerpoint/2010/main" val="4164657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A6CDF4BA-2FC7-FBBD-FF77-F4046786D90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 xmlns:a16="http://schemas.microsoft.com/office/drawing/2014/main" id="{AECD438E-5089-9B83-7F25-2285BB921A63}"/>
              </a:ext>
            </a:extLst>
          </p:cNvPr>
          <p:cNvSpPr>
            <a:spLocks noGrp="1"/>
          </p:cNvSpPr>
          <p:nvPr>
            <p:ph type="dt" sz="half" idx="10"/>
          </p:nvPr>
        </p:nvSpPr>
        <p:spPr/>
        <p:txBody>
          <a:bodyPr/>
          <a:lstStyle/>
          <a:p>
            <a:fld id="{1B1C0B4D-4FC0-4A7E-93FD-76E8805FF24C}" type="datetimeFigureOut">
              <a:rPr kumimoji="1" lang="ja-JP" altLang="en-US" smtClean="0"/>
              <a:pPr/>
              <a:t>2025/7/21</a:t>
            </a:fld>
            <a:endParaRPr kumimoji="1" lang="ja-JP" altLang="en-US"/>
          </a:p>
        </p:txBody>
      </p:sp>
      <p:sp>
        <p:nvSpPr>
          <p:cNvPr id="4" name="フッター プレースホルダー 3">
            <a:extLst>
              <a:ext uri="{FF2B5EF4-FFF2-40B4-BE49-F238E27FC236}">
                <a16:creationId xmlns="" xmlns:a16="http://schemas.microsoft.com/office/drawing/2014/main" id="{20E50DC1-BDF5-FBD0-B21A-4402297A2CD7}"/>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 xmlns:a16="http://schemas.microsoft.com/office/drawing/2014/main" id="{74F56112-8EFC-58DC-1060-C6E7792D9C01}"/>
              </a:ext>
            </a:extLst>
          </p:cNvPr>
          <p:cNvSpPr>
            <a:spLocks noGrp="1"/>
          </p:cNvSpPr>
          <p:nvPr>
            <p:ph type="sldNum" sz="quarter" idx="12"/>
          </p:nvPr>
        </p:nvSpPr>
        <p:spPr/>
        <p:txBody>
          <a:bodyPr/>
          <a:lstStyle/>
          <a:p>
            <a:fld id="{D7E288EE-4ED2-4F2C-AA5E-7BFA719528EA}" type="slidenum">
              <a:rPr kumimoji="1" lang="ja-JP" altLang="en-US" smtClean="0"/>
              <a:pPr/>
              <a:t>&lt;#&gt;</a:t>
            </a:fld>
            <a:endParaRPr kumimoji="1" lang="ja-JP" altLang="en-US"/>
          </a:p>
        </p:txBody>
      </p:sp>
    </p:spTree>
    <p:extLst>
      <p:ext uri="{BB962C8B-B14F-4D97-AF65-F5344CB8AC3E}">
        <p14:creationId xmlns="" xmlns:p14="http://schemas.microsoft.com/office/powerpoint/2010/main" val="2867664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 xmlns:a16="http://schemas.microsoft.com/office/drawing/2014/main" id="{FBC0A4A6-558C-7B01-921B-1589285FE4A6}"/>
              </a:ext>
            </a:extLst>
          </p:cNvPr>
          <p:cNvSpPr>
            <a:spLocks noGrp="1"/>
          </p:cNvSpPr>
          <p:nvPr>
            <p:ph type="dt" sz="half" idx="10"/>
          </p:nvPr>
        </p:nvSpPr>
        <p:spPr/>
        <p:txBody>
          <a:bodyPr/>
          <a:lstStyle/>
          <a:p>
            <a:fld id="{1B1C0B4D-4FC0-4A7E-93FD-76E8805FF24C}" type="datetimeFigureOut">
              <a:rPr kumimoji="1" lang="ja-JP" altLang="en-US" smtClean="0"/>
              <a:pPr/>
              <a:t>2025/7/21</a:t>
            </a:fld>
            <a:endParaRPr kumimoji="1" lang="ja-JP" altLang="en-US"/>
          </a:p>
        </p:txBody>
      </p:sp>
      <p:sp>
        <p:nvSpPr>
          <p:cNvPr id="3" name="フッター プレースホルダー 2">
            <a:extLst>
              <a:ext uri="{FF2B5EF4-FFF2-40B4-BE49-F238E27FC236}">
                <a16:creationId xmlns="" xmlns:a16="http://schemas.microsoft.com/office/drawing/2014/main" id="{A89CB8BA-03CF-3F22-6401-B0B2B522BF78}"/>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 xmlns:a16="http://schemas.microsoft.com/office/drawing/2014/main" id="{914F6B02-3D49-516B-633D-FE41C59BB086}"/>
              </a:ext>
            </a:extLst>
          </p:cNvPr>
          <p:cNvSpPr>
            <a:spLocks noGrp="1"/>
          </p:cNvSpPr>
          <p:nvPr>
            <p:ph type="sldNum" sz="quarter" idx="12"/>
          </p:nvPr>
        </p:nvSpPr>
        <p:spPr/>
        <p:txBody>
          <a:bodyPr/>
          <a:lstStyle/>
          <a:p>
            <a:fld id="{D7E288EE-4ED2-4F2C-AA5E-7BFA719528EA}" type="slidenum">
              <a:rPr kumimoji="1" lang="ja-JP" altLang="en-US" smtClean="0"/>
              <a:pPr/>
              <a:t>&lt;#&gt;</a:t>
            </a:fld>
            <a:endParaRPr kumimoji="1" lang="ja-JP" altLang="en-US"/>
          </a:p>
        </p:txBody>
      </p:sp>
    </p:spTree>
    <p:extLst>
      <p:ext uri="{BB962C8B-B14F-4D97-AF65-F5344CB8AC3E}">
        <p14:creationId xmlns="" xmlns:p14="http://schemas.microsoft.com/office/powerpoint/2010/main" val="1124579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BC734E01-E009-BD7E-393B-0CF351DB04CA}"/>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 xmlns:a16="http://schemas.microsoft.com/office/drawing/2014/main" id="{31A57E7D-1A74-01EA-BD89-152A6C16EF1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 xmlns:a16="http://schemas.microsoft.com/office/drawing/2014/main" id="{C2837659-F4C9-CD6F-58A0-87AC24D7695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 xmlns:a16="http://schemas.microsoft.com/office/drawing/2014/main" id="{0388FCAC-7682-B287-905D-30DC37984F29}"/>
              </a:ext>
            </a:extLst>
          </p:cNvPr>
          <p:cNvSpPr>
            <a:spLocks noGrp="1"/>
          </p:cNvSpPr>
          <p:nvPr>
            <p:ph type="dt" sz="half" idx="10"/>
          </p:nvPr>
        </p:nvSpPr>
        <p:spPr/>
        <p:txBody>
          <a:bodyPr/>
          <a:lstStyle/>
          <a:p>
            <a:fld id="{1B1C0B4D-4FC0-4A7E-93FD-76E8805FF24C}" type="datetimeFigureOut">
              <a:rPr kumimoji="1" lang="ja-JP" altLang="en-US" smtClean="0"/>
              <a:pPr/>
              <a:t>2025/7/21</a:t>
            </a:fld>
            <a:endParaRPr kumimoji="1" lang="ja-JP" altLang="en-US"/>
          </a:p>
        </p:txBody>
      </p:sp>
      <p:sp>
        <p:nvSpPr>
          <p:cNvPr id="6" name="フッター プレースホルダー 5">
            <a:extLst>
              <a:ext uri="{FF2B5EF4-FFF2-40B4-BE49-F238E27FC236}">
                <a16:creationId xmlns="" xmlns:a16="http://schemas.microsoft.com/office/drawing/2014/main" id="{53C01F3A-A433-AB89-DF38-37645B5062C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 xmlns:a16="http://schemas.microsoft.com/office/drawing/2014/main" id="{6E2133AE-DFF7-B8C3-9C31-29306A3D8DB3}"/>
              </a:ext>
            </a:extLst>
          </p:cNvPr>
          <p:cNvSpPr>
            <a:spLocks noGrp="1"/>
          </p:cNvSpPr>
          <p:nvPr>
            <p:ph type="sldNum" sz="quarter" idx="12"/>
          </p:nvPr>
        </p:nvSpPr>
        <p:spPr/>
        <p:txBody>
          <a:bodyPr/>
          <a:lstStyle/>
          <a:p>
            <a:fld id="{D7E288EE-4ED2-4F2C-AA5E-7BFA719528EA}" type="slidenum">
              <a:rPr kumimoji="1" lang="ja-JP" altLang="en-US" smtClean="0"/>
              <a:pPr/>
              <a:t>&lt;#&gt;</a:t>
            </a:fld>
            <a:endParaRPr kumimoji="1" lang="ja-JP" altLang="en-US"/>
          </a:p>
        </p:txBody>
      </p:sp>
    </p:spTree>
    <p:extLst>
      <p:ext uri="{BB962C8B-B14F-4D97-AF65-F5344CB8AC3E}">
        <p14:creationId xmlns="" xmlns:p14="http://schemas.microsoft.com/office/powerpoint/2010/main" val="2374345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8C252207-C64C-AA53-8293-56C5A094F1B0}"/>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 xmlns:a16="http://schemas.microsoft.com/office/drawing/2014/main" id="{7CE7662B-C573-0711-645B-475EDDC734E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 xmlns:a16="http://schemas.microsoft.com/office/drawing/2014/main" id="{AC41B2B4-BB34-4C63-9A50-C3E99D624B2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 xmlns:a16="http://schemas.microsoft.com/office/drawing/2014/main" id="{6DEFCED6-F62C-8354-FD15-011653CDE6A2}"/>
              </a:ext>
            </a:extLst>
          </p:cNvPr>
          <p:cNvSpPr>
            <a:spLocks noGrp="1"/>
          </p:cNvSpPr>
          <p:nvPr>
            <p:ph type="dt" sz="half" idx="10"/>
          </p:nvPr>
        </p:nvSpPr>
        <p:spPr/>
        <p:txBody>
          <a:bodyPr/>
          <a:lstStyle/>
          <a:p>
            <a:fld id="{1B1C0B4D-4FC0-4A7E-93FD-76E8805FF24C}" type="datetimeFigureOut">
              <a:rPr kumimoji="1" lang="ja-JP" altLang="en-US" smtClean="0"/>
              <a:pPr/>
              <a:t>2025/7/21</a:t>
            </a:fld>
            <a:endParaRPr kumimoji="1" lang="ja-JP" altLang="en-US"/>
          </a:p>
        </p:txBody>
      </p:sp>
      <p:sp>
        <p:nvSpPr>
          <p:cNvPr id="6" name="フッター プレースホルダー 5">
            <a:extLst>
              <a:ext uri="{FF2B5EF4-FFF2-40B4-BE49-F238E27FC236}">
                <a16:creationId xmlns="" xmlns:a16="http://schemas.microsoft.com/office/drawing/2014/main" id="{736014C8-EE47-C9FA-6F96-2F4F0223727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 xmlns:a16="http://schemas.microsoft.com/office/drawing/2014/main" id="{0AAD5DF1-90AB-71CE-37E4-B413748F5BDF}"/>
              </a:ext>
            </a:extLst>
          </p:cNvPr>
          <p:cNvSpPr>
            <a:spLocks noGrp="1"/>
          </p:cNvSpPr>
          <p:nvPr>
            <p:ph type="sldNum" sz="quarter" idx="12"/>
          </p:nvPr>
        </p:nvSpPr>
        <p:spPr/>
        <p:txBody>
          <a:bodyPr/>
          <a:lstStyle/>
          <a:p>
            <a:fld id="{D7E288EE-4ED2-4F2C-AA5E-7BFA719528EA}" type="slidenum">
              <a:rPr kumimoji="1" lang="ja-JP" altLang="en-US" smtClean="0"/>
              <a:pPr/>
              <a:t>&lt;#&gt;</a:t>
            </a:fld>
            <a:endParaRPr kumimoji="1" lang="ja-JP" altLang="en-US"/>
          </a:p>
        </p:txBody>
      </p:sp>
    </p:spTree>
    <p:extLst>
      <p:ext uri="{BB962C8B-B14F-4D97-AF65-F5344CB8AC3E}">
        <p14:creationId xmlns="" xmlns:p14="http://schemas.microsoft.com/office/powerpoint/2010/main" val="781086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 xmlns:a16="http://schemas.microsoft.com/office/drawing/2014/main" id="{9210971C-39FE-5DB9-11E3-6E9D5C0F186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 xmlns:a16="http://schemas.microsoft.com/office/drawing/2014/main" id="{2AB30B2F-AE42-0AC9-4D28-B1835C83720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 xmlns:a16="http://schemas.microsoft.com/office/drawing/2014/main" id="{EAECACB4-C5D5-4CC8-02E0-058B0C4668D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B1C0B4D-4FC0-4A7E-93FD-76E8805FF24C}" type="datetimeFigureOut">
              <a:rPr kumimoji="1" lang="ja-JP" altLang="en-US" smtClean="0"/>
              <a:pPr/>
              <a:t>2025/7/21</a:t>
            </a:fld>
            <a:endParaRPr kumimoji="1" lang="ja-JP" altLang="en-US"/>
          </a:p>
        </p:txBody>
      </p:sp>
      <p:sp>
        <p:nvSpPr>
          <p:cNvPr id="5" name="フッター プレースホルダー 4">
            <a:extLst>
              <a:ext uri="{FF2B5EF4-FFF2-40B4-BE49-F238E27FC236}">
                <a16:creationId xmlns="" xmlns:a16="http://schemas.microsoft.com/office/drawing/2014/main" id="{567E3264-3641-5DCC-D5F5-1BA7CF602AC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 xmlns:a16="http://schemas.microsoft.com/office/drawing/2014/main" id="{20AC62C4-F6C5-B0E3-C0CF-F455CC17643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7E288EE-4ED2-4F2C-AA5E-7BFA719528EA}" type="slidenum">
              <a:rPr kumimoji="1" lang="ja-JP" altLang="en-US" smtClean="0"/>
              <a:pPr/>
              <a:t>&lt;#&gt;</a:t>
            </a:fld>
            <a:endParaRPr kumimoji="1" lang="ja-JP" altLang="en-US"/>
          </a:p>
        </p:txBody>
      </p:sp>
    </p:spTree>
    <p:extLst>
      <p:ext uri="{BB962C8B-B14F-4D97-AF65-F5344CB8AC3E}">
        <p14:creationId xmlns="" xmlns:p14="http://schemas.microsoft.com/office/powerpoint/2010/main" val="20874815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 xmlns:a16="http://schemas.microsoft.com/office/drawing/2014/main" id="{291CE596-6802-C96A-9B8D-2A7AD5CEBA72}"/>
              </a:ext>
            </a:extLst>
          </p:cNvPr>
          <p:cNvSpPr txBox="1"/>
          <p:nvPr/>
        </p:nvSpPr>
        <p:spPr>
          <a:xfrm>
            <a:off x="1061049" y="3032034"/>
            <a:ext cx="7021902" cy="954107"/>
          </a:xfrm>
          <a:prstGeom prst="rect">
            <a:avLst/>
          </a:prstGeom>
          <a:noFill/>
        </p:spPr>
        <p:txBody>
          <a:bodyPr wrap="square" rtlCol="0">
            <a:spAutoFit/>
          </a:bodyPr>
          <a:lstStyle/>
          <a:p>
            <a:pPr algn="ctr"/>
            <a:r>
              <a:rPr kumimoji="1" lang="ja-JP" altLang="en-US" sz="2800" dirty="0">
                <a:latin typeface="メイリオ" panose="020B0604030504040204" pitchFamily="50" charset="-128"/>
                <a:ea typeface="メイリオ" panose="020B0604030504040204" pitchFamily="50" charset="-128"/>
              </a:rPr>
              <a:t>各種ボイラーへ</a:t>
            </a:r>
            <a:r>
              <a:rPr kumimoji="1" lang="ja-JP" altLang="en-US" sz="2800" dirty="0" smtClean="0">
                <a:latin typeface="メイリオ" panose="020B0604030504040204" pitchFamily="50" charset="-128"/>
                <a:ea typeface="メイリオ" panose="020B0604030504040204" pitchFamily="50" charset="-128"/>
              </a:rPr>
              <a:t>のシリカ特殊フィルター</a:t>
            </a:r>
            <a:r>
              <a:rPr kumimoji="1" lang="ja-JP" altLang="en-US" sz="2800" dirty="0">
                <a:latin typeface="メイリオ" panose="020B0604030504040204" pitchFamily="50" charset="-128"/>
                <a:ea typeface="メイリオ" panose="020B0604030504040204" pitchFamily="50" charset="-128"/>
              </a:rPr>
              <a:t>の提案</a:t>
            </a:r>
          </a:p>
        </p:txBody>
      </p:sp>
      <p:pic>
        <p:nvPicPr>
          <p:cNvPr id="6" name="図 5">
            <a:extLst>
              <a:ext uri="{FF2B5EF4-FFF2-40B4-BE49-F238E27FC236}">
                <a16:creationId xmlns="" xmlns:a16="http://schemas.microsoft.com/office/drawing/2014/main" id="{C0D89817-D2F7-B206-EA16-B16A87481D82}"/>
              </a:ext>
            </a:extLst>
          </p:cNvPr>
          <p:cNvPicPr>
            <a:picLocks noChangeAspect="1"/>
          </p:cNvPicPr>
          <p:nvPr/>
        </p:nvPicPr>
        <p:blipFill>
          <a:blip r:embed="rId2" cstate="print"/>
          <a:stretch>
            <a:fillRect/>
          </a:stretch>
        </p:blipFill>
        <p:spPr>
          <a:xfrm>
            <a:off x="1962417" y="5468882"/>
            <a:ext cx="747854" cy="715448"/>
          </a:xfrm>
          <a:prstGeom prst="rect">
            <a:avLst/>
          </a:prstGeom>
        </p:spPr>
      </p:pic>
      <p:sp>
        <p:nvSpPr>
          <p:cNvPr id="7" name="テキスト ボックス 6">
            <a:extLst>
              <a:ext uri="{FF2B5EF4-FFF2-40B4-BE49-F238E27FC236}">
                <a16:creationId xmlns="" xmlns:a16="http://schemas.microsoft.com/office/drawing/2014/main" id="{CE2489C3-AEA0-B0D2-4757-0FDF6CEC015B}"/>
              </a:ext>
            </a:extLst>
          </p:cNvPr>
          <p:cNvSpPr txBox="1"/>
          <p:nvPr/>
        </p:nvSpPr>
        <p:spPr>
          <a:xfrm>
            <a:off x="2563620" y="5364505"/>
            <a:ext cx="5174273" cy="1077218"/>
          </a:xfrm>
          <a:prstGeom prst="rect">
            <a:avLst/>
          </a:prstGeom>
          <a:noFill/>
        </p:spPr>
        <p:txBody>
          <a:bodyPr wrap="square" rtlCol="0">
            <a:spAutoFit/>
          </a:bodyPr>
          <a:lstStyle/>
          <a:p>
            <a:pPr defTabSz="457200"/>
            <a:r>
              <a:rPr lang="ja-JP" altLang="en-US" dirty="0" smtClean="0">
                <a:solidFill>
                  <a:prstClr val="black"/>
                </a:solidFill>
                <a:latin typeface="メイリオ" panose="020B0604030504040204" pitchFamily="50" charset="-128"/>
                <a:ea typeface="メイリオ" panose="020B0604030504040204" pitchFamily="50" charset="-128"/>
              </a:rPr>
              <a:t>  </a:t>
            </a:r>
            <a:endParaRPr lang="en-US" altLang="ja-JP" dirty="0" smtClean="0">
              <a:solidFill>
                <a:prstClr val="black"/>
              </a:solidFill>
              <a:latin typeface="メイリオ" panose="020B0604030504040204" pitchFamily="50" charset="-128"/>
              <a:ea typeface="メイリオ" panose="020B0604030504040204" pitchFamily="50" charset="-128"/>
            </a:endParaRPr>
          </a:p>
          <a:p>
            <a:pPr defTabSz="457200"/>
            <a:r>
              <a:rPr lang="ja-JP" altLang="en-US" dirty="0" smtClean="0">
                <a:solidFill>
                  <a:prstClr val="black"/>
                </a:solidFill>
                <a:latin typeface="メイリオ" panose="020B0604030504040204" pitchFamily="50" charset="-128"/>
                <a:ea typeface="メイリオ" panose="020B0604030504040204" pitchFamily="50" charset="-128"/>
              </a:rPr>
              <a:t>        株式</a:t>
            </a:r>
            <a:r>
              <a:rPr lang="ja-JP" altLang="en-US" dirty="0" smtClean="0">
                <a:solidFill>
                  <a:prstClr val="black"/>
                </a:solidFill>
                <a:latin typeface="メイリオ" panose="020B0604030504040204" pitchFamily="50" charset="-128"/>
                <a:ea typeface="メイリオ" panose="020B0604030504040204" pitchFamily="50" charset="-128"/>
              </a:rPr>
              <a:t>会社</a:t>
            </a:r>
            <a:r>
              <a:rPr lang="en-US" altLang="ja-JP" dirty="0" smtClean="0">
                <a:solidFill>
                  <a:prstClr val="black"/>
                </a:solidFill>
                <a:latin typeface="メイリオ" panose="020B0604030504040204" pitchFamily="50" charset="-128"/>
                <a:ea typeface="メイリオ" panose="020B0604030504040204" pitchFamily="50" charset="-128"/>
              </a:rPr>
              <a:t>TOKYO E</a:t>
            </a:r>
            <a:r>
              <a:rPr lang="ja-JP" altLang="en-US" dirty="0" smtClean="0">
                <a:solidFill>
                  <a:prstClr val="black"/>
                </a:solidFill>
                <a:latin typeface="メイリオ" panose="020B0604030504040204" pitchFamily="50" charset="-128"/>
                <a:ea typeface="メイリオ" panose="020B0604030504040204" pitchFamily="50" charset="-128"/>
              </a:rPr>
              <a:t>＆</a:t>
            </a:r>
            <a:r>
              <a:rPr lang="en-US" altLang="ja-JP" dirty="0" smtClean="0">
                <a:solidFill>
                  <a:prstClr val="black"/>
                </a:solidFill>
                <a:latin typeface="メイリオ" panose="020B0604030504040204" pitchFamily="50" charset="-128"/>
                <a:ea typeface="メイリオ" panose="020B0604030504040204" pitchFamily="50" charset="-128"/>
              </a:rPr>
              <a:t>G</a:t>
            </a:r>
          </a:p>
          <a:p>
            <a:pPr defTabSz="457200"/>
            <a:r>
              <a:rPr lang="ja-JP" altLang="en-US" sz="2800" dirty="0" smtClean="0">
                <a:solidFill>
                  <a:prstClr val="black"/>
                </a:solidFill>
                <a:latin typeface="メイリオ" panose="020B0604030504040204" pitchFamily="50" charset="-128"/>
                <a:ea typeface="メイリオ" panose="020B0604030504040204" pitchFamily="50" charset="-128"/>
              </a:rPr>
              <a:t>      </a:t>
            </a:r>
            <a:endParaRPr lang="ja-JP" altLang="en-US" sz="2800" dirty="0">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 xmlns:p14="http://schemas.microsoft.com/office/powerpoint/2010/main" val="1328898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8832E193-176D-0689-D97B-0087DC0C419B}"/>
            </a:ext>
          </a:extLst>
        </p:cNvPr>
        <p:cNvGrpSpPr/>
        <p:nvPr/>
      </p:nvGrpSpPr>
      <p:grpSpPr>
        <a:xfrm>
          <a:off x="0" y="0"/>
          <a:ext cx="0" cy="0"/>
          <a:chOff x="0" y="0"/>
          <a:chExt cx="0" cy="0"/>
        </a:xfrm>
      </p:grpSpPr>
      <p:sp>
        <p:nvSpPr>
          <p:cNvPr id="2" name="テキスト ボックス 1">
            <a:extLst>
              <a:ext uri="{FF2B5EF4-FFF2-40B4-BE49-F238E27FC236}">
                <a16:creationId xmlns="" xmlns:a16="http://schemas.microsoft.com/office/drawing/2014/main" id="{617232DA-9F83-D32B-F31C-131E71E0BABD}"/>
              </a:ext>
            </a:extLst>
          </p:cNvPr>
          <p:cNvSpPr txBox="1"/>
          <p:nvPr/>
        </p:nvSpPr>
        <p:spPr>
          <a:xfrm>
            <a:off x="362308" y="781711"/>
            <a:ext cx="6383548" cy="523220"/>
          </a:xfrm>
          <a:prstGeom prst="rect">
            <a:avLst/>
          </a:prstGeom>
          <a:noFill/>
        </p:spPr>
        <p:txBody>
          <a:bodyPr wrap="square" rtlCol="0">
            <a:spAutoFit/>
          </a:bodyPr>
          <a:lstStyle/>
          <a:p>
            <a:r>
              <a:rPr lang="ja-JP" altLang="en-US" sz="2800" dirty="0" smtClean="0">
                <a:latin typeface="メイリオ" panose="020B0604030504040204" pitchFamily="50" charset="-128"/>
                <a:ea typeface="メイリオ" panose="020B0604030504040204" pitchFamily="50" charset="-128"/>
              </a:rPr>
              <a:t>シリカ特殊フィルター</a:t>
            </a:r>
            <a:r>
              <a:rPr kumimoji="1" lang="ja-JP" altLang="en-US" sz="2800" dirty="0">
                <a:latin typeface="メイリオ" panose="020B0604030504040204" pitchFamily="50" charset="-128"/>
                <a:ea typeface="メイリオ" panose="020B0604030504040204" pitchFamily="50" charset="-128"/>
              </a:rPr>
              <a:t>の提案</a:t>
            </a:r>
          </a:p>
        </p:txBody>
      </p:sp>
      <p:grpSp>
        <p:nvGrpSpPr>
          <p:cNvPr id="3" name="グループ化 2">
            <a:extLst>
              <a:ext uri="{FF2B5EF4-FFF2-40B4-BE49-F238E27FC236}">
                <a16:creationId xmlns="" xmlns:a16="http://schemas.microsoft.com/office/drawing/2014/main" id="{AA20F64B-47FE-2BC7-4190-63B0E84432FC}"/>
              </a:ext>
            </a:extLst>
          </p:cNvPr>
          <p:cNvGrpSpPr/>
          <p:nvPr/>
        </p:nvGrpSpPr>
        <p:grpSpPr>
          <a:xfrm>
            <a:off x="2032420" y="1371599"/>
            <a:ext cx="4889377" cy="875007"/>
            <a:chOff x="1998844" y="4182426"/>
            <a:chExt cx="5133521" cy="1045922"/>
          </a:xfrm>
        </p:grpSpPr>
        <p:sp>
          <p:nvSpPr>
            <p:cNvPr id="4" name="フローチャート: 処理 3">
              <a:extLst>
                <a:ext uri="{FF2B5EF4-FFF2-40B4-BE49-F238E27FC236}">
                  <a16:creationId xmlns="" xmlns:a16="http://schemas.microsoft.com/office/drawing/2014/main" id="{C8D0E617-39D6-EC7C-2E81-22AD8232AAF5}"/>
                </a:ext>
              </a:extLst>
            </p:cNvPr>
            <p:cNvSpPr/>
            <p:nvPr/>
          </p:nvSpPr>
          <p:spPr>
            <a:xfrm>
              <a:off x="2438624" y="4374336"/>
              <a:ext cx="1939405" cy="681486"/>
            </a:xfrm>
            <a:prstGeom prst="flowChartProcess">
              <a:avLst/>
            </a:prstGeom>
            <a:pattFill prst="sphere">
              <a:fgClr>
                <a:srgbClr val="92D050"/>
              </a:fgClr>
              <a:bgClr>
                <a:sysClr val="window" lastClr="FFFFFF"/>
              </a:bgClr>
            </a:patt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フローチャート: 処理 4">
              <a:extLst>
                <a:ext uri="{FF2B5EF4-FFF2-40B4-BE49-F238E27FC236}">
                  <a16:creationId xmlns="" xmlns:a16="http://schemas.microsoft.com/office/drawing/2014/main" id="{8150C711-1FD9-1C86-C382-6300861B4536}"/>
                </a:ext>
              </a:extLst>
            </p:cNvPr>
            <p:cNvSpPr/>
            <p:nvPr/>
          </p:nvSpPr>
          <p:spPr>
            <a:xfrm>
              <a:off x="4458103" y="4374336"/>
              <a:ext cx="1948588" cy="681486"/>
            </a:xfrm>
            <a:prstGeom prst="flowChartProcess">
              <a:avLst/>
            </a:prstGeom>
            <a:pattFill prst="sphere">
              <a:fgClr>
                <a:sysClr val="windowText" lastClr="000000"/>
              </a:fgClr>
              <a:bgClr>
                <a:sysClr val="window" lastClr="FFFFFF"/>
              </a:bgClr>
            </a:patt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 name="フローチャート: 処理 5">
              <a:extLst>
                <a:ext uri="{FF2B5EF4-FFF2-40B4-BE49-F238E27FC236}">
                  <a16:creationId xmlns="" xmlns:a16="http://schemas.microsoft.com/office/drawing/2014/main" id="{FE345412-E82E-8475-C898-80C6A4F1B690}"/>
                </a:ext>
              </a:extLst>
            </p:cNvPr>
            <p:cNvSpPr/>
            <p:nvPr/>
          </p:nvSpPr>
          <p:spPr>
            <a:xfrm>
              <a:off x="6695759" y="4374336"/>
              <a:ext cx="71295" cy="681486"/>
            </a:xfrm>
            <a:prstGeom prst="flowChartProcess">
              <a:avLst/>
            </a:prstGeom>
            <a:solidFill>
              <a:sysClr val="window" lastClr="FFFFFF">
                <a:lumMod val="75000"/>
              </a:sys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 name="フローチャート: 処理 6">
              <a:extLst>
                <a:ext uri="{FF2B5EF4-FFF2-40B4-BE49-F238E27FC236}">
                  <a16:creationId xmlns="" xmlns:a16="http://schemas.microsoft.com/office/drawing/2014/main" id="{9BEA5FA6-45A1-29F9-6F86-31AEE0005511}"/>
                </a:ext>
              </a:extLst>
            </p:cNvPr>
            <p:cNvSpPr/>
            <p:nvPr/>
          </p:nvSpPr>
          <p:spPr>
            <a:xfrm>
              <a:off x="2366435" y="4374336"/>
              <a:ext cx="64814" cy="681486"/>
            </a:xfrm>
            <a:prstGeom prst="flowChartProcess">
              <a:avLst/>
            </a:prstGeom>
            <a:solidFill>
              <a:sysClr val="window" lastClr="FFFFFF">
                <a:lumMod val="75000"/>
              </a:sys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フローチャート: 処理 7">
              <a:extLst>
                <a:ext uri="{FF2B5EF4-FFF2-40B4-BE49-F238E27FC236}">
                  <a16:creationId xmlns="" xmlns:a16="http://schemas.microsoft.com/office/drawing/2014/main" id="{BC2E476E-8F5A-8D60-3680-AE7AA94C6B5A}"/>
                </a:ext>
              </a:extLst>
            </p:cNvPr>
            <p:cNvSpPr/>
            <p:nvPr/>
          </p:nvSpPr>
          <p:spPr>
            <a:xfrm>
              <a:off x="4386465" y="4374336"/>
              <a:ext cx="65775" cy="681486"/>
            </a:xfrm>
            <a:prstGeom prst="flowChartProcess">
              <a:avLst/>
            </a:prstGeom>
            <a:solidFill>
              <a:sysClr val="window" lastClr="FFFFFF">
                <a:lumMod val="75000"/>
              </a:sys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フローチャート: 処理 8">
              <a:extLst>
                <a:ext uri="{FF2B5EF4-FFF2-40B4-BE49-F238E27FC236}">
                  <a16:creationId xmlns="" xmlns:a16="http://schemas.microsoft.com/office/drawing/2014/main" id="{F3DCD3C5-3F45-465D-2AA1-DA4E7D107092}"/>
                </a:ext>
              </a:extLst>
            </p:cNvPr>
            <p:cNvSpPr/>
            <p:nvPr/>
          </p:nvSpPr>
          <p:spPr>
            <a:xfrm>
              <a:off x="6773400" y="4184551"/>
              <a:ext cx="86267" cy="1043797"/>
            </a:xfrm>
            <a:prstGeom prst="flowChartProcess">
              <a:avLst/>
            </a:prstGeom>
            <a:solidFill>
              <a:srgbClr val="44546A">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 name="フローチャート: 処理 9">
              <a:extLst>
                <a:ext uri="{FF2B5EF4-FFF2-40B4-BE49-F238E27FC236}">
                  <a16:creationId xmlns="" xmlns:a16="http://schemas.microsoft.com/office/drawing/2014/main" id="{918C2B9D-B383-8475-7936-BC3C6294E353}"/>
                </a:ext>
              </a:extLst>
            </p:cNvPr>
            <p:cNvSpPr/>
            <p:nvPr/>
          </p:nvSpPr>
          <p:spPr>
            <a:xfrm>
              <a:off x="6864940" y="4182426"/>
              <a:ext cx="86267" cy="1043797"/>
            </a:xfrm>
            <a:prstGeom prst="flowChartProcess">
              <a:avLst/>
            </a:prstGeom>
            <a:solidFill>
              <a:srgbClr val="44546A">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 name="フローチャート: 処理 10">
              <a:extLst>
                <a:ext uri="{FF2B5EF4-FFF2-40B4-BE49-F238E27FC236}">
                  <a16:creationId xmlns="" xmlns:a16="http://schemas.microsoft.com/office/drawing/2014/main" id="{BE36E290-FB46-D321-3AD0-2A9317AF2D31}"/>
                </a:ext>
              </a:extLst>
            </p:cNvPr>
            <p:cNvSpPr/>
            <p:nvPr/>
          </p:nvSpPr>
          <p:spPr>
            <a:xfrm>
              <a:off x="6951210" y="4630968"/>
              <a:ext cx="181155" cy="142335"/>
            </a:xfrm>
            <a:prstGeom prst="flowChartProcess">
              <a:avLst/>
            </a:prstGeom>
            <a:solidFill>
              <a:srgbClr val="A5A5A5">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 name="フローチャート: 処理 11">
              <a:extLst>
                <a:ext uri="{FF2B5EF4-FFF2-40B4-BE49-F238E27FC236}">
                  <a16:creationId xmlns="" xmlns:a16="http://schemas.microsoft.com/office/drawing/2014/main" id="{250D5E4E-BB9F-5B15-D347-0D380F0BC627}"/>
                </a:ext>
              </a:extLst>
            </p:cNvPr>
            <p:cNvSpPr/>
            <p:nvPr/>
          </p:nvSpPr>
          <p:spPr>
            <a:xfrm>
              <a:off x="2179999" y="4184551"/>
              <a:ext cx="86267" cy="1043797"/>
            </a:xfrm>
            <a:prstGeom prst="flowChartProcess">
              <a:avLst/>
            </a:prstGeom>
            <a:solidFill>
              <a:srgbClr val="44546A">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 name="フローチャート: 処理 12">
              <a:extLst>
                <a:ext uri="{FF2B5EF4-FFF2-40B4-BE49-F238E27FC236}">
                  <a16:creationId xmlns="" xmlns:a16="http://schemas.microsoft.com/office/drawing/2014/main" id="{FC9E64F3-DC19-3B79-CB60-8FBAE85ED8B8}"/>
                </a:ext>
              </a:extLst>
            </p:cNvPr>
            <p:cNvSpPr/>
            <p:nvPr/>
          </p:nvSpPr>
          <p:spPr>
            <a:xfrm>
              <a:off x="2271539" y="4182426"/>
              <a:ext cx="86267" cy="1043797"/>
            </a:xfrm>
            <a:prstGeom prst="flowChartProcess">
              <a:avLst/>
            </a:prstGeom>
            <a:solidFill>
              <a:srgbClr val="44546A">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フローチャート: 処理 13">
              <a:extLst>
                <a:ext uri="{FF2B5EF4-FFF2-40B4-BE49-F238E27FC236}">
                  <a16:creationId xmlns="" xmlns:a16="http://schemas.microsoft.com/office/drawing/2014/main" id="{C4B512F8-6C57-3E21-BDDE-EE427C2BB989}"/>
                </a:ext>
              </a:extLst>
            </p:cNvPr>
            <p:cNvSpPr/>
            <p:nvPr/>
          </p:nvSpPr>
          <p:spPr>
            <a:xfrm>
              <a:off x="1998844" y="4639595"/>
              <a:ext cx="181155" cy="142335"/>
            </a:xfrm>
            <a:prstGeom prst="flowChartProcess">
              <a:avLst/>
            </a:prstGeom>
            <a:solidFill>
              <a:srgbClr val="A5A5A5">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 name="フローチャート: 処理 14">
              <a:extLst>
                <a:ext uri="{FF2B5EF4-FFF2-40B4-BE49-F238E27FC236}">
                  <a16:creationId xmlns="" xmlns:a16="http://schemas.microsoft.com/office/drawing/2014/main" id="{C8157ADE-88F6-6EAD-9F56-3E2ECC9F6B47}"/>
                </a:ext>
              </a:extLst>
            </p:cNvPr>
            <p:cNvSpPr/>
            <p:nvPr/>
          </p:nvSpPr>
          <p:spPr>
            <a:xfrm rot="5400000">
              <a:off x="4479247" y="4203961"/>
              <a:ext cx="181155" cy="142335"/>
            </a:xfrm>
            <a:prstGeom prst="flowChartProcess">
              <a:avLst/>
            </a:prstGeom>
            <a:solidFill>
              <a:srgbClr val="A5A5A5">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16" name="グループ化 15">
              <a:extLst>
                <a:ext uri="{FF2B5EF4-FFF2-40B4-BE49-F238E27FC236}">
                  <a16:creationId xmlns="" xmlns:a16="http://schemas.microsoft.com/office/drawing/2014/main" id="{7B83C0CA-F2EF-7DBD-5B80-1227E036D6EC}"/>
                </a:ext>
              </a:extLst>
            </p:cNvPr>
            <p:cNvGrpSpPr/>
            <p:nvPr/>
          </p:nvGrpSpPr>
          <p:grpSpPr>
            <a:xfrm>
              <a:off x="6422924" y="4374336"/>
              <a:ext cx="260879" cy="686889"/>
              <a:chOff x="6432243" y="1571071"/>
              <a:chExt cx="260879" cy="686889"/>
            </a:xfrm>
          </p:grpSpPr>
          <p:sp>
            <p:nvSpPr>
              <p:cNvPr id="17" name="正方形/長方形 16">
                <a:extLst>
                  <a:ext uri="{FF2B5EF4-FFF2-40B4-BE49-F238E27FC236}">
                    <a16:creationId xmlns="" xmlns:a16="http://schemas.microsoft.com/office/drawing/2014/main" id="{1D389C71-B58C-CEE0-957B-80BAF39F1F20}"/>
                  </a:ext>
                </a:extLst>
              </p:cNvPr>
              <p:cNvSpPr/>
              <p:nvPr/>
            </p:nvSpPr>
            <p:spPr>
              <a:xfrm>
                <a:off x="6432243" y="1571071"/>
                <a:ext cx="260879" cy="681486"/>
              </a:xfrm>
              <a:prstGeom prst="rect">
                <a:avLst/>
              </a:prstGeom>
              <a:no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平行四辺形 17">
                <a:extLst>
                  <a:ext uri="{FF2B5EF4-FFF2-40B4-BE49-F238E27FC236}">
                    <a16:creationId xmlns="" xmlns:a16="http://schemas.microsoft.com/office/drawing/2014/main" id="{4A22C3BC-9167-67E2-BB65-F8B6E9119EDB}"/>
                  </a:ext>
                </a:extLst>
              </p:cNvPr>
              <p:cNvSpPr/>
              <p:nvPr/>
            </p:nvSpPr>
            <p:spPr>
              <a:xfrm>
                <a:off x="6442198" y="1576474"/>
                <a:ext cx="120484" cy="681486"/>
              </a:xfrm>
              <a:prstGeom prst="parallelogram">
                <a:avLst>
                  <a:gd name="adj" fmla="val 57089"/>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 name="平行四辺形 18">
                <a:extLst>
                  <a:ext uri="{FF2B5EF4-FFF2-40B4-BE49-F238E27FC236}">
                    <a16:creationId xmlns="" xmlns:a16="http://schemas.microsoft.com/office/drawing/2014/main" id="{AB1DFF73-48DA-636B-0F24-57C72D54A3DD}"/>
                  </a:ext>
                </a:extLst>
              </p:cNvPr>
              <p:cNvSpPr/>
              <p:nvPr/>
            </p:nvSpPr>
            <p:spPr>
              <a:xfrm>
                <a:off x="6556405" y="1576474"/>
                <a:ext cx="120484" cy="681486"/>
              </a:xfrm>
              <a:prstGeom prst="parallelogram">
                <a:avLst>
                  <a:gd name="adj" fmla="val 57089"/>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grpSp>
      <p:pic>
        <p:nvPicPr>
          <p:cNvPr id="22" name="図 21">
            <a:extLst>
              <a:ext uri="{FF2B5EF4-FFF2-40B4-BE49-F238E27FC236}">
                <a16:creationId xmlns="" xmlns:a16="http://schemas.microsoft.com/office/drawing/2014/main" id="{2D36A625-0519-7907-2C80-CBB7D3D1B1AB}"/>
              </a:ext>
            </a:extLst>
          </p:cNvPr>
          <p:cNvPicPr>
            <a:picLocks noChangeAspect="1"/>
          </p:cNvPicPr>
          <p:nvPr/>
        </p:nvPicPr>
        <p:blipFill>
          <a:blip r:embed="rId2" cstate="print"/>
          <a:stretch>
            <a:fillRect/>
          </a:stretch>
        </p:blipFill>
        <p:spPr>
          <a:xfrm>
            <a:off x="2032420" y="3832806"/>
            <a:ext cx="4889377" cy="1354121"/>
          </a:xfrm>
          <a:prstGeom prst="rect">
            <a:avLst/>
          </a:prstGeom>
        </p:spPr>
      </p:pic>
      <p:pic>
        <p:nvPicPr>
          <p:cNvPr id="24" name="図 23">
            <a:extLst>
              <a:ext uri="{FF2B5EF4-FFF2-40B4-BE49-F238E27FC236}">
                <a16:creationId xmlns="" xmlns:a16="http://schemas.microsoft.com/office/drawing/2014/main" id="{52CB855E-2F75-F2DA-E952-619E3777320E}"/>
              </a:ext>
            </a:extLst>
          </p:cNvPr>
          <p:cNvPicPr>
            <a:picLocks noChangeAspect="1"/>
          </p:cNvPicPr>
          <p:nvPr/>
        </p:nvPicPr>
        <p:blipFill>
          <a:blip r:embed="rId3" cstate="print"/>
          <a:stretch>
            <a:fillRect/>
          </a:stretch>
        </p:blipFill>
        <p:spPr>
          <a:xfrm>
            <a:off x="2032420" y="2527163"/>
            <a:ext cx="4889377" cy="1133117"/>
          </a:xfrm>
          <a:prstGeom prst="rect">
            <a:avLst/>
          </a:prstGeom>
        </p:spPr>
      </p:pic>
      <p:sp>
        <p:nvSpPr>
          <p:cNvPr id="25" name="テキスト ボックス 24">
            <a:extLst>
              <a:ext uri="{FF2B5EF4-FFF2-40B4-BE49-F238E27FC236}">
                <a16:creationId xmlns="" xmlns:a16="http://schemas.microsoft.com/office/drawing/2014/main" id="{1F2BF216-0EB5-E5F4-AB52-324EA20800A1}"/>
              </a:ext>
            </a:extLst>
          </p:cNvPr>
          <p:cNvSpPr txBox="1"/>
          <p:nvPr/>
        </p:nvSpPr>
        <p:spPr>
          <a:xfrm>
            <a:off x="147706" y="5359453"/>
            <a:ext cx="9417963" cy="1046440"/>
          </a:xfrm>
          <a:prstGeom prst="rect">
            <a:avLst/>
          </a:prstGeom>
          <a:noFill/>
        </p:spPr>
        <p:txBody>
          <a:bodyPr wrap="none" rtlCol="0">
            <a:spAutoFit/>
          </a:bodyPr>
          <a:lstStyle/>
          <a:p>
            <a:r>
              <a:rPr lang="ja-JP" altLang="en-US" sz="1600" dirty="0" smtClean="0">
                <a:latin typeface="メイリオ" panose="020B0604030504040204" pitchFamily="50" charset="-128"/>
                <a:ea typeface="メイリオ" panose="020B0604030504040204" pitchFamily="50" charset="-128"/>
              </a:rPr>
              <a:t>シリカ特殊フィルター</a:t>
            </a:r>
            <a:r>
              <a:rPr kumimoji="1" lang="ja-JP" altLang="en-US" sz="1600" dirty="0">
                <a:latin typeface="メイリオ" panose="020B0604030504040204" pitchFamily="50" charset="-128"/>
                <a:ea typeface="メイリオ" panose="020B0604030504040204" pitchFamily="50" charset="-128"/>
              </a:rPr>
              <a:t>は液体の分子構造に変化を与えるものです。</a:t>
            </a:r>
          </a:p>
          <a:p>
            <a:r>
              <a:rPr kumimoji="1" lang="ja-JP" altLang="en-US" sz="1600" dirty="0">
                <a:latin typeface="メイリオ" panose="020B0604030504040204" pitchFamily="50" charset="-128"/>
                <a:ea typeface="メイリオ" panose="020B0604030504040204" pitchFamily="50" charset="-128"/>
              </a:rPr>
              <a:t>フィルター内部には「特殊機能性ガラス」</a:t>
            </a:r>
            <a:r>
              <a:rPr lang="ja-JP" altLang="en-US" sz="1600" dirty="0" smtClean="0">
                <a:latin typeface="メイリオ" panose="020B0604030504040204" pitchFamily="50" charset="-128"/>
                <a:ea typeface="メイリオ" panose="020B0604030504040204" pitchFamily="50" charset="-128"/>
              </a:rPr>
              <a:t>（シリカ特殊グラス</a:t>
            </a:r>
            <a:r>
              <a:rPr kumimoji="1" lang="ja-JP" altLang="en-US" sz="1600" dirty="0">
                <a:latin typeface="メイリオ" panose="020B0604030504040204" pitchFamily="50" charset="-128"/>
                <a:ea typeface="メイリオ" panose="020B0604030504040204" pitchFamily="50" charset="-128"/>
              </a:rPr>
              <a:t>）が充填されており、</a:t>
            </a:r>
            <a:r>
              <a:rPr kumimoji="1" lang="ja-JP" altLang="en-US" sz="1400" dirty="0">
                <a:latin typeface="メイリオ" panose="020B0604030504040204" pitchFamily="50" charset="-128"/>
                <a:ea typeface="メイリオ" panose="020B0604030504040204" pitchFamily="50" charset="-128"/>
              </a:rPr>
              <a:t>液体を</a:t>
            </a:r>
            <a:r>
              <a:rPr kumimoji="1" lang="ja-JP" altLang="en-US" sz="1400" dirty="0" smtClean="0">
                <a:latin typeface="メイリオ" panose="020B0604030504040204" pitchFamily="50" charset="-128"/>
                <a:ea typeface="メイリオ" panose="020B0604030504040204" pitchFamily="50" charset="-128"/>
              </a:rPr>
              <a:t>内部に</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通過させることにより</a:t>
            </a:r>
            <a:r>
              <a:rPr lang="ja-JP" altLang="en-US" sz="1600" dirty="0" smtClean="0">
                <a:latin typeface="メイリオ" panose="020B0604030504040204" pitchFamily="50" charset="-128"/>
                <a:ea typeface="メイリオ" panose="020B0604030504040204" pitchFamily="50" charset="-128"/>
              </a:rPr>
              <a:t>、シリカ特殊グラス</a:t>
            </a:r>
            <a:r>
              <a:rPr kumimoji="1" lang="ja-JP" altLang="en-US" sz="1600" dirty="0">
                <a:latin typeface="メイリオ" panose="020B0604030504040204" pitchFamily="50" charset="-128"/>
                <a:ea typeface="メイリオ" panose="020B0604030504040204" pitchFamily="50" charset="-128"/>
              </a:rPr>
              <a:t>と液体が接触し、液体を改質します。</a:t>
            </a:r>
          </a:p>
          <a:p>
            <a:endParaRPr kumimoji="1" lang="ja-JP" altLang="en-US" sz="1400" dirty="0">
              <a:latin typeface="メイリオ" panose="020B0604030504040204" pitchFamily="50" charset="-128"/>
              <a:ea typeface="メイリオ" panose="020B0604030504040204" pitchFamily="50" charset="-128"/>
            </a:endParaRPr>
          </a:p>
        </p:txBody>
      </p:sp>
    </p:spTree>
    <p:extLst>
      <p:ext uri="{BB962C8B-B14F-4D97-AF65-F5344CB8AC3E}">
        <p14:creationId xmlns="" xmlns:p14="http://schemas.microsoft.com/office/powerpoint/2010/main" val="4180926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51E46D6B-4BBB-891C-7E67-8FC4A31AB2E4}"/>
            </a:ext>
          </a:extLst>
        </p:cNvPr>
        <p:cNvGrpSpPr/>
        <p:nvPr/>
      </p:nvGrpSpPr>
      <p:grpSpPr>
        <a:xfrm>
          <a:off x="0" y="0"/>
          <a:ext cx="0" cy="0"/>
          <a:chOff x="0" y="0"/>
          <a:chExt cx="0" cy="0"/>
        </a:xfrm>
      </p:grpSpPr>
      <p:sp>
        <p:nvSpPr>
          <p:cNvPr id="2" name="テキスト ボックス 1">
            <a:extLst>
              <a:ext uri="{FF2B5EF4-FFF2-40B4-BE49-F238E27FC236}">
                <a16:creationId xmlns="" xmlns:a16="http://schemas.microsoft.com/office/drawing/2014/main" id="{4FA39A79-971B-8A1B-8731-5F8EA99D4631}"/>
              </a:ext>
            </a:extLst>
          </p:cNvPr>
          <p:cNvSpPr txBox="1"/>
          <p:nvPr/>
        </p:nvSpPr>
        <p:spPr>
          <a:xfrm>
            <a:off x="188958" y="1359748"/>
            <a:ext cx="8829913" cy="4912883"/>
          </a:xfrm>
          <a:prstGeom prst="rect">
            <a:avLst/>
          </a:prstGeom>
          <a:noFill/>
        </p:spPr>
        <p:txBody>
          <a:bodyPr wrap="square" rtlCol="0">
            <a:spAutoFit/>
          </a:bodyPr>
          <a:lstStyle/>
          <a:p>
            <a:pPr>
              <a:lnSpc>
                <a:spcPct val="150000"/>
              </a:lnSpc>
            </a:pPr>
            <a:r>
              <a:rPr kumimoji="1" lang="ja-JP" altLang="en-US" sz="1400" dirty="0">
                <a:latin typeface="メイリオ" panose="020B0604030504040204" pitchFamily="50" charset="-128"/>
                <a:ea typeface="メイリオ" panose="020B0604030504040204" pitchFamily="50" charset="-128"/>
              </a:rPr>
              <a:t>◾️成分</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ja-JP" altLang="en-US" sz="1400" dirty="0">
                <a:latin typeface="メイリオ" panose="020B0604030504040204" pitchFamily="50" charset="-128"/>
                <a:ea typeface="メイリオ" panose="020B0604030504040204" pitchFamily="50" charset="-128"/>
              </a:rPr>
              <a:t>・</a:t>
            </a:r>
            <a:r>
              <a:rPr kumimoji="1" lang="ja-JP" altLang="en-US" sz="1400" b="1" dirty="0">
                <a:latin typeface="メイリオ" panose="020B0604030504040204" pitchFamily="50" charset="-128"/>
                <a:ea typeface="メイリオ" panose="020B0604030504040204" pitchFamily="50" charset="-128"/>
              </a:rPr>
              <a:t>黒色：磁鉄鉱（マグタイト）　</a:t>
            </a:r>
            <a:r>
              <a:rPr kumimoji="1" lang="ja-JP" altLang="en-US" sz="1400" b="1" dirty="0">
                <a:solidFill>
                  <a:srgbClr val="00B050"/>
                </a:solidFill>
                <a:latin typeface="メイリオ" panose="020B0604030504040204" pitchFamily="50" charset="-128"/>
                <a:ea typeface="メイリオ" panose="020B0604030504040204" pitchFamily="50" charset="-128"/>
              </a:rPr>
              <a:t>緑色：麦飯石（ヘルストーン）</a:t>
            </a:r>
            <a:endParaRPr kumimoji="1" lang="en-US" altLang="ja-JP" sz="1400" b="1" dirty="0">
              <a:solidFill>
                <a:srgbClr val="00B050"/>
              </a:solidFill>
              <a:latin typeface="メイリオ" panose="020B0604030504040204" pitchFamily="50" charset="-128"/>
              <a:ea typeface="メイリオ" panose="020B0604030504040204" pitchFamily="50" charset="-128"/>
            </a:endParaRPr>
          </a:p>
          <a:p>
            <a:pPr>
              <a:lnSpc>
                <a:spcPct val="150000"/>
              </a:lnSpc>
            </a:pPr>
            <a:r>
              <a:rPr kumimoji="1" lang="ja-JP" altLang="en-US" sz="1400" dirty="0">
                <a:latin typeface="メイリオ" panose="020B0604030504040204" pitchFamily="50" charset="-128"/>
                <a:ea typeface="メイリオ" panose="020B0604030504040204" pitchFamily="50" charset="-128"/>
              </a:rPr>
              <a:t>◾️</a:t>
            </a:r>
            <a:r>
              <a:rPr kumimoji="1" lang="ja-JP" altLang="en-US" sz="1400" dirty="0">
                <a:highlight>
                  <a:srgbClr val="FFFF00"/>
                </a:highlight>
                <a:latin typeface="メイリオ" panose="020B0604030504040204" pitchFamily="50" charset="-128"/>
                <a:ea typeface="メイリオ" panose="020B0604030504040204" pitchFamily="50" charset="-128"/>
              </a:rPr>
              <a:t>特徴：久留米工業大学渡邊孝司名誉教授（工学博士）・福岡県立飯塚研究開発センター・その他多数実証</a:t>
            </a:r>
            <a:endParaRPr kumimoji="1" lang="en-US" altLang="ja-JP" sz="1400" dirty="0">
              <a:highlight>
                <a:srgbClr val="FFFF00"/>
              </a:highlight>
              <a:latin typeface="メイリオ" panose="020B0604030504040204" pitchFamily="50" charset="-128"/>
              <a:ea typeface="メイリオ" panose="020B0604030504040204" pitchFamily="50" charset="-128"/>
            </a:endParaRPr>
          </a:p>
          <a:p>
            <a:pPr>
              <a:lnSpc>
                <a:spcPct val="150000"/>
              </a:lnSpc>
            </a:pPr>
            <a:r>
              <a:rPr kumimoji="1" lang="ja-JP" altLang="en-US" sz="1400" dirty="0">
                <a:latin typeface="メイリオ" panose="020B0604030504040204" pitchFamily="50" charset="-128"/>
                <a:ea typeface="メイリオ" panose="020B0604030504040204" pitchFamily="50" charset="-128"/>
              </a:rPr>
              <a:t>・表面親水特性（表面張力の極低減）</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ja-JP" altLang="en-US" sz="1400" dirty="0">
                <a:latin typeface="メイリオ" panose="020B0604030504040204" pitchFamily="50" charset="-128"/>
                <a:ea typeface="メイリオ" panose="020B0604030504040204" pitchFamily="50" charset="-128"/>
              </a:rPr>
              <a:t>・減菌、抗菌特性</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ja-JP" altLang="en-US" sz="1400" dirty="0">
                <a:latin typeface="メイリオ" panose="020B0604030504040204" pitchFamily="50" charset="-128"/>
                <a:ea typeface="メイリオ" panose="020B0604030504040204" pitchFamily="50" charset="-128"/>
              </a:rPr>
              <a:t>・脱臭、消臭特性</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ja-JP" altLang="en-US" sz="1400" dirty="0">
                <a:latin typeface="メイリオ" panose="020B0604030504040204" pitchFamily="50" charset="-128"/>
                <a:ea typeface="メイリオ" panose="020B0604030504040204" pitchFamily="50" charset="-128"/>
              </a:rPr>
              <a:t>・酸化還元特性</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ja-JP" altLang="en-US" sz="1400" dirty="0">
                <a:latin typeface="メイリオ" panose="020B0604030504040204" pitchFamily="50" charset="-128"/>
                <a:ea typeface="メイリオ" panose="020B0604030504040204" pitchFamily="50" charset="-128"/>
              </a:rPr>
              <a:t>・遠赤外線放射特性</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ja-JP" altLang="en-US" sz="1400" dirty="0">
                <a:latin typeface="メイリオ" panose="020B0604030504040204" pitchFamily="50" charset="-128"/>
                <a:ea typeface="メイリオ" panose="020B0604030504040204" pitchFamily="50" charset="-128"/>
              </a:rPr>
              <a:t>◾️応用</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en-US" altLang="ja-JP" sz="1400" dirty="0">
                <a:latin typeface="メイリオ" panose="020B0604030504040204" pitchFamily="50" charset="-128"/>
                <a:ea typeface="メイリオ" panose="020B0604030504040204" pitchFamily="50" charset="-128"/>
              </a:rPr>
              <a:t>①</a:t>
            </a:r>
            <a:r>
              <a:rPr kumimoji="1" lang="ja-JP" altLang="en-US" sz="1400" dirty="0">
                <a:latin typeface="メイリオ" panose="020B0604030504040204" pitchFamily="50" charset="-128"/>
                <a:ea typeface="メイリオ" panose="020B0604030504040204" pitchFamily="50" charset="-128"/>
              </a:rPr>
              <a:t>自動車の燃費向上及び有害排気ガス削減</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en-US" altLang="ja-JP" sz="1400" dirty="0">
                <a:latin typeface="メイリオ" panose="020B0604030504040204" pitchFamily="50" charset="-128"/>
                <a:ea typeface="メイリオ" panose="020B0604030504040204" pitchFamily="50" charset="-128"/>
              </a:rPr>
              <a:t>②</a:t>
            </a:r>
            <a:r>
              <a:rPr kumimoji="1" lang="ja-JP" altLang="en-US" sz="1400" dirty="0">
                <a:latin typeface="メイリオ" panose="020B0604030504040204" pitchFamily="50" charset="-128"/>
                <a:ea typeface="メイリオ" panose="020B0604030504040204" pitchFamily="50" charset="-128"/>
              </a:rPr>
              <a:t>船舶の燃費向上及び有害排気ガス削減</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en-US" altLang="ja-JP" sz="1400" dirty="0">
                <a:latin typeface="メイリオ" panose="020B0604030504040204" pitchFamily="50" charset="-128"/>
                <a:ea typeface="メイリオ" panose="020B0604030504040204" pitchFamily="50" charset="-128"/>
              </a:rPr>
              <a:t>③</a:t>
            </a:r>
            <a:r>
              <a:rPr kumimoji="1" lang="ja-JP" altLang="en-US" sz="1400" dirty="0">
                <a:latin typeface="メイリオ" panose="020B0604030504040204" pitchFamily="50" charset="-128"/>
                <a:ea typeface="メイリオ" panose="020B0604030504040204" pitchFamily="50" charset="-128"/>
              </a:rPr>
              <a:t>ボイラーの燃費向上及び有害排気ガス削減</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en-US" altLang="ja-JP" sz="1400" dirty="0">
                <a:latin typeface="メイリオ" panose="020B0604030504040204" pitchFamily="50" charset="-128"/>
                <a:ea typeface="メイリオ" panose="020B0604030504040204" pitchFamily="50" charset="-128"/>
              </a:rPr>
              <a:t>④</a:t>
            </a:r>
            <a:r>
              <a:rPr kumimoji="1" lang="ja-JP" altLang="en-US" sz="1400" dirty="0">
                <a:latin typeface="メイリオ" panose="020B0604030504040204" pitchFamily="50" charset="-128"/>
                <a:ea typeface="メイリオ" panose="020B0604030504040204" pitchFamily="50" charset="-128"/>
              </a:rPr>
              <a:t>配管（水、温泉）のスケール除去</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en-US" altLang="ja-JP" sz="1400" dirty="0">
                <a:latin typeface="メイリオ" panose="020B0604030504040204" pitchFamily="50" charset="-128"/>
                <a:ea typeface="メイリオ" panose="020B0604030504040204" pitchFamily="50" charset="-128"/>
              </a:rPr>
              <a:t>⑤</a:t>
            </a:r>
            <a:r>
              <a:rPr kumimoji="1" lang="ja-JP" altLang="en-US" sz="1400" dirty="0">
                <a:latin typeface="メイリオ" panose="020B0604030504040204" pitchFamily="50" charset="-128"/>
                <a:ea typeface="メイリオ" panose="020B0604030504040204" pitchFamily="50" charset="-128"/>
              </a:rPr>
              <a:t>水槽の水質浄化と魚の成長促進</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en-US" altLang="ja-JP" sz="1400" dirty="0">
                <a:latin typeface="メイリオ" panose="020B0604030504040204" pitchFamily="50" charset="-128"/>
                <a:ea typeface="メイリオ" panose="020B0604030504040204" pitchFamily="50" charset="-128"/>
              </a:rPr>
              <a:t>⑥</a:t>
            </a:r>
            <a:r>
              <a:rPr kumimoji="1" lang="ja-JP" altLang="en-US" sz="1400" dirty="0">
                <a:latin typeface="メイリオ" panose="020B0604030504040204" pitchFamily="50" charset="-128"/>
                <a:ea typeface="メイリオ" panose="020B0604030504040204" pitchFamily="50" charset="-128"/>
              </a:rPr>
              <a:t>農作物の成長促進と品質向上</a:t>
            </a:r>
            <a:endParaRPr kumimoji="1" lang="en-US" altLang="ja-JP" sz="1400" dirty="0">
              <a:latin typeface="メイリオ" panose="020B0604030504040204" pitchFamily="50" charset="-128"/>
              <a:ea typeface="メイリオ" panose="020B0604030504040204" pitchFamily="50" charset="-128"/>
            </a:endParaRPr>
          </a:p>
        </p:txBody>
      </p:sp>
      <p:pic>
        <p:nvPicPr>
          <p:cNvPr id="3" name="図 2">
            <a:extLst>
              <a:ext uri="{FF2B5EF4-FFF2-40B4-BE49-F238E27FC236}">
                <a16:creationId xmlns="" xmlns:a16="http://schemas.microsoft.com/office/drawing/2014/main" id="{5A6A250F-C9EE-F9E0-2F19-147B23982BC0}"/>
              </a:ext>
            </a:extLst>
          </p:cNvPr>
          <p:cNvPicPr>
            <a:picLocks noChangeAspect="1"/>
          </p:cNvPicPr>
          <p:nvPr/>
        </p:nvPicPr>
        <p:blipFill>
          <a:blip r:embed="rId2" cstate="print"/>
          <a:stretch>
            <a:fillRect/>
          </a:stretch>
        </p:blipFill>
        <p:spPr>
          <a:xfrm>
            <a:off x="4867342" y="2373669"/>
            <a:ext cx="3548180" cy="1841152"/>
          </a:xfrm>
          <a:prstGeom prst="rect">
            <a:avLst/>
          </a:prstGeom>
        </p:spPr>
      </p:pic>
      <p:pic>
        <p:nvPicPr>
          <p:cNvPr id="5" name="図 4">
            <a:extLst>
              <a:ext uri="{FF2B5EF4-FFF2-40B4-BE49-F238E27FC236}">
                <a16:creationId xmlns="" xmlns:a16="http://schemas.microsoft.com/office/drawing/2014/main" id="{3510B4B5-F4E6-CF48-C5B3-42A0010A1317}"/>
              </a:ext>
            </a:extLst>
          </p:cNvPr>
          <p:cNvPicPr>
            <a:picLocks noChangeAspect="1"/>
          </p:cNvPicPr>
          <p:nvPr/>
        </p:nvPicPr>
        <p:blipFill>
          <a:blip r:embed="rId3" cstate="print"/>
          <a:stretch>
            <a:fillRect/>
          </a:stretch>
        </p:blipFill>
        <p:spPr>
          <a:xfrm>
            <a:off x="5271454" y="4350618"/>
            <a:ext cx="2728969" cy="2117561"/>
          </a:xfrm>
          <a:prstGeom prst="rect">
            <a:avLst/>
          </a:prstGeom>
        </p:spPr>
      </p:pic>
      <p:sp>
        <p:nvSpPr>
          <p:cNvPr id="6" name="テキスト ボックス 5">
            <a:extLst>
              <a:ext uri="{FF2B5EF4-FFF2-40B4-BE49-F238E27FC236}">
                <a16:creationId xmlns="" xmlns:a16="http://schemas.microsoft.com/office/drawing/2014/main" id="{DAAAAA45-8073-D4B1-DA27-90585B1D8B57}"/>
              </a:ext>
            </a:extLst>
          </p:cNvPr>
          <p:cNvSpPr txBox="1"/>
          <p:nvPr/>
        </p:nvSpPr>
        <p:spPr>
          <a:xfrm>
            <a:off x="362308" y="781711"/>
            <a:ext cx="6383548" cy="523220"/>
          </a:xfrm>
          <a:prstGeom prst="rect">
            <a:avLst/>
          </a:prstGeom>
          <a:noFill/>
        </p:spPr>
        <p:txBody>
          <a:bodyPr wrap="square" rtlCol="0">
            <a:spAutoFit/>
          </a:bodyPr>
          <a:lstStyle/>
          <a:p>
            <a:r>
              <a:rPr lang="ja-JP" altLang="en-US" sz="2800" dirty="0" smtClean="0">
                <a:latin typeface="メイリオ" panose="020B0604030504040204" pitchFamily="50" charset="-128"/>
                <a:ea typeface="メイリオ" panose="020B0604030504040204" pitchFamily="50" charset="-128"/>
              </a:rPr>
              <a:t>シリカ特殊グラス</a:t>
            </a:r>
            <a:r>
              <a:rPr kumimoji="1" lang="ja-JP" altLang="en-US" sz="2800" dirty="0">
                <a:latin typeface="メイリオ" panose="020B0604030504040204" pitchFamily="50" charset="-128"/>
                <a:ea typeface="メイリオ" panose="020B0604030504040204" pitchFamily="50" charset="-128"/>
              </a:rPr>
              <a:t>とは？</a:t>
            </a:r>
          </a:p>
        </p:txBody>
      </p:sp>
    </p:spTree>
    <p:extLst>
      <p:ext uri="{BB962C8B-B14F-4D97-AF65-F5344CB8AC3E}">
        <p14:creationId xmlns="" xmlns:p14="http://schemas.microsoft.com/office/powerpoint/2010/main" val="60416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40B4C9D3-3CA7-F1FA-4AB8-80B8BC29AEF4}"/>
            </a:ext>
          </a:extLst>
        </p:cNvPr>
        <p:cNvGrpSpPr/>
        <p:nvPr/>
      </p:nvGrpSpPr>
      <p:grpSpPr>
        <a:xfrm>
          <a:off x="0" y="0"/>
          <a:ext cx="0" cy="0"/>
          <a:chOff x="0" y="0"/>
          <a:chExt cx="0" cy="0"/>
        </a:xfrm>
      </p:grpSpPr>
      <p:sp>
        <p:nvSpPr>
          <p:cNvPr id="4" name="テキスト ボックス 3">
            <a:extLst>
              <a:ext uri="{FF2B5EF4-FFF2-40B4-BE49-F238E27FC236}">
                <a16:creationId xmlns="" xmlns:a16="http://schemas.microsoft.com/office/drawing/2014/main" id="{6333905C-91E2-16AC-3354-9E173E494255}"/>
              </a:ext>
            </a:extLst>
          </p:cNvPr>
          <p:cNvSpPr txBox="1"/>
          <p:nvPr/>
        </p:nvSpPr>
        <p:spPr>
          <a:xfrm>
            <a:off x="362308" y="781711"/>
            <a:ext cx="5865237" cy="954107"/>
          </a:xfrm>
          <a:prstGeom prst="rect">
            <a:avLst/>
          </a:prstGeom>
          <a:noFill/>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rPr>
              <a:t>表面張力が低下した水をボイラーの熱媒水に使用すると？</a:t>
            </a:r>
          </a:p>
        </p:txBody>
      </p:sp>
      <p:pic>
        <p:nvPicPr>
          <p:cNvPr id="6" name="図 5">
            <a:extLst>
              <a:ext uri="{FF2B5EF4-FFF2-40B4-BE49-F238E27FC236}">
                <a16:creationId xmlns="" xmlns:a16="http://schemas.microsoft.com/office/drawing/2014/main" id="{061131CC-D3D8-4866-9454-BB90255F1091}"/>
              </a:ext>
            </a:extLst>
          </p:cNvPr>
          <p:cNvPicPr>
            <a:picLocks noChangeAspect="1"/>
          </p:cNvPicPr>
          <p:nvPr/>
        </p:nvPicPr>
        <p:blipFill>
          <a:blip r:embed="rId2" cstate="print"/>
          <a:stretch>
            <a:fillRect/>
          </a:stretch>
        </p:blipFill>
        <p:spPr>
          <a:xfrm>
            <a:off x="3591591" y="2013202"/>
            <a:ext cx="1952124" cy="1377361"/>
          </a:xfrm>
          <a:prstGeom prst="rect">
            <a:avLst/>
          </a:prstGeom>
        </p:spPr>
      </p:pic>
      <p:pic>
        <p:nvPicPr>
          <p:cNvPr id="7" name="図 6">
            <a:extLst>
              <a:ext uri="{FF2B5EF4-FFF2-40B4-BE49-F238E27FC236}">
                <a16:creationId xmlns="" xmlns:a16="http://schemas.microsoft.com/office/drawing/2014/main" id="{31E37CAF-1B7F-0B73-019A-769BA8F142CE}"/>
              </a:ext>
            </a:extLst>
          </p:cNvPr>
          <p:cNvPicPr>
            <a:picLocks noChangeAspect="1"/>
          </p:cNvPicPr>
          <p:nvPr/>
        </p:nvPicPr>
        <p:blipFill>
          <a:blip r:embed="rId3" cstate="print"/>
          <a:stretch>
            <a:fillRect/>
          </a:stretch>
        </p:blipFill>
        <p:spPr>
          <a:xfrm>
            <a:off x="439947" y="1701239"/>
            <a:ext cx="2963649" cy="2091116"/>
          </a:xfrm>
          <a:prstGeom prst="rect">
            <a:avLst/>
          </a:prstGeom>
        </p:spPr>
      </p:pic>
      <p:sp>
        <p:nvSpPr>
          <p:cNvPr id="8" name="楕円 7">
            <a:extLst>
              <a:ext uri="{FF2B5EF4-FFF2-40B4-BE49-F238E27FC236}">
                <a16:creationId xmlns="" xmlns:a16="http://schemas.microsoft.com/office/drawing/2014/main" id="{1284FE0B-03DF-1B46-2082-3B8859FBC9D9}"/>
              </a:ext>
            </a:extLst>
          </p:cNvPr>
          <p:cNvSpPr/>
          <p:nvPr/>
        </p:nvSpPr>
        <p:spPr>
          <a:xfrm>
            <a:off x="1858848" y="3130181"/>
            <a:ext cx="359752" cy="327259"/>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 xmlns:a16="http://schemas.microsoft.com/office/drawing/2014/main" id="{27D719F5-12FF-9FFE-6E76-F1E399813AC3}"/>
              </a:ext>
            </a:extLst>
          </p:cNvPr>
          <p:cNvSpPr txBox="1"/>
          <p:nvPr/>
        </p:nvSpPr>
        <p:spPr>
          <a:xfrm>
            <a:off x="5693346" y="2221012"/>
            <a:ext cx="3002013" cy="1169551"/>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全てのボイラーの</a:t>
            </a:r>
            <a:r>
              <a:rPr kumimoji="1" lang="ja-JP" altLang="en-US" sz="1400" dirty="0">
                <a:solidFill>
                  <a:srgbClr val="FF0000"/>
                </a:solidFill>
                <a:latin typeface="メイリオ" panose="020B0604030504040204" pitchFamily="50" charset="-128"/>
                <a:ea typeface="メイリオ" panose="020B0604030504040204" pitchFamily="50" charset="-128"/>
              </a:rPr>
              <a:t>過熱部と水の境にあるのは金属</a:t>
            </a:r>
            <a:r>
              <a:rPr kumimoji="1" lang="ja-JP" altLang="en-US" sz="1400" dirty="0">
                <a:latin typeface="メイリオ" panose="020B0604030504040204" pitchFamily="50" charset="-128"/>
                <a:ea typeface="メイリオ" panose="020B0604030504040204" pitchFamily="50" charset="-128"/>
              </a:rPr>
              <a:t>壁です。</a:t>
            </a:r>
            <a:endParaRPr kumimoji="1"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金属の表面は見た目では滑らかですが実際はざらざらで凹凸が沢山あります。</a:t>
            </a:r>
            <a:endParaRPr kumimoji="1" lang="ja-JP" altLang="en-US" sz="1400" dirty="0">
              <a:latin typeface="メイリオ" panose="020B0604030504040204" pitchFamily="50" charset="-128"/>
              <a:ea typeface="メイリオ" panose="020B0604030504040204" pitchFamily="50" charset="-128"/>
            </a:endParaRPr>
          </a:p>
        </p:txBody>
      </p:sp>
      <p:sp>
        <p:nvSpPr>
          <p:cNvPr id="11" name="吹き出し: 四角形 10">
            <a:extLst>
              <a:ext uri="{FF2B5EF4-FFF2-40B4-BE49-F238E27FC236}">
                <a16:creationId xmlns="" xmlns:a16="http://schemas.microsoft.com/office/drawing/2014/main" id="{D1038EB5-A4A7-A018-1F24-954BB4BBF1AC}"/>
              </a:ext>
            </a:extLst>
          </p:cNvPr>
          <p:cNvSpPr/>
          <p:nvPr/>
        </p:nvSpPr>
        <p:spPr>
          <a:xfrm>
            <a:off x="3591591" y="2030556"/>
            <a:ext cx="1952124" cy="1377361"/>
          </a:xfrm>
          <a:prstGeom prst="wedgeRectCallout">
            <a:avLst>
              <a:gd name="adj1" fmla="val -122726"/>
              <a:gd name="adj2" fmla="val 36957"/>
            </a:avLst>
          </a:prstGeom>
          <a:no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 xmlns:a16="http://schemas.microsoft.com/office/drawing/2014/main" id="{E1FA9017-EF67-B255-81A7-8610713C4FC6}"/>
              </a:ext>
            </a:extLst>
          </p:cNvPr>
          <p:cNvSpPr txBox="1"/>
          <p:nvPr/>
        </p:nvSpPr>
        <p:spPr>
          <a:xfrm>
            <a:off x="3600287" y="3407917"/>
            <a:ext cx="1980029" cy="523220"/>
          </a:xfrm>
          <a:prstGeom prst="rect">
            <a:avLst/>
          </a:prstGeom>
          <a:noFill/>
        </p:spPr>
        <p:txBody>
          <a:bodyPr wrap="none" rtlCol="0">
            <a:spAutoFit/>
          </a:bodyPr>
          <a:lstStyle/>
          <a:p>
            <a:r>
              <a:rPr kumimoji="1" lang="ja-JP" altLang="en-US" sz="1400" dirty="0">
                <a:latin typeface="メイリオ" panose="020B0604030504040204" pitchFamily="50" charset="-128"/>
                <a:ea typeface="メイリオ" panose="020B0604030504040204" pitchFamily="50" charset="-128"/>
              </a:rPr>
              <a:t>金属表面を電子顕微鏡</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で見た写真</a:t>
            </a:r>
          </a:p>
        </p:txBody>
      </p:sp>
      <p:grpSp>
        <p:nvGrpSpPr>
          <p:cNvPr id="51" name="グループ化 50">
            <a:extLst>
              <a:ext uri="{FF2B5EF4-FFF2-40B4-BE49-F238E27FC236}">
                <a16:creationId xmlns="" xmlns:a16="http://schemas.microsoft.com/office/drawing/2014/main" id="{850EEDD9-C77F-8F31-5A9F-4D86C25BE576}"/>
              </a:ext>
            </a:extLst>
          </p:cNvPr>
          <p:cNvGrpSpPr/>
          <p:nvPr/>
        </p:nvGrpSpPr>
        <p:grpSpPr>
          <a:xfrm>
            <a:off x="439947" y="4024578"/>
            <a:ext cx="2570897" cy="2091116"/>
            <a:chOff x="1029389" y="3994724"/>
            <a:chExt cx="2892664" cy="2170578"/>
          </a:xfrm>
        </p:grpSpPr>
        <p:grpSp>
          <p:nvGrpSpPr>
            <p:cNvPr id="45" name="グループ化 44">
              <a:extLst>
                <a:ext uri="{FF2B5EF4-FFF2-40B4-BE49-F238E27FC236}">
                  <a16:creationId xmlns="" xmlns:a16="http://schemas.microsoft.com/office/drawing/2014/main" id="{31F1A122-B85C-BB06-F76A-7175560F8C3F}"/>
                </a:ext>
              </a:extLst>
            </p:cNvPr>
            <p:cNvGrpSpPr/>
            <p:nvPr/>
          </p:nvGrpSpPr>
          <p:grpSpPr>
            <a:xfrm>
              <a:off x="1029389" y="3994724"/>
              <a:ext cx="2892664" cy="2170578"/>
              <a:chOff x="813060" y="4355349"/>
              <a:chExt cx="3570973" cy="2385344"/>
            </a:xfrm>
          </p:grpSpPr>
          <p:sp>
            <p:nvSpPr>
              <p:cNvPr id="33" name="正方形/長方形 32">
                <a:extLst>
                  <a:ext uri="{FF2B5EF4-FFF2-40B4-BE49-F238E27FC236}">
                    <a16:creationId xmlns="" xmlns:a16="http://schemas.microsoft.com/office/drawing/2014/main" id="{AF466436-F338-F698-BFA8-B9B5F72E745A}"/>
                  </a:ext>
                </a:extLst>
              </p:cNvPr>
              <p:cNvSpPr/>
              <p:nvPr/>
            </p:nvSpPr>
            <p:spPr>
              <a:xfrm>
                <a:off x="813061" y="4355349"/>
                <a:ext cx="3570972" cy="1169551"/>
              </a:xfrm>
              <a:prstGeom prst="rect">
                <a:avLst/>
              </a:prstGeom>
              <a:solidFill>
                <a:srgbClr val="00F0F0"/>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1"/>
              <a:lstStyle/>
              <a:p>
                <a:pPr algn="ctr"/>
                <a:r>
                  <a:rPr kumimoji="1" lang="ja-JP" altLang="en-US" b="1" dirty="0">
                    <a:solidFill>
                      <a:schemeClr val="bg1"/>
                    </a:solidFill>
                    <a:latin typeface="メイリオ" panose="020B0604030504040204" pitchFamily="50" charset="-128"/>
                    <a:ea typeface="メイリオ" panose="020B0604030504040204" pitchFamily="50" charset="-128"/>
                  </a:rPr>
                  <a:t>水</a:t>
                </a:r>
              </a:p>
            </p:txBody>
          </p:sp>
          <p:sp>
            <p:nvSpPr>
              <p:cNvPr id="19" name="楕円 18">
                <a:extLst>
                  <a:ext uri="{FF2B5EF4-FFF2-40B4-BE49-F238E27FC236}">
                    <a16:creationId xmlns="" xmlns:a16="http://schemas.microsoft.com/office/drawing/2014/main" id="{3E411D09-9E92-CB4F-8C95-D4386BE19084}"/>
                  </a:ext>
                </a:extLst>
              </p:cNvPr>
              <p:cNvSpPr/>
              <p:nvPr/>
            </p:nvSpPr>
            <p:spPr>
              <a:xfrm>
                <a:off x="1079289" y="5158794"/>
                <a:ext cx="222096" cy="203465"/>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a:extLst>
                  <a:ext uri="{FF2B5EF4-FFF2-40B4-BE49-F238E27FC236}">
                    <a16:creationId xmlns="" xmlns:a16="http://schemas.microsoft.com/office/drawing/2014/main" id="{BFE8CC74-A3B5-E664-7143-2ACD2396EAB7}"/>
                  </a:ext>
                </a:extLst>
              </p:cNvPr>
              <p:cNvSpPr/>
              <p:nvPr/>
            </p:nvSpPr>
            <p:spPr>
              <a:xfrm>
                <a:off x="3097961" y="5158793"/>
                <a:ext cx="221381" cy="250257"/>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a:extLst>
                  <a:ext uri="{FF2B5EF4-FFF2-40B4-BE49-F238E27FC236}">
                    <a16:creationId xmlns="" xmlns:a16="http://schemas.microsoft.com/office/drawing/2014/main" id="{1BADC2DA-9918-6DCF-102E-3A3D6835BDA9}"/>
                  </a:ext>
                </a:extLst>
              </p:cNvPr>
              <p:cNvSpPr/>
              <p:nvPr/>
            </p:nvSpPr>
            <p:spPr>
              <a:xfrm>
                <a:off x="1394259" y="5198629"/>
                <a:ext cx="147446" cy="16363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a:extLst>
                  <a:ext uri="{FF2B5EF4-FFF2-40B4-BE49-F238E27FC236}">
                    <a16:creationId xmlns="" xmlns:a16="http://schemas.microsoft.com/office/drawing/2014/main" id="{9B3D9CFE-FF2A-4317-7DFA-3CB04DA5A0D0}"/>
                  </a:ext>
                </a:extLst>
              </p:cNvPr>
              <p:cNvSpPr/>
              <p:nvPr/>
            </p:nvSpPr>
            <p:spPr>
              <a:xfrm>
                <a:off x="1885824" y="5222025"/>
                <a:ext cx="147446" cy="16363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7" name="グループ化 26">
                <a:extLst>
                  <a:ext uri="{FF2B5EF4-FFF2-40B4-BE49-F238E27FC236}">
                    <a16:creationId xmlns="" xmlns:a16="http://schemas.microsoft.com/office/drawing/2014/main" id="{F69A2760-B9A4-3E14-30FF-398678D2A8A4}"/>
                  </a:ext>
                </a:extLst>
              </p:cNvPr>
              <p:cNvGrpSpPr/>
              <p:nvPr/>
            </p:nvGrpSpPr>
            <p:grpSpPr>
              <a:xfrm>
                <a:off x="813061" y="4706754"/>
                <a:ext cx="3570972" cy="1078029"/>
                <a:chOff x="3859731" y="4745255"/>
                <a:chExt cx="3570972" cy="1078029"/>
              </a:xfrm>
            </p:grpSpPr>
            <p:sp>
              <p:nvSpPr>
                <p:cNvPr id="25" name="フリーフォーム: 図形 24">
                  <a:extLst>
                    <a:ext uri="{FF2B5EF4-FFF2-40B4-BE49-F238E27FC236}">
                      <a16:creationId xmlns="" xmlns:a16="http://schemas.microsoft.com/office/drawing/2014/main" id="{3281C915-1A75-7183-D8C4-BE17F9270718}"/>
                    </a:ext>
                  </a:extLst>
                </p:cNvPr>
                <p:cNvSpPr/>
                <p:nvPr/>
              </p:nvSpPr>
              <p:spPr>
                <a:xfrm>
                  <a:off x="3859731" y="4745255"/>
                  <a:ext cx="3570972" cy="1078029"/>
                </a:xfrm>
                <a:custGeom>
                  <a:avLst/>
                  <a:gdLst>
                    <a:gd name="connsiteX0" fmla="*/ 67376 w 3570972"/>
                    <a:gd name="connsiteY0" fmla="*/ 770021 h 1078029"/>
                    <a:gd name="connsiteX1" fmla="*/ 77002 w 3570972"/>
                    <a:gd name="connsiteY1" fmla="*/ 587141 h 1078029"/>
                    <a:gd name="connsiteX2" fmla="*/ 96252 w 3570972"/>
                    <a:gd name="connsiteY2" fmla="*/ 548640 h 1078029"/>
                    <a:gd name="connsiteX3" fmla="*/ 105877 w 3570972"/>
                    <a:gd name="connsiteY3" fmla="*/ 510139 h 1078029"/>
                    <a:gd name="connsiteX4" fmla="*/ 134753 w 3570972"/>
                    <a:gd name="connsiteY4" fmla="*/ 423511 h 1078029"/>
                    <a:gd name="connsiteX5" fmla="*/ 144378 w 3570972"/>
                    <a:gd name="connsiteY5" fmla="*/ 394636 h 1078029"/>
                    <a:gd name="connsiteX6" fmla="*/ 211755 w 3570972"/>
                    <a:gd name="connsiteY6" fmla="*/ 288758 h 1078029"/>
                    <a:gd name="connsiteX7" fmla="*/ 221381 w 3570972"/>
                    <a:gd name="connsiteY7" fmla="*/ 259882 h 1078029"/>
                    <a:gd name="connsiteX8" fmla="*/ 240631 w 3570972"/>
                    <a:gd name="connsiteY8" fmla="*/ 221381 h 1078029"/>
                    <a:gd name="connsiteX9" fmla="*/ 259882 w 3570972"/>
                    <a:gd name="connsiteY9" fmla="*/ 231006 h 1078029"/>
                    <a:gd name="connsiteX10" fmla="*/ 269507 w 3570972"/>
                    <a:gd name="connsiteY10" fmla="*/ 259882 h 1078029"/>
                    <a:gd name="connsiteX11" fmla="*/ 279132 w 3570972"/>
                    <a:gd name="connsiteY11" fmla="*/ 298383 h 1078029"/>
                    <a:gd name="connsiteX12" fmla="*/ 288757 w 3570972"/>
                    <a:gd name="connsiteY12" fmla="*/ 423511 h 1078029"/>
                    <a:gd name="connsiteX13" fmla="*/ 298383 w 3570972"/>
                    <a:gd name="connsiteY13" fmla="*/ 519764 h 1078029"/>
                    <a:gd name="connsiteX14" fmla="*/ 308008 w 3570972"/>
                    <a:gd name="connsiteY14" fmla="*/ 654518 h 1078029"/>
                    <a:gd name="connsiteX15" fmla="*/ 327258 w 3570972"/>
                    <a:gd name="connsiteY15" fmla="*/ 731520 h 1078029"/>
                    <a:gd name="connsiteX16" fmla="*/ 365760 w 3570972"/>
                    <a:gd name="connsiteY16" fmla="*/ 712269 h 1078029"/>
                    <a:gd name="connsiteX17" fmla="*/ 394635 w 3570972"/>
                    <a:gd name="connsiteY17" fmla="*/ 673768 h 1078029"/>
                    <a:gd name="connsiteX18" fmla="*/ 490888 w 3570972"/>
                    <a:gd name="connsiteY18" fmla="*/ 587141 h 1078029"/>
                    <a:gd name="connsiteX19" fmla="*/ 519764 w 3570972"/>
                    <a:gd name="connsiteY19" fmla="*/ 490888 h 1078029"/>
                    <a:gd name="connsiteX20" fmla="*/ 587141 w 3570972"/>
                    <a:gd name="connsiteY20" fmla="*/ 558265 h 1078029"/>
                    <a:gd name="connsiteX21" fmla="*/ 616016 w 3570972"/>
                    <a:gd name="connsiteY21" fmla="*/ 654518 h 1078029"/>
                    <a:gd name="connsiteX22" fmla="*/ 635267 w 3570972"/>
                    <a:gd name="connsiteY22" fmla="*/ 750770 h 1078029"/>
                    <a:gd name="connsiteX23" fmla="*/ 683393 w 3570972"/>
                    <a:gd name="connsiteY23" fmla="*/ 673768 h 1078029"/>
                    <a:gd name="connsiteX24" fmla="*/ 702644 w 3570972"/>
                    <a:gd name="connsiteY24" fmla="*/ 616017 h 1078029"/>
                    <a:gd name="connsiteX25" fmla="*/ 750770 w 3570972"/>
                    <a:gd name="connsiteY25" fmla="*/ 558265 h 1078029"/>
                    <a:gd name="connsiteX26" fmla="*/ 789271 w 3570972"/>
                    <a:gd name="connsiteY26" fmla="*/ 519764 h 1078029"/>
                    <a:gd name="connsiteX27" fmla="*/ 798896 w 3570972"/>
                    <a:gd name="connsiteY27" fmla="*/ 490888 h 1078029"/>
                    <a:gd name="connsiteX28" fmla="*/ 837397 w 3570972"/>
                    <a:gd name="connsiteY28" fmla="*/ 433137 h 1078029"/>
                    <a:gd name="connsiteX29" fmla="*/ 885524 w 3570972"/>
                    <a:gd name="connsiteY29" fmla="*/ 327259 h 1078029"/>
                    <a:gd name="connsiteX30" fmla="*/ 914400 w 3570972"/>
                    <a:gd name="connsiteY30" fmla="*/ 308008 h 1078029"/>
                    <a:gd name="connsiteX31" fmla="*/ 962526 w 3570972"/>
                    <a:gd name="connsiteY31" fmla="*/ 250257 h 1078029"/>
                    <a:gd name="connsiteX32" fmla="*/ 1039528 w 3570972"/>
                    <a:gd name="connsiteY32" fmla="*/ 154004 h 1078029"/>
                    <a:gd name="connsiteX33" fmla="*/ 1049153 w 3570972"/>
                    <a:gd name="connsiteY33" fmla="*/ 77002 h 1078029"/>
                    <a:gd name="connsiteX34" fmla="*/ 1078029 w 3570972"/>
                    <a:gd name="connsiteY34" fmla="*/ 67377 h 1078029"/>
                    <a:gd name="connsiteX35" fmla="*/ 1087654 w 3570972"/>
                    <a:gd name="connsiteY35" fmla="*/ 96252 h 1078029"/>
                    <a:gd name="connsiteX36" fmla="*/ 1078029 w 3570972"/>
                    <a:gd name="connsiteY36" fmla="*/ 211756 h 1078029"/>
                    <a:gd name="connsiteX37" fmla="*/ 1058778 w 3570972"/>
                    <a:gd name="connsiteY37" fmla="*/ 259882 h 1078029"/>
                    <a:gd name="connsiteX38" fmla="*/ 1078029 w 3570972"/>
                    <a:gd name="connsiteY38" fmla="*/ 529389 h 1078029"/>
                    <a:gd name="connsiteX39" fmla="*/ 1106905 w 3570972"/>
                    <a:gd name="connsiteY39" fmla="*/ 683393 h 1078029"/>
                    <a:gd name="connsiteX40" fmla="*/ 1126155 w 3570972"/>
                    <a:gd name="connsiteY40" fmla="*/ 741145 h 1078029"/>
                    <a:gd name="connsiteX41" fmla="*/ 1241658 w 3570972"/>
                    <a:gd name="connsiteY41" fmla="*/ 616017 h 1078029"/>
                    <a:gd name="connsiteX42" fmla="*/ 1309035 w 3570972"/>
                    <a:gd name="connsiteY42" fmla="*/ 548640 h 1078029"/>
                    <a:gd name="connsiteX43" fmla="*/ 1328286 w 3570972"/>
                    <a:gd name="connsiteY43" fmla="*/ 500513 h 1078029"/>
                    <a:gd name="connsiteX44" fmla="*/ 1347536 w 3570972"/>
                    <a:gd name="connsiteY44" fmla="*/ 529389 h 1078029"/>
                    <a:gd name="connsiteX45" fmla="*/ 1376412 w 3570972"/>
                    <a:gd name="connsiteY45" fmla="*/ 577516 h 1078029"/>
                    <a:gd name="connsiteX46" fmla="*/ 1395663 w 3570972"/>
                    <a:gd name="connsiteY46" fmla="*/ 606391 h 1078029"/>
                    <a:gd name="connsiteX47" fmla="*/ 1424538 w 3570972"/>
                    <a:gd name="connsiteY47" fmla="*/ 644892 h 1078029"/>
                    <a:gd name="connsiteX48" fmla="*/ 1443789 w 3570972"/>
                    <a:gd name="connsiteY48" fmla="*/ 683393 h 1078029"/>
                    <a:gd name="connsiteX49" fmla="*/ 1453414 w 3570972"/>
                    <a:gd name="connsiteY49" fmla="*/ 644892 h 1078029"/>
                    <a:gd name="connsiteX50" fmla="*/ 1472665 w 3570972"/>
                    <a:gd name="connsiteY50" fmla="*/ 616017 h 1078029"/>
                    <a:gd name="connsiteX51" fmla="*/ 1491915 w 3570972"/>
                    <a:gd name="connsiteY51" fmla="*/ 577516 h 1078029"/>
                    <a:gd name="connsiteX52" fmla="*/ 1501541 w 3570972"/>
                    <a:gd name="connsiteY52" fmla="*/ 548640 h 1078029"/>
                    <a:gd name="connsiteX53" fmla="*/ 1559292 w 3570972"/>
                    <a:gd name="connsiteY53" fmla="*/ 490888 h 1078029"/>
                    <a:gd name="connsiteX54" fmla="*/ 1578543 w 3570972"/>
                    <a:gd name="connsiteY54" fmla="*/ 462012 h 1078029"/>
                    <a:gd name="connsiteX55" fmla="*/ 1607418 w 3570972"/>
                    <a:gd name="connsiteY55" fmla="*/ 423511 h 1078029"/>
                    <a:gd name="connsiteX56" fmla="*/ 1665170 w 3570972"/>
                    <a:gd name="connsiteY56" fmla="*/ 346509 h 1078029"/>
                    <a:gd name="connsiteX57" fmla="*/ 1732547 w 3570972"/>
                    <a:gd name="connsiteY57" fmla="*/ 259882 h 1078029"/>
                    <a:gd name="connsiteX58" fmla="*/ 1799924 w 3570972"/>
                    <a:gd name="connsiteY58" fmla="*/ 173254 h 1078029"/>
                    <a:gd name="connsiteX59" fmla="*/ 1867301 w 3570972"/>
                    <a:gd name="connsiteY59" fmla="*/ 115503 h 1078029"/>
                    <a:gd name="connsiteX60" fmla="*/ 1838425 w 3570972"/>
                    <a:gd name="connsiteY60" fmla="*/ 192505 h 1078029"/>
                    <a:gd name="connsiteX61" fmla="*/ 1828800 w 3570972"/>
                    <a:gd name="connsiteY61" fmla="*/ 288758 h 1078029"/>
                    <a:gd name="connsiteX62" fmla="*/ 1819174 w 3570972"/>
                    <a:gd name="connsiteY62" fmla="*/ 336884 h 1078029"/>
                    <a:gd name="connsiteX63" fmla="*/ 1799924 w 3570972"/>
                    <a:gd name="connsiteY63" fmla="*/ 413886 h 1078029"/>
                    <a:gd name="connsiteX64" fmla="*/ 1809549 w 3570972"/>
                    <a:gd name="connsiteY64" fmla="*/ 577516 h 1078029"/>
                    <a:gd name="connsiteX65" fmla="*/ 1828800 w 3570972"/>
                    <a:gd name="connsiteY65" fmla="*/ 654518 h 1078029"/>
                    <a:gd name="connsiteX66" fmla="*/ 1838425 w 3570972"/>
                    <a:gd name="connsiteY66" fmla="*/ 693019 h 1078029"/>
                    <a:gd name="connsiteX67" fmla="*/ 1857675 w 3570972"/>
                    <a:gd name="connsiteY67" fmla="*/ 721894 h 1078029"/>
                    <a:gd name="connsiteX68" fmla="*/ 1886551 w 3570972"/>
                    <a:gd name="connsiteY68" fmla="*/ 712269 h 1078029"/>
                    <a:gd name="connsiteX69" fmla="*/ 1915427 w 3570972"/>
                    <a:gd name="connsiteY69" fmla="*/ 673768 h 1078029"/>
                    <a:gd name="connsiteX70" fmla="*/ 1944303 w 3570972"/>
                    <a:gd name="connsiteY70" fmla="*/ 644892 h 1078029"/>
                    <a:gd name="connsiteX71" fmla="*/ 2021305 w 3570972"/>
                    <a:gd name="connsiteY71" fmla="*/ 510139 h 1078029"/>
                    <a:gd name="connsiteX72" fmla="*/ 2050181 w 3570972"/>
                    <a:gd name="connsiteY72" fmla="*/ 558265 h 1078029"/>
                    <a:gd name="connsiteX73" fmla="*/ 2079056 w 3570972"/>
                    <a:gd name="connsiteY73" fmla="*/ 577516 h 1078029"/>
                    <a:gd name="connsiteX74" fmla="*/ 2088682 w 3570972"/>
                    <a:gd name="connsiteY74" fmla="*/ 606391 h 1078029"/>
                    <a:gd name="connsiteX75" fmla="*/ 2127183 w 3570972"/>
                    <a:gd name="connsiteY75" fmla="*/ 635267 h 1078029"/>
                    <a:gd name="connsiteX76" fmla="*/ 2156058 w 3570972"/>
                    <a:gd name="connsiteY76" fmla="*/ 673768 h 1078029"/>
                    <a:gd name="connsiteX77" fmla="*/ 2165684 w 3570972"/>
                    <a:gd name="connsiteY77" fmla="*/ 702644 h 1078029"/>
                    <a:gd name="connsiteX78" fmla="*/ 2175309 w 3570972"/>
                    <a:gd name="connsiteY78" fmla="*/ 654518 h 1078029"/>
                    <a:gd name="connsiteX79" fmla="*/ 2194560 w 3570972"/>
                    <a:gd name="connsiteY79" fmla="*/ 577516 h 1078029"/>
                    <a:gd name="connsiteX80" fmla="*/ 2261936 w 3570972"/>
                    <a:gd name="connsiteY80" fmla="*/ 539014 h 1078029"/>
                    <a:gd name="connsiteX81" fmla="*/ 2300437 w 3570972"/>
                    <a:gd name="connsiteY81" fmla="*/ 596766 h 1078029"/>
                    <a:gd name="connsiteX82" fmla="*/ 2338938 w 3570972"/>
                    <a:gd name="connsiteY82" fmla="*/ 673768 h 1078029"/>
                    <a:gd name="connsiteX83" fmla="*/ 2396690 w 3570972"/>
                    <a:gd name="connsiteY83" fmla="*/ 779646 h 1078029"/>
                    <a:gd name="connsiteX84" fmla="*/ 2473692 w 3570972"/>
                    <a:gd name="connsiteY84" fmla="*/ 693019 h 1078029"/>
                    <a:gd name="connsiteX85" fmla="*/ 2483317 w 3570972"/>
                    <a:gd name="connsiteY85" fmla="*/ 654518 h 1078029"/>
                    <a:gd name="connsiteX86" fmla="*/ 2502568 w 3570972"/>
                    <a:gd name="connsiteY86" fmla="*/ 625642 h 1078029"/>
                    <a:gd name="connsiteX87" fmla="*/ 2560320 w 3570972"/>
                    <a:gd name="connsiteY87" fmla="*/ 529389 h 1078029"/>
                    <a:gd name="connsiteX88" fmla="*/ 2762450 w 3570972"/>
                    <a:gd name="connsiteY88" fmla="*/ 394636 h 1078029"/>
                    <a:gd name="connsiteX89" fmla="*/ 2800951 w 3570972"/>
                    <a:gd name="connsiteY89" fmla="*/ 356134 h 1078029"/>
                    <a:gd name="connsiteX90" fmla="*/ 2887578 w 3570972"/>
                    <a:gd name="connsiteY90" fmla="*/ 279132 h 1078029"/>
                    <a:gd name="connsiteX91" fmla="*/ 2935705 w 3570972"/>
                    <a:gd name="connsiteY91" fmla="*/ 202130 h 1078029"/>
                    <a:gd name="connsiteX92" fmla="*/ 2926080 w 3570972"/>
                    <a:gd name="connsiteY92" fmla="*/ 259882 h 1078029"/>
                    <a:gd name="connsiteX93" fmla="*/ 2858703 w 3570972"/>
                    <a:gd name="connsiteY93" fmla="*/ 365760 h 1078029"/>
                    <a:gd name="connsiteX94" fmla="*/ 2839452 w 3570972"/>
                    <a:gd name="connsiteY94" fmla="*/ 404261 h 1078029"/>
                    <a:gd name="connsiteX95" fmla="*/ 2820202 w 3570972"/>
                    <a:gd name="connsiteY95" fmla="*/ 433137 h 1078029"/>
                    <a:gd name="connsiteX96" fmla="*/ 2820202 w 3570972"/>
                    <a:gd name="connsiteY96" fmla="*/ 683393 h 1078029"/>
                    <a:gd name="connsiteX97" fmla="*/ 2839452 w 3570972"/>
                    <a:gd name="connsiteY97" fmla="*/ 721894 h 1078029"/>
                    <a:gd name="connsiteX98" fmla="*/ 2868328 w 3570972"/>
                    <a:gd name="connsiteY98" fmla="*/ 741145 h 1078029"/>
                    <a:gd name="connsiteX99" fmla="*/ 2897204 w 3570972"/>
                    <a:gd name="connsiteY99" fmla="*/ 702644 h 1078029"/>
                    <a:gd name="connsiteX100" fmla="*/ 2954955 w 3570972"/>
                    <a:gd name="connsiteY100" fmla="*/ 596766 h 1078029"/>
                    <a:gd name="connsiteX101" fmla="*/ 3003082 w 3570972"/>
                    <a:gd name="connsiteY101" fmla="*/ 548640 h 1078029"/>
                    <a:gd name="connsiteX102" fmla="*/ 3070458 w 3570972"/>
                    <a:gd name="connsiteY102" fmla="*/ 596766 h 1078029"/>
                    <a:gd name="connsiteX103" fmla="*/ 3080084 w 3570972"/>
                    <a:gd name="connsiteY103" fmla="*/ 644892 h 1078029"/>
                    <a:gd name="connsiteX104" fmla="*/ 3118585 w 3570972"/>
                    <a:gd name="connsiteY104" fmla="*/ 712269 h 1078029"/>
                    <a:gd name="connsiteX105" fmla="*/ 3128210 w 3570972"/>
                    <a:gd name="connsiteY105" fmla="*/ 741145 h 1078029"/>
                    <a:gd name="connsiteX106" fmla="*/ 3157086 w 3570972"/>
                    <a:gd name="connsiteY106" fmla="*/ 654518 h 1078029"/>
                    <a:gd name="connsiteX107" fmla="*/ 3176336 w 3570972"/>
                    <a:gd name="connsiteY107" fmla="*/ 596766 h 1078029"/>
                    <a:gd name="connsiteX108" fmla="*/ 3195587 w 3570972"/>
                    <a:gd name="connsiteY108" fmla="*/ 510139 h 1078029"/>
                    <a:gd name="connsiteX109" fmla="*/ 3234088 w 3570972"/>
                    <a:gd name="connsiteY109" fmla="*/ 462012 h 1078029"/>
                    <a:gd name="connsiteX110" fmla="*/ 3320715 w 3570972"/>
                    <a:gd name="connsiteY110" fmla="*/ 317633 h 1078029"/>
                    <a:gd name="connsiteX111" fmla="*/ 3349591 w 3570972"/>
                    <a:gd name="connsiteY111" fmla="*/ 240631 h 1078029"/>
                    <a:gd name="connsiteX112" fmla="*/ 3445844 w 3570972"/>
                    <a:gd name="connsiteY112" fmla="*/ 105878 h 1078029"/>
                    <a:gd name="connsiteX113" fmla="*/ 3513221 w 3570972"/>
                    <a:gd name="connsiteY113" fmla="*/ 57751 h 1078029"/>
                    <a:gd name="connsiteX114" fmla="*/ 3570972 w 3570972"/>
                    <a:gd name="connsiteY114" fmla="*/ 0 h 1078029"/>
                    <a:gd name="connsiteX115" fmla="*/ 3561347 w 3570972"/>
                    <a:gd name="connsiteY115" fmla="*/ 712269 h 1078029"/>
                    <a:gd name="connsiteX116" fmla="*/ 3532471 w 3570972"/>
                    <a:gd name="connsiteY116" fmla="*/ 721894 h 1078029"/>
                    <a:gd name="connsiteX117" fmla="*/ 3503595 w 3570972"/>
                    <a:gd name="connsiteY117" fmla="*/ 789271 h 1078029"/>
                    <a:gd name="connsiteX118" fmla="*/ 3493970 w 3570972"/>
                    <a:gd name="connsiteY118" fmla="*/ 856648 h 1078029"/>
                    <a:gd name="connsiteX119" fmla="*/ 3301465 w 3570972"/>
                    <a:gd name="connsiteY119" fmla="*/ 875899 h 1078029"/>
                    <a:gd name="connsiteX120" fmla="*/ 3147461 w 3570972"/>
                    <a:gd name="connsiteY120" fmla="*/ 914400 h 1078029"/>
                    <a:gd name="connsiteX121" fmla="*/ 3099334 w 3570972"/>
                    <a:gd name="connsiteY121" fmla="*/ 933650 h 1078029"/>
                    <a:gd name="connsiteX122" fmla="*/ 3041583 w 3570972"/>
                    <a:gd name="connsiteY122" fmla="*/ 952901 h 1078029"/>
                    <a:gd name="connsiteX123" fmla="*/ 2983831 w 3570972"/>
                    <a:gd name="connsiteY123" fmla="*/ 981777 h 1078029"/>
                    <a:gd name="connsiteX124" fmla="*/ 2877953 w 3570972"/>
                    <a:gd name="connsiteY124" fmla="*/ 1020278 h 1078029"/>
                    <a:gd name="connsiteX125" fmla="*/ 2839452 w 3570972"/>
                    <a:gd name="connsiteY125" fmla="*/ 1039528 h 1078029"/>
                    <a:gd name="connsiteX126" fmla="*/ 2752825 w 3570972"/>
                    <a:gd name="connsiteY126" fmla="*/ 1058779 h 1078029"/>
                    <a:gd name="connsiteX127" fmla="*/ 2666197 w 3570972"/>
                    <a:gd name="connsiteY127" fmla="*/ 1078029 h 1078029"/>
                    <a:gd name="connsiteX128" fmla="*/ 2290812 w 3570972"/>
                    <a:gd name="connsiteY128" fmla="*/ 1068404 h 1078029"/>
                    <a:gd name="connsiteX129" fmla="*/ 2194560 w 3570972"/>
                    <a:gd name="connsiteY129" fmla="*/ 1058779 h 1078029"/>
                    <a:gd name="connsiteX130" fmla="*/ 2021305 w 3570972"/>
                    <a:gd name="connsiteY130" fmla="*/ 1049153 h 1078029"/>
                    <a:gd name="connsiteX131" fmla="*/ 1780673 w 3570972"/>
                    <a:gd name="connsiteY131" fmla="*/ 1010652 h 1078029"/>
                    <a:gd name="connsiteX132" fmla="*/ 1597793 w 3570972"/>
                    <a:gd name="connsiteY132" fmla="*/ 991402 h 1078029"/>
                    <a:gd name="connsiteX133" fmla="*/ 673768 w 3570972"/>
                    <a:gd name="connsiteY133" fmla="*/ 981777 h 1078029"/>
                    <a:gd name="connsiteX134" fmla="*/ 539014 w 3570972"/>
                    <a:gd name="connsiteY134" fmla="*/ 952901 h 1078029"/>
                    <a:gd name="connsiteX135" fmla="*/ 375385 w 3570972"/>
                    <a:gd name="connsiteY135" fmla="*/ 972151 h 1078029"/>
                    <a:gd name="connsiteX136" fmla="*/ 144378 w 3570972"/>
                    <a:gd name="connsiteY136" fmla="*/ 991402 h 1078029"/>
                    <a:gd name="connsiteX137" fmla="*/ 38501 w 3570972"/>
                    <a:gd name="connsiteY137" fmla="*/ 1020278 h 1078029"/>
                    <a:gd name="connsiteX138" fmla="*/ 0 w 3570972"/>
                    <a:gd name="connsiteY138" fmla="*/ 1010652 h 1078029"/>
                    <a:gd name="connsiteX139" fmla="*/ 28875 w 3570972"/>
                    <a:gd name="connsiteY139" fmla="*/ 770021 h 1078029"/>
                    <a:gd name="connsiteX140" fmla="*/ 67376 w 3570972"/>
                    <a:gd name="connsiteY140" fmla="*/ 770021 h 1078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3570972" h="1078029">
                      <a:moveTo>
                        <a:pt x="67376" y="770021"/>
                      </a:moveTo>
                      <a:cubicBezTo>
                        <a:pt x="75397" y="739541"/>
                        <a:pt x="69107" y="647673"/>
                        <a:pt x="77002" y="587141"/>
                      </a:cubicBezTo>
                      <a:cubicBezTo>
                        <a:pt x="78858" y="572913"/>
                        <a:pt x="91214" y="562075"/>
                        <a:pt x="96252" y="548640"/>
                      </a:cubicBezTo>
                      <a:cubicBezTo>
                        <a:pt x="100897" y="536254"/>
                        <a:pt x="101987" y="522783"/>
                        <a:pt x="105877" y="510139"/>
                      </a:cubicBezTo>
                      <a:cubicBezTo>
                        <a:pt x="114828" y="481047"/>
                        <a:pt x="125128" y="452387"/>
                        <a:pt x="134753" y="423511"/>
                      </a:cubicBezTo>
                      <a:cubicBezTo>
                        <a:pt x="137961" y="413886"/>
                        <a:pt x="138750" y="403078"/>
                        <a:pt x="144378" y="394636"/>
                      </a:cubicBezTo>
                      <a:cubicBezTo>
                        <a:pt x="159641" y="371741"/>
                        <a:pt x="198158" y="315952"/>
                        <a:pt x="211755" y="288758"/>
                      </a:cubicBezTo>
                      <a:cubicBezTo>
                        <a:pt x="216292" y="279683"/>
                        <a:pt x="217384" y="269208"/>
                        <a:pt x="221381" y="259882"/>
                      </a:cubicBezTo>
                      <a:cubicBezTo>
                        <a:pt x="227033" y="246694"/>
                        <a:pt x="234214" y="234215"/>
                        <a:pt x="240631" y="221381"/>
                      </a:cubicBezTo>
                      <a:cubicBezTo>
                        <a:pt x="255713" y="145968"/>
                        <a:pt x="245622" y="166838"/>
                        <a:pt x="259882" y="231006"/>
                      </a:cubicBezTo>
                      <a:cubicBezTo>
                        <a:pt x="262083" y="240910"/>
                        <a:pt x="266720" y="250126"/>
                        <a:pt x="269507" y="259882"/>
                      </a:cubicBezTo>
                      <a:cubicBezTo>
                        <a:pt x="273141" y="272602"/>
                        <a:pt x="275924" y="285549"/>
                        <a:pt x="279132" y="298383"/>
                      </a:cubicBezTo>
                      <a:cubicBezTo>
                        <a:pt x="282340" y="340092"/>
                        <a:pt x="285133" y="381836"/>
                        <a:pt x="288757" y="423511"/>
                      </a:cubicBezTo>
                      <a:cubicBezTo>
                        <a:pt x="291550" y="455634"/>
                        <a:pt x="295705" y="487631"/>
                        <a:pt x="298383" y="519764"/>
                      </a:cubicBezTo>
                      <a:cubicBezTo>
                        <a:pt x="302123" y="564641"/>
                        <a:pt x="303294" y="609733"/>
                        <a:pt x="308008" y="654518"/>
                      </a:cubicBezTo>
                      <a:cubicBezTo>
                        <a:pt x="311582" y="688469"/>
                        <a:pt x="317447" y="702085"/>
                        <a:pt x="327258" y="731520"/>
                      </a:cubicBezTo>
                      <a:cubicBezTo>
                        <a:pt x="340092" y="725103"/>
                        <a:pt x="354866" y="721607"/>
                        <a:pt x="365760" y="712269"/>
                      </a:cubicBezTo>
                      <a:cubicBezTo>
                        <a:pt x="377940" y="701829"/>
                        <a:pt x="383844" y="685638"/>
                        <a:pt x="394635" y="673768"/>
                      </a:cubicBezTo>
                      <a:cubicBezTo>
                        <a:pt x="452755" y="609835"/>
                        <a:pt x="441935" y="619775"/>
                        <a:pt x="490888" y="587141"/>
                      </a:cubicBezTo>
                      <a:cubicBezTo>
                        <a:pt x="493874" y="575197"/>
                        <a:pt x="514063" y="490255"/>
                        <a:pt x="519764" y="490888"/>
                      </a:cubicBezTo>
                      <a:cubicBezTo>
                        <a:pt x="551332" y="494395"/>
                        <a:pt x="564682" y="535806"/>
                        <a:pt x="587141" y="558265"/>
                      </a:cubicBezTo>
                      <a:cubicBezTo>
                        <a:pt x="599419" y="595100"/>
                        <a:pt x="608742" y="618148"/>
                        <a:pt x="616016" y="654518"/>
                      </a:cubicBezTo>
                      <a:cubicBezTo>
                        <a:pt x="639617" y="772518"/>
                        <a:pt x="612911" y="661342"/>
                        <a:pt x="635267" y="750770"/>
                      </a:cubicBezTo>
                      <a:cubicBezTo>
                        <a:pt x="660092" y="717670"/>
                        <a:pt x="668292" y="711520"/>
                        <a:pt x="683393" y="673768"/>
                      </a:cubicBezTo>
                      <a:cubicBezTo>
                        <a:pt x="690929" y="654928"/>
                        <a:pt x="688296" y="630365"/>
                        <a:pt x="702644" y="616017"/>
                      </a:cubicBezTo>
                      <a:cubicBezTo>
                        <a:pt x="802774" y="515887"/>
                        <a:pt x="670367" y="652070"/>
                        <a:pt x="750770" y="558265"/>
                      </a:cubicBezTo>
                      <a:cubicBezTo>
                        <a:pt x="762581" y="544485"/>
                        <a:pt x="776437" y="532598"/>
                        <a:pt x="789271" y="519764"/>
                      </a:cubicBezTo>
                      <a:cubicBezTo>
                        <a:pt x="792479" y="510139"/>
                        <a:pt x="793969" y="499757"/>
                        <a:pt x="798896" y="490888"/>
                      </a:cubicBezTo>
                      <a:cubicBezTo>
                        <a:pt x="810132" y="470663"/>
                        <a:pt x="828804" y="454618"/>
                        <a:pt x="837397" y="433137"/>
                      </a:cubicBezTo>
                      <a:cubicBezTo>
                        <a:pt x="847851" y="407004"/>
                        <a:pt x="869836" y="348176"/>
                        <a:pt x="885524" y="327259"/>
                      </a:cubicBezTo>
                      <a:cubicBezTo>
                        <a:pt x="892465" y="318004"/>
                        <a:pt x="906220" y="316188"/>
                        <a:pt x="914400" y="308008"/>
                      </a:cubicBezTo>
                      <a:cubicBezTo>
                        <a:pt x="932119" y="290289"/>
                        <a:pt x="945594" y="268729"/>
                        <a:pt x="962526" y="250257"/>
                      </a:cubicBezTo>
                      <a:cubicBezTo>
                        <a:pt x="1037212" y="168780"/>
                        <a:pt x="1004523" y="224012"/>
                        <a:pt x="1039528" y="154004"/>
                      </a:cubicBezTo>
                      <a:cubicBezTo>
                        <a:pt x="1042736" y="128337"/>
                        <a:pt x="1038647" y="100640"/>
                        <a:pt x="1049153" y="77002"/>
                      </a:cubicBezTo>
                      <a:cubicBezTo>
                        <a:pt x="1053274" y="67731"/>
                        <a:pt x="1068954" y="62840"/>
                        <a:pt x="1078029" y="67377"/>
                      </a:cubicBezTo>
                      <a:cubicBezTo>
                        <a:pt x="1087104" y="71914"/>
                        <a:pt x="1084446" y="86627"/>
                        <a:pt x="1087654" y="96252"/>
                      </a:cubicBezTo>
                      <a:cubicBezTo>
                        <a:pt x="1084446" y="134753"/>
                        <a:pt x="1084743" y="173709"/>
                        <a:pt x="1078029" y="211756"/>
                      </a:cubicBezTo>
                      <a:cubicBezTo>
                        <a:pt x="1075026" y="228771"/>
                        <a:pt x="1059442" y="242617"/>
                        <a:pt x="1058778" y="259882"/>
                      </a:cubicBezTo>
                      <a:cubicBezTo>
                        <a:pt x="1054879" y="361255"/>
                        <a:pt x="1063777" y="436747"/>
                        <a:pt x="1078029" y="529389"/>
                      </a:cubicBezTo>
                      <a:cubicBezTo>
                        <a:pt x="1083025" y="561862"/>
                        <a:pt x="1100605" y="664494"/>
                        <a:pt x="1106905" y="683393"/>
                      </a:cubicBezTo>
                      <a:lnTo>
                        <a:pt x="1126155" y="741145"/>
                      </a:lnTo>
                      <a:cubicBezTo>
                        <a:pt x="1283368" y="636337"/>
                        <a:pt x="1065196" y="792479"/>
                        <a:pt x="1241658" y="616017"/>
                      </a:cubicBezTo>
                      <a:lnTo>
                        <a:pt x="1309035" y="548640"/>
                      </a:lnTo>
                      <a:cubicBezTo>
                        <a:pt x="1315452" y="532598"/>
                        <a:pt x="1312832" y="508240"/>
                        <a:pt x="1328286" y="500513"/>
                      </a:cubicBezTo>
                      <a:cubicBezTo>
                        <a:pt x="1338633" y="495339"/>
                        <a:pt x="1341405" y="519579"/>
                        <a:pt x="1347536" y="529389"/>
                      </a:cubicBezTo>
                      <a:cubicBezTo>
                        <a:pt x="1357451" y="545254"/>
                        <a:pt x="1366496" y="561651"/>
                        <a:pt x="1376412" y="577516"/>
                      </a:cubicBezTo>
                      <a:cubicBezTo>
                        <a:pt x="1382543" y="587326"/>
                        <a:pt x="1388939" y="596978"/>
                        <a:pt x="1395663" y="606391"/>
                      </a:cubicBezTo>
                      <a:cubicBezTo>
                        <a:pt x="1404987" y="619445"/>
                        <a:pt x="1416036" y="631288"/>
                        <a:pt x="1424538" y="644892"/>
                      </a:cubicBezTo>
                      <a:cubicBezTo>
                        <a:pt x="1432143" y="657060"/>
                        <a:pt x="1437372" y="670559"/>
                        <a:pt x="1443789" y="683393"/>
                      </a:cubicBezTo>
                      <a:cubicBezTo>
                        <a:pt x="1446997" y="670559"/>
                        <a:pt x="1448203" y="657051"/>
                        <a:pt x="1453414" y="644892"/>
                      </a:cubicBezTo>
                      <a:cubicBezTo>
                        <a:pt x="1457971" y="634259"/>
                        <a:pt x="1466926" y="626061"/>
                        <a:pt x="1472665" y="616017"/>
                      </a:cubicBezTo>
                      <a:cubicBezTo>
                        <a:pt x="1479784" y="603559"/>
                        <a:pt x="1486263" y="590704"/>
                        <a:pt x="1491915" y="577516"/>
                      </a:cubicBezTo>
                      <a:cubicBezTo>
                        <a:pt x="1495912" y="568190"/>
                        <a:pt x="1495312" y="556649"/>
                        <a:pt x="1501541" y="548640"/>
                      </a:cubicBezTo>
                      <a:cubicBezTo>
                        <a:pt x="1518255" y="527150"/>
                        <a:pt x="1544190" y="513540"/>
                        <a:pt x="1559292" y="490888"/>
                      </a:cubicBezTo>
                      <a:cubicBezTo>
                        <a:pt x="1565709" y="481263"/>
                        <a:pt x="1571819" y="471426"/>
                        <a:pt x="1578543" y="462012"/>
                      </a:cubicBezTo>
                      <a:cubicBezTo>
                        <a:pt x="1587867" y="448958"/>
                        <a:pt x="1598520" y="436859"/>
                        <a:pt x="1607418" y="423511"/>
                      </a:cubicBezTo>
                      <a:cubicBezTo>
                        <a:pt x="1655255" y="351755"/>
                        <a:pt x="1614365" y="397314"/>
                        <a:pt x="1665170" y="346509"/>
                      </a:cubicBezTo>
                      <a:cubicBezTo>
                        <a:pt x="1683404" y="291805"/>
                        <a:pt x="1667620" y="324808"/>
                        <a:pt x="1732547" y="259882"/>
                      </a:cubicBezTo>
                      <a:cubicBezTo>
                        <a:pt x="1833703" y="158728"/>
                        <a:pt x="1710763" y="287891"/>
                        <a:pt x="1799924" y="173254"/>
                      </a:cubicBezTo>
                      <a:cubicBezTo>
                        <a:pt x="1825060" y="140936"/>
                        <a:pt x="1837055" y="135666"/>
                        <a:pt x="1867301" y="115503"/>
                      </a:cubicBezTo>
                      <a:cubicBezTo>
                        <a:pt x="1866764" y="116846"/>
                        <a:pt x="1840312" y="180242"/>
                        <a:pt x="1838425" y="192505"/>
                      </a:cubicBezTo>
                      <a:cubicBezTo>
                        <a:pt x="1833522" y="224374"/>
                        <a:pt x="1833062" y="256797"/>
                        <a:pt x="1828800" y="288758"/>
                      </a:cubicBezTo>
                      <a:cubicBezTo>
                        <a:pt x="1826638" y="304974"/>
                        <a:pt x="1822853" y="320943"/>
                        <a:pt x="1819174" y="336884"/>
                      </a:cubicBezTo>
                      <a:cubicBezTo>
                        <a:pt x="1813225" y="362664"/>
                        <a:pt x="1799924" y="413886"/>
                        <a:pt x="1799924" y="413886"/>
                      </a:cubicBezTo>
                      <a:cubicBezTo>
                        <a:pt x="1803132" y="468429"/>
                        <a:pt x="1804602" y="523103"/>
                        <a:pt x="1809549" y="577516"/>
                      </a:cubicBezTo>
                      <a:cubicBezTo>
                        <a:pt x="1813463" y="620575"/>
                        <a:pt x="1818776" y="619435"/>
                        <a:pt x="1828800" y="654518"/>
                      </a:cubicBezTo>
                      <a:cubicBezTo>
                        <a:pt x="1832434" y="667238"/>
                        <a:pt x="1833214" y="680860"/>
                        <a:pt x="1838425" y="693019"/>
                      </a:cubicBezTo>
                      <a:cubicBezTo>
                        <a:pt x="1842982" y="703652"/>
                        <a:pt x="1851258" y="712269"/>
                        <a:pt x="1857675" y="721894"/>
                      </a:cubicBezTo>
                      <a:cubicBezTo>
                        <a:pt x="1867300" y="718686"/>
                        <a:pt x="1878757" y="718764"/>
                        <a:pt x="1886551" y="712269"/>
                      </a:cubicBezTo>
                      <a:cubicBezTo>
                        <a:pt x="1898875" y="701999"/>
                        <a:pt x="1904987" y="685948"/>
                        <a:pt x="1915427" y="673768"/>
                      </a:cubicBezTo>
                      <a:cubicBezTo>
                        <a:pt x="1924286" y="663433"/>
                        <a:pt x="1934678" y="654517"/>
                        <a:pt x="1944303" y="644892"/>
                      </a:cubicBezTo>
                      <a:cubicBezTo>
                        <a:pt x="1993151" y="547196"/>
                        <a:pt x="1966886" y="591767"/>
                        <a:pt x="2021305" y="510139"/>
                      </a:cubicBezTo>
                      <a:cubicBezTo>
                        <a:pt x="2030930" y="526181"/>
                        <a:pt x="2038006" y="544061"/>
                        <a:pt x="2050181" y="558265"/>
                      </a:cubicBezTo>
                      <a:cubicBezTo>
                        <a:pt x="2057709" y="567048"/>
                        <a:pt x="2071830" y="568483"/>
                        <a:pt x="2079056" y="577516"/>
                      </a:cubicBezTo>
                      <a:cubicBezTo>
                        <a:pt x="2085394" y="585438"/>
                        <a:pt x="2082187" y="598597"/>
                        <a:pt x="2088682" y="606391"/>
                      </a:cubicBezTo>
                      <a:cubicBezTo>
                        <a:pt x="2098952" y="618715"/>
                        <a:pt x="2115840" y="623923"/>
                        <a:pt x="2127183" y="635267"/>
                      </a:cubicBezTo>
                      <a:cubicBezTo>
                        <a:pt x="2138526" y="646610"/>
                        <a:pt x="2146433" y="660934"/>
                        <a:pt x="2156058" y="673768"/>
                      </a:cubicBezTo>
                      <a:cubicBezTo>
                        <a:pt x="2159267" y="683393"/>
                        <a:pt x="2158509" y="709818"/>
                        <a:pt x="2165684" y="702644"/>
                      </a:cubicBezTo>
                      <a:cubicBezTo>
                        <a:pt x="2177252" y="691076"/>
                        <a:pt x="2171630" y="670459"/>
                        <a:pt x="2175309" y="654518"/>
                      </a:cubicBezTo>
                      <a:cubicBezTo>
                        <a:pt x="2181258" y="628738"/>
                        <a:pt x="2178686" y="598682"/>
                        <a:pt x="2194560" y="577516"/>
                      </a:cubicBezTo>
                      <a:cubicBezTo>
                        <a:pt x="2210080" y="556822"/>
                        <a:pt x="2239477" y="551848"/>
                        <a:pt x="2261936" y="539014"/>
                      </a:cubicBezTo>
                      <a:cubicBezTo>
                        <a:pt x="2274770" y="558265"/>
                        <a:pt x="2293120" y="574817"/>
                        <a:pt x="2300437" y="596766"/>
                      </a:cubicBezTo>
                      <a:cubicBezTo>
                        <a:pt x="2319061" y="652634"/>
                        <a:pt x="2299161" y="599897"/>
                        <a:pt x="2338938" y="673768"/>
                      </a:cubicBezTo>
                      <a:cubicBezTo>
                        <a:pt x="2400082" y="787320"/>
                        <a:pt x="2354480" y="716330"/>
                        <a:pt x="2396690" y="779646"/>
                      </a:cubicBezTo>
                      <a:cubicBezTo>
                        <a:pt x="2441998" y="743400"/>
                        <a:pt x="2450116" y="746065"/>
                        <a:pt x="2473692" y="693019"/>
                      </a:cubicBezTo>
                      <a:cubicBezTo>
                        <a:pt x="2479065" y="680931"/>
                        <a:pt x="2478106" y="666677"/>
                        <a:pt x="2483317" y="654518"/>
                      </a:cubicBezTo>
                      <a:cubicBezTo>
                        <a:pt x="2487874" y="643885"/>
                        <a:pt x="2497395" y="635989"/>
                        <a:pt x="2502568" y="625642"/>
                      </a:cubicBezTo>
                      <a:cubicBezTo>
                        <a:pt x="2529556" y="571665"/>
                        <a:pt x="2510895" y="575283"/>
                        <a:pt x="2560320" y="529389"/>
                      </a:cubicBezTo>
                      <a:cubicBezTo>
                        <a:pt x="2692452" y="406695"/>
                        <a:pt x="2616110" y="492196"/>
                        <a:pt x="2762450" y="394636"/>
                      </a:cubicBezTo>
                      <a:cubicBezTo>
                        <a:pt x="2777552" y="384568"/>
                        <a:pt x="2787460" y="368276"/>
                        <a:pt x="2800951" y="356134"/>
                      </a:cubicBezTo>
                      <a:cubicBezTo>
                        <a:pt x="2827148" y="332557"/>
                        <a:pt x="2863806" y="307659"/>
                        <a:pt x="2887578" y="279132"/>
                      </a:cubicBezTo>
                      <a:cubicBezTo>
                        <a:pt x="2898165" y="266428"/>
                        <a:pt x="2931673" y="208850"/>
                        <a:pt x="2935705" y="202130"/>
                      </a:cubicBezTo>
                      <a:cubicBezTo>
                        <a:pt x="2932497" y="221381"/>
                        <a:pt x="2932252" y="241367"/>
                        <a:pt x="2926080" y="259882"/>
                      </a:cubicBezTo>
                      <a:cubicBezTo>
                        <a:pt x="2904324" y="325151"/>
                        <a:pt x="2895083" y="311190"/>
                        <a:pt x="2858703" y="365760"/>
                      </a:cubicBezTo>
                      <a:cubicBezTo>
                        <a:pt x="2850744" y="377699"/>
                        <a:pt x="2846571" y="391803"/>
                        <a:pt x="2839452" y="404261"/>
                      </a:cubicBezTo>
                      <a:cubicBezTo>
                        <a:pt x="2833713" y="414305"/>
                        <a:pt x="2826619" y="423512"/>
                        <a:pt x="2820202" y="433137"/>
                      </a:cubicBezTo>
                      <a:cubicBezTo>
                        <a:pt x="2808308" y="540177"/>
                        <a:pt x="2801788" y="554494"/>
                        <a:pt x="2820202" y="683393"/>
                      </a:cubicBezTo>
                      <a:cubicBezTo>
                        <a:pt x="2822231" y="697597"/>
                        <a:pt x="2830266" y="710871"/>
                        <a:pt x="2839452" y="721894"/>
                      </a:cubicBezTo>
                      <a:cubicBezTo>
                        <a:pt x="2846858" y="730781"/>
                        <a:pt x="2858703" y="734728"/>
                        <a:pt x="2868328" y="741145"/>
                      </a:cubicBezTo>
                      <a:cubicBezTo>
                        <a:pt x="2877953" y="728311"/>
                        <a:pt x="2888950" y="716400"/>
                        <a:pt x="2897204" y="702644"/>
                      </a:cubicBezTo>
                      <a:cubicBezTo>
                        <a:pt x="2918277" y="667522"/>
                        <a:pt x="2929061" y="629133"/>
                        <a:pt x="2954955" y="596766"/>
                      </a:cubicBezTo>
                      <a:cubicBezTo>
                        <a:pt x="2969128" y="579050"/>
                        <a:pt x="2987040" y="564682"/>
                        <a:pt x="3003082" y="548640"/>
                      </a:cubicBezTo>
                      <a:cubicBezTo>
                        <a:pt x="3025541" y="564682"/>
                        <a:pt x="3053217" y="575214"/>
                        <a:pt x="3070458" y="596766"/>
                      </a:cubicBezTo>
                      <a:cubicBezTo>
                        <a:pt x="3080678" y="609541"/>
                        <a:pt x="3074911" y="629372"/>
                        <a:pt x="3080084" y="644892"/>
                      </a:cubicBezTo>
                      <a:cubicBezTo>
                        <a:pt x="3088226" y="669319"/>
                        <a:pt x="3104501" y="691144"/>
                        <a:pt x="3118585" y="712269"/>
                      </a:cubicBezTo>
                      <a:cubicBezTo>
                        <a:pt x="3121793" y="721894"/>
                        <a:pt x="3119768" y="746773"/>
                        <a:pt x="3128210" y="741145"/>
                      </a:cubicBezTo>
                      <a:cubicBezTo>
                        <a:pt x="3140273" y="733103"/>
                        <a:pt x="3152535" y="669687"/>
                        <a:pt x="3157086" y="654518"/>
                      </a:cubicBezTo>
                      <a:cubicBezTo>
                        <a:pt x="3162917" y="635082"/>
                        <a:pt x="3170997" y="616343"/>
                        <a:pt x="3176336" y="596766"/>
                      </a:cubicBezTo>
                      <a:cubicBezTo>
                        <a:pt x="3177470" y="592608"/>
                        <a:pt x="3190959" y="518470"/>
                        <a:pt x="3195587" y="510139"/>
                      </a:cubicBezTo>
                      <a:cubicBezTo>
                        <a:pt x="3205564" y="492180"/>
                        <a:pt x="3221254" y="478054"/>
                        <a:pt x="3234088" y="462012"/>
                      </a:cubicBezTo>
                      <a:cubicBezTo>
                        <a:pt x="3305662" y="247291"/>
                        <a:pt x="3210951" y="488378"/>
                        <a:pt x="3320715" y="317633"/>
                      </a:cubicBezTo>
                      <a:cubicBezTo>
                        <a:pt x="3335539" y="294574"/>
                        <a:pt x="3336824" y="264889"/>
                        <a:pt x="3349591" y="240631"/>
                      </a:cubicBezTo>
                      <a:cubicBezTo>
                        <a:pt x="3373204" y="195766"/>
                        <a:pt x="3404006" y="140743"/>
                        <a:pt x="3445844" y="105878"/>
                      </a:cubicBezTo>
                      <a:cubicBezTo>
                        <a:pt x="3478632" y="78555"/>
                        <a:pt x="3478551" y="92421"/>
                        <a:pt x="3513221" y="57751"/>
                      </a:cubicBezTo>
                      <a:cubicBezTo>
                        <a:pt x="3597668" y="-26696"/>
                        <a:pt x="3445142" y="94373"/>
                        <a:pt x="3570972" y="0"/>
                      </a:cubicBezTo>
                      <a:cubicBezTo>
                        <a:pt x="3567764" y="237423"/>
                        <a:pt x="3573993" y="475161"/>
                        <a:pt x="3561347" y="712269"/>
                      </a:cubicBezTo>
                      <a:cubicBezTo>
                        <a:pt x="3560807" y="722401"/>
                        <a:pt x="3539645" y="714720"/>
                        <a:pt x="3532471" y="721894"/>
                      </a:cubicBezTo>
                      <a:cubicBezTo>
                        <a:pt x="3520580" y="733785"/>
                        <a:pt x="3509347" y="772017"/>
                        <a:pt x="3503595" y="789271"/>
                      </a:cubicBezTo>
                      <a:cubicBezTo>
                        <a:pt x="3500387" y="811730"/>
                        <a:pt x="3502396" y="835584"/>
                        <a:pt x="3493970" y="856648"/>
                      </a:cubicBezTo>
                      <a:cubicBezTo>
                        <a:pt x="3466035" y="926486"/>
                        <a:pt x="3319835" y="876980"/>
                        <a:pt x="3301465" y="875899"/>
                      </a:cubicBezTo>
                      <a:cubicBezTo>
                        <a:pt x="3236699" y="888852"/>
                        <a:pt x="3226119" y="889819"/>
                        <a:pt x="3147461" y="914400"/>
                      </a:cubicBezTo>
                      <a:cubicBezTo>
                        <a:pt x="3130969" y="919554"/>
                        <a:pt x="3115572" y="927745"/>
                        <a:pt x="3099334" y="933650"/>
                      </a:cubicBezTo>
                      <a:cubicBezTo>
                        <a:pt x="3080264" y="940585"/>
                        <a:pt x="3060314" y="945096"/>
                        <a:pt x="3041583" y="952901"/>
                      </a:cubicBezTo>
                      <a:cubicBezTo>
                        <a:pt x="3021716" y="961179"/>
                        <a:pt x="3003733" y="973582"/>
                        <a:pt x="2983831" y="981777"/>
                      </a:cubicBezTo>
                      <a:cubicBezTo>
                        <a:pt x="2949106" y="996076"/>
                        <a:pt x="2912821" y="1006331"/>
                        <a:pt x="2877953" y="1020278"/>
                      </a:cubicBezTo>
                      <a:cubicBezTo>
                        <a:pt x="2864631" y="1025607"/>
                        <a:pt x="2853166" y="1035308"/>
                        <a:pt x="2839452" y="1039528"/>
                      </a:cubicBezTo>
                      <a:cubicBezTo>
                        <a:pt x="2811180" y="1048227"/>
                        <a:pt x="2781748" y="1052581"/>
                        <a:pt x="2752825" y="1058779"/>
                      </a:cubicBezTo>
                      <a:cubicBezTo>
                        <a:pt x="2667266" y="1077113"/>
                        <a:pt x="2740348" y="1059492"/>
                        <a:pt x="2666197" y="1078029"/>
                      </a:cubicBezTo>
                      <a:lnTo>
                        <a:pt x="2290812" y="1068404"/>
                      </a:lnTo>
                      <a:cubicBezTo>
                        <a:pt x="2258595" y="1067089"/>
                        <a:pt x="2226722" y="1061076"/>
                        <a:pt x="2194560" y="1058779"/>
                      </a:cubicBezTo>
                      <a:cubicBezTo>
                        <a:pt x="2136866" y="1054658"/>
                        <a:pt x="2079057" y="1052362"/>
                        <a:pt x="2021305" y="1049153"/>
                      </a:cubicBezTo>
                      <a:cubicBezTo>
                        <a:pt x="1921317" y="999161"/>
                        <a:pt x="2001568" y="1033503"/>
                        <a:pt x="1780673" y="1010652"/>
                      </a:cubicBezTo>
                      <a:cubicBezTo>
                        <a:pt x="1721858" y="1004568"/>
                        <a:pt x="1656340" y="992496"/>
                        <a:pt x="1597793" y="991402"/>
                      </a:cubicBezTo>
                      <a:lnTo>
                        <a:pt x="673768" y="981777"/>
                      </a:lnTo>
                      <a:cubicBezTo>
                        <a:pt x="628850" y="972152"/>
                        <a:pt x="584928" y="954382"/>
                        <a:pt x="539014" y="952901"/>
                      </a:cubicBezTo>
                      <a:cubicBezTo>
                        <a:pt x="484123" y="951130"/>
                        <a:pt x="430045" y="966818"/>
                        <a:pt x="375385" y="972151"/>
                      </a:cubicBezTo>
                      <a:cubicBezTo>
                        <a:pt x="298481" y="979654"/>
                        <a:pt x="221380" y="984985"/>
                        <a:pt x="144378" y="991402"/>
                      </a:cubicBezTo>
                      <a:cubicBezTo>
                        <a:pt x="48687" y="1039248"/>
                        <a:pt x="97999" y="1037278"/>
                        <a:pt x="38501" y="1020278"/>
                      </a:cubicBezTo>
                      <a:cubicBezTo>
                        <a:pt x="25781" y="1016644"/>
                        <a:pt x="12834" y="1013861"/>
                        <a:pt x="0" y="1010652"/>
                      </a:cubicBezTo>
                      <a:cubicBezTo>
                        <a:pt x="9625" y="930442"/>
                        <a:pt x="11948" y="849014"/>
                        <a:pt x="28875" y="770021"/>
                      </a:cubicBezTo>
                      <a:cubicBezTo>
                        <a:pt x="36035" y="736607"/>
                        <a:pt x="59355" y="800501"/>
                        <a:pt x="67376" y="770021"/>
                      </a:cubicBezTo>
                      <a:close/>
                    </a:path>
                  </a:pathLst>
                </a:custGeom>
                <a:solidFill>
                  <a:srgbClr val="C9C9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 xmlns:a16="http://schemas.microsoft.com/office/drawing/2014/main" id="{7FE361EB-1FBA-40F2-B1A5-317F37EFF7D5}"/>
                    </a:ext>
                  </a:extLst>
                </p:cNvPr>
                <p:cNvSpPr/>
                <p:nvPr/>
              </p:nvSpPr>
              <p:spPr>
                <a:xfrm>
                  <a:off x="3859731" y="5447552"/>
                  <a:ext cx="3570972" cy="375732"/>
                </a:xfrm>
                <a:prstGeom prst="rect">
                  <a:avLst/>
                </a:prstGeom>
                <a:solidFill>
                  <a:srgbClr val="C9C9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メイリオ" panose="020B0604030504040204" pitchFamily="50" charset="-128"/>
                      <a:ea typeface="メイリオ" panose="020B0604030504040204" pitchFamily="50" charset="-128"/>
                    </a:rPr>
                    <a:t>金属表面（イメージ）</a:t>
                  </a:r>
                </a:p>
              </p:txBody>
            </p:sp>
          </p:grpSp>
          <p:sp>
            <p:nvSpPr>
              <p:cNvPr id="28" name="楕円 27">
                <a:extLst>
                  <a:ext uri="{FF2B5EF4-FFF2-40B4-BE49-F238E27FC236}">
                    <a16:creationId xmlns="" xmlns:a16="http://schemas.microsoft.com/office/drawing/2014/main" id="{1FFE748D-1312-F055-DA3D-01F36E4D9A21}"/>
                  </a:ext>
                </a:extLst>
              </p:cNvPr>
              <p:cNvSpPr/>
              <p:nvPr/>
            </p:nvSpPr>
            <p:spPr>
              <a:xfrm>
                <a:off x="3584876" y="5245420"/>
                <a:ext cx="160627" cy="156679"/>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a:extLst>
                  <a:ext uri="{FF2B5EF4-FFF2-40B4-BE49-F238E27FC236}">
                    <a16:creationId xmlns="" xmlns:a16="http://schemas.microsoft.com/office/drawing/2014/main" id="{715977AF-25AE-D268-C3FA-B216F1F44671}"/>
                  </a:ext>
                </a:extLst>
              </p:cNvPr>
              <p:cNvSpPr/>
              <p:nvPr/>
            </p:nvSpPr>
            <p:spPr>
              <a:xfrm>
                <a:off x="3850410" y="5252371"/>
                <a:ext cx="160627" cy="156679"/>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29">
                <a:extLst>
                  <a:ext uri="{FF2B5EF4-FFF2-40B4-BE49-F238E27FC236}">
                    <a16:creationId xmlns="" xmlns:a16="http://schemas.microsoft.com/office/drawing/2014/main" id="{09FEDCB9-C0B1-2E06-B6A1-4602A211543D}"/>
                  </a:ext>
                </a:extLst>
              </p:cNvPr>
              <p:cNvSpPr/>
              <p:nvPr/>
            </p:nvSpPr>
            <p:spPr>
              <a:xfrm>
                <a:off x="2877631" y="5205581"/>
                <a:ext cx="160627" cy="156679"/>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a:extLst>
                  <a:ext uri="{FF2B5EF4-FFF2-40B4-BE49-F238E27FC236}">
                    <a16:creationId xmlns="" xmlns:a16="http://schemas.microsoft.com/office/drawing/2014/main" id="{08085717-964E-1B05-A088-255EDC87E8E5}"/>
                  </a:ext>
                </a:extLst>
              </p:cNvPr>
              <p:cNvSpPr/>
              <p:nvPr/>
            </p:nvSpPr>
            <p:spPr>
              <a:xfrm>
                <a:off x="2617712" y="5245419"/>
                <a:ext cx="160627" cy="156679"/>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楕円 31">
                <a:extLst>
                  <a:ext uri="{FF2B5EF4-FFF2-40B4-BE49-F238E27FC236}">
                    <a16:creationId xmlns="" xmlns:a16="http://schemas.microsoft.com/office/drawing/2014/main" id="{C7DAEADE-4FEA-AC1F-1044-2CD6D20A2836}"/>
                  </a:ext>
                </a:extLst>
              </p:cNvPr>
              <p:cNvSpPr/>
              <p:nvPr/>
            </p:nvSpPr>
            <p:spPr>
              <a:xfrm>
                <a:off x="2185936" y="5205580"/>
                <a:ext cx="160627" cy="156679"/>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6" name="図 35">
                <a:extLst>
                  <a:ext uri="{FF2B5EF4-FFF2-40B4-BE49-F238E27FC236}">
                    <a16:creationId xmlns="" xmlns:a16="http://schemas.microsoft.com/office/drawing/2014/main" id="{ACB09E86-5D1E-9F44-85D6-F810B556BA51}"/>
                  </a:ext>
                </a:extLst>
              </p:cNvPr>
              <p:cNvPicPr>
                <a:picLocks noChangeAspect="1"/>
              </p:cNvPicPr>
              <p:nvPr/>
            </p:nvPicPr>
            <p:blipFill>
              <a:blip r:embed="rId4" cstate="print"/>
              <a:stretch>
                <a:fillRect/>
              </a:stretch>
            </p:blipFill>
            <p:spPr>
              <a:xfrm>
                <a:off x="813060" y="5732951"/>
                <a:ext cx="3570971" cy="1007742"/>
              </a:xfrm>
              <a:prstGeom prst="rect">
                <a:avLst/>
              </a:prstGeom>
            </p:spPr>
          </p:pic>
        </p:grpSp>
        <p:sp>
          <p:nvSpPr>
            <p:cNvPr id="46" name="テキスト ボックス 45">
              <a:extLst>
                <a:ext uri="{FF2B5EF4-FFF2-40B4-BE49-F238E27FC236}">
                  <a16:creationId xmlns="" xmlns:a16="http://schemas.microsoft.com/office/drawing/2014/main" id="{906559D6-38EE-06CD-DD52-00091550F6C5}"/>
                </a:ext>
              </a:extLst>
            </p:cNvPr>
            <p:cNvSpPr txBox="1"/>
            <p:nvPr/>
          </p:nvSpPr>
          <p:spPr>
            <a:xfrm>
              <a:off x="2701794" y="4390295"/>
              <a:ext cx="595035" cy="338554"/>
            </a:xfrm>
            <a:prstGeom prst="rect">
              <a:avLst/>
            </a:prstGeom>
            <a:noFill/>
          </p:spPr>
          <p:txBody>
            <a:bodyPr wrap="none" rtlCol="0">
              <a:spAutoFit/>
            </a:bodyPr>
            <a:lstStyle/>
            <a:p>
              <a:r>
                <a:rPr kumimoji="1" lang="ja-JP" altLang="en-US" sz="1600" b="1" dirty="0">
                  <a:latin typeface="メイリオ" panose="020B0604030504040204" pitchFamily="50" charset="-128"/>
                  <a:ea typeface="メイリオ" panose="020B0604030504040204" pitchFamily="50" charset="-128"/>
                </a:rPr>
                <a:t>空気</a:t>
              </a:r>
            </a:p>
          </p:txBody>
        </p:sp>
        <p:cxnSp>
          <p:nvCxnSpPr>
            <p:cNvPr id="48" name="直線矢印コネクタ 47">
              <a:extLst>
                <a:ext uri="{FF2B5EF4-FFF2-40B4-BE49-F238E27FC236}">
                  <a16:creationId xmlns="" xmlns:a16="http://schemas.microsoft.com/office/drawing/2014/main" id="{CBB59EC8-3660-9115-6E9C-65AF0704A601}"/>
                </a:ext>
              </a:extLst>
            </p:cNvPr>
            <p:cNvCxnSpPr>
              <a:cxnSpLocks/>
            </p:cNvCxnSpPr>
            <p:nvPr/>
          </p:nvCxnSpPr>
          <p:spPr>
            <a:xfrm flipH="1">
              <a:off x="2571853" y="4622587"/>
              <a:ext cx="259882" cy="2352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テキスト ボックス 49">
              <a:extLst>
                <a:ext uri="{FF2B5EF4-FFF2-40B4-BE49-F238E27FC236}">
                  <a16:creationId xmlns="" xmlns:a16="http://schemas.microsoft.com/office/drawing/2014/main" id="{38CB3616-5EA6-49DE-84D3-3853771A6176}"/>
                </a:ext>
              </a:extLst>
            </p:cNvPr>
            <p:cNvSpPr txBox="1"/>
            <p:nvPr/>
          </p:nvSpPr>
          <p:spPr>
            <a:xfrm>
              <a:off x="2038724" y="5595971"/>
              <a:ext cx="800219" cy="338554"/>
            </a:xfrm>
            <a:prstGeom prst="rect">
              <a:avLst/>
            </a:prstGeom>
            <a:noFill/>
          </p:spPr>
          <p:txBody>
            <a:bodyPr wrap="none" rtlCol="0">
              <a:spAutoFit/>
            </a:bodyPr>
            <a:lstStyle/>
            <a:p>
              <a:pPr algn="ctr"/>
              <a:r>
                <a:rPr kumimoji="1" lang="ja-JP" altLang="en-US" sz="1600" b="1" dirty="0">
                  <a:solidFill>
                    <a:schemeClr val="bg1"/>
                  </a:solidFill>
                  <a:latin typeface="メイリオ" panose="020B0604030504040204" pitchFamily="50" charset="-128"/>
                  <a:ea typeface="メイリオ" panose="020B0604030504040204" pitchFamily="50" charset="-128"/>
                </a:rPr>
                <a:t>過熱部</a:t>
              </a:r>
            </a:p>
          </p:txBody>
        </p:sp>
      </p:grpSp>
      <p:sp>
        <p:nvSpPr>
          <p:cNvPr id="52" name="テキスト ボックス 51">
            <a:extLst>
              <a:ext uri="{FF2B5EF4-FFF2-40B4-BE49-F238E27FC236}">
                <a16:creationId xmlns="" xmlns:a16="http://schemas.microsoft.com/office/drawing/2014/main" id="{37E140B7-F471-99FC-5E3A-135413F98E5F}"/>
              </a:ext>
            </a:extLst>
          </p:cNvPr>
          <p:cNvSpPr txBox="1"/>
          <p:nvPr/>
        </p:nvSpPr>
        <p:spPr>
          <a:xfrm>
            <a:off x="266536" y="6192713"/>
            <a:ext cx="2852148" cy="523220"/>
          </a:xfrm>
          <a:prstGeom prst="rect">
            <a:avLst/>
          </a:prstGeom>
          <a:noFill/>
        </p:spPr>
        <p:txBody>
          <a:bodyPr wrap="square" rtlCol="0">
            <a:spAutoFit/>
          </a:bodyPr>
          <a:lstStyle/>
          <a:p>
            <a:r>
              <a:rPr kumimoji="1" lang="ja-JP" altLang="en-US" sz="1400" b="1" dirty="0">
                <a:latin typeface="メイリオ" panose="020B0604030504040204" pitchFamily="50" charset="-128"/>
                <a:ea typeface="メイリオ" panose="020B0604030504040204" pitchFamily="50" charset="-128"/>
              </a:rPr>
              <a:t>通常の水</a:t>
            </a:r>
            <a:r>
              <a:rPr kumimoji="1" lang="ja-JP" altLang="en-US" sz="1400" dirty="0">
                <a:latin typeface="メイリオ" panose="020B0604030504040204" pitchFamily="50" charset="-128"/>
                <a:ea typeface="メイリオ" panose="020B0604030504040204" pitchFamily="50" charset="-128"/>
              </a:rPr>
              <a:t>は</a:t>
            </a:r>
            <a:r>
              <a:rPr kumimoji="1" lang="ja-JP" altLang="en-US" sz="1400" dirty="0">
                <a:solidFill>
                  <a:srgbClr val="FF0000"/>
                </a:solidFill>
                <a:latin typeface="メイリオ" panose="020B0604030504040204" pitchFamily="50" charset="-128"/>
                <a:ea typeface="メイリオ" panose="020B0604030504040204" pitchFamily="50" charset="-128"/>
              </a:rPr>
              <a:t>表面張力</a:t>
            </a:r>
            <a:r>
              <a:rPr kumimoji="1" lang="ja-JP" altLang="en-US" sz="1400" dirty="0">
                <a:latin typeface="メイリオ" panose="020B0604030504040204" pitchFamily="50" charset="-128"/>
                <a:ea typeface="メイリオ" panose="020B0604030504040204" pitchFamily="50" charset="-128"/>
              </a:rPr>
              <a:t>が働き、金属表面の凹部まで水が入り込めない。</a:t>
            </a:r>
          </a:p>
        </p:txBody>
      </p:sp>
      <p:grpSp>
        <p:nvGrpSpPr>
          <p:cNvPr id="89" name="グループ化 88">
            <a:extLst>
              <a:ext uri="{FF2B5EF4-FFF2-40B4-BE49-F238E27FC236}">
                <a16:creationId xmlns="" xmlns:a16="http://schemas.microsoft.com/office/drawing/2014/main" id="{231BE212-8250-98B1-6FDB-54C60E9D28E1}"/>
              </a:ext>
            </a:extLst>
          </p:cNvPr>
          <p:cNvGrpSpPr/>
          <p:nvPr/>
        </p:nvGrpSpPr>
        <p:grpSpPr>
          <a:xfrm>
            <a:off x="5941486" y="4024578"/>
            <a:ext cx="2570897" cy="2091116"/>
            <a:chOff x="5236095" y="4024578"/>
            <a:chExt cx="2570897" cy="2091116"/>
          </a:xfrm>
        </p:grpSpPr>
        <p:grpSp>
          <p:nvGrpSpPr>
            <p:cNvPr id="54" name="グループ化 53">
              <a:extLst>
                <a:ext uri="{FF2B5EF4-FFF2-40B4-BE49-F238E27FC236}">
                  <a16:creationId xmlns="" xmlns:a16="http://schemas.microsoft.com/office/drawing/2014/main" id="{DAE5A75B-48AA-87C0-134A-1229C7095C8F}"/>
                </a:ext>
              </a:extLst>
            </p:cNvPr>
            <p:cNvGrpSpPr/>
            <p:nvPr/>
          </p:nvGrpSpPr>
          <p:grpSpPr>
            <a:xfrm>
              <a:off x="5236095" y="4024578"/>
              <a:ext cx="2570897" cy="2091116"/>
              <a:chOff x="813060" y="4355349"/>
              <a:chExt cx="3570973" cy="2385344"/>
            </a:xfrm>
          </p:grpSpPr>
          <p:sp>
            <p:nvSpPr>
              <p:cNvPr id="58" name="正方形/長方形 57">
                <a:extLst>
                  <a:ext uri="{FF2B5EF4-FFF2-40B4-BE49-F238E27FC236}">
                    <a16:creationId xmlns="" xmlns:a16="http://schemas.microsoft.com/office/drawing/2014/main" id="{CAC5F632-F0C2-E394-94EC-A4088E990E9C}"/>
                  </a:ext>
                </a:extLst>
              </p:cNvPr>
              <p:cNvSpPr/>
              <p:nvPr/>
            </p:nvSpPr>
            <p:spPr>
              <a:xfrm>
                <a:off x="813061" y="4355349"/>
                <a:ext cx="3570972" cy="1169551"/>
              </a:xfrm>
              <a:prstGeom prst="rect">
                <a:avLst/>
              </a:prstGeom>
              <a:solidFill>
                <a:srgbClr val="00F0F0"/>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1"/>
              <a:lstStyle/>
              <a:p>
                <a:pPr algn="ctr"/>
                <a:r>
                  <a:rPr kumimoji="1" lang="ja-JP" altLang="en-US" b="1" dirty="0">
                    <a:solidFill>
                      <a:schemeClr val="bg1"/>
                    </a:solidFill>
                    <a:latin typeface="メイリオ" panose="020B0604030504040204" pitchFamily="50" charset="-128"/>
                    <a:ea typeface="メイリオ" panose="020B0604030504040204" pitchFamily="50" charset="-128"/>
                  </a:rPr>
                  <a:t>水</a:t>
                </a:r>
              </a:p>
            </p:txBody>
          </p:sp>
          <p:grpSp>
            <p:nvGrpSpPr>
              <p:cNvPr id="63" name="グループ化 62">
                <a:extLst>
                  <a:ext uri="{FF2B5EF4-FFF2-40B4-BE49-F238E27FC236}">
                    <a16:creationId xmlns="" xmlns:a16="http://schemas.microsoft.com/office/drawing/2014/main" id="{7C78F88A-DBAC-B9A5-D393-26B060B8CE47}"/>
                  </a:ext>
                </a:extLst>
              </p:cNvPr>
              <p:cNvGrpSpPr/>
              <p:nvPr/>
            </p:nvGrpSpPr>
            <p:grpSpPr>
              <a:xfrm>
                <a:off x="813061" y="4706754"/>
                <a:ext cx="3570972" cy="1078029"/>
                <a:chOff x="3859731" y="4745255"/>
                <a:chExt cx="3570972" cy="1078029"/>
              </a:xfrm>
            </p:grpSpPr>
            <p:sp>
              <p:nvSpPr>
                <p:cNvPr id="70" name="フリーフォーム: 図形 69">
                  <a:extLst>
                    <a:ext uri="{FF2B5EF4-FFF2-40B4-BE49-F238E27FC236}">
                      <a16:creationId xmlns="" xmlns:a16="http://schemas.microsoft.com/office/drawing/2014/main" id="{A8603D32-4DD5-266D-179F-B3E2AA3E53FF}"/>
                    </a:ext>
                  </a:extLst>
                </p:cNvPr>
                <p:cNvSpPr/>
                <p:nvPr/>
              </p:nvSpPr>
              <p:spPr>
                <a:xfrm>
                  <a:off x="3859731" y="4745255"/>
                  <a:ext cx="3570972" cy="1078029"/>
                </a:xfrm>
                <a:custGeom>
                  <a:avLst/>
                  <a:gdLst>
                    <a:gd name="connsiteX0" fmla="*/ 67376 w 3570972"/>
                    <a:gd name="connsiteY0" fmla="*/ 770021 h 1078029"/>
                    <a:gd name="connsiteX1" fmla="*/ 77002 w 3570972"/>
                    <a:gd name="connsiteY1" fmla="*/ 587141 h 1078029"/>
                    <a:gd name="connsiteX2" fmla="*/ 96252 w 3570972"/>
                    <a:gd name="connsiteY2" fmla="*/ 548640 h 1078029"/>
                    <a:gd name="connsiteX3" fmla="*/ 105877 w 3570972"/>
                    <a:gd name="connsiteY3" fmla="*/ 510139 h 1078029"/>
                    <a:gd name="connsiteX4" fmla="*/ 134753 w 3570972"/>
                    <a:gd name="connsiteY4" fmla="*/ 423511 h 1078029"/>
                    <a:gd name="connsiteX5" fmla="*/ 144378 w 3570972"/>
                    <a:gd name="connsiteY5" fmla="*/ 394636 h 1078029"/>
                    <a:gd name="connsiteX6" fmla="*/ 211755 w 3570972"/>
                    <a:gd name="connsiteY6" fmla="*/ 288758 h 1078029"/>
                    <a:gd name="connsiteX7" fmla="*/ 221381 w 3570972"/>
                    <a:gd name="connsiteY7" fmla="*/ 259882 h 1078029"/>
                    <a:gd name="connsiteX8" fmla="*/ 240631 w 3570972"/>
                    <a:gd name="connsiteY8" fmla="*/ 221381 h 1078029"/>
                    <a:gd name="connsiteX9" fmla="*/ 259882 w 3570972"/>
                    <a:gd name="connsiteY9" fmla="*/ 231006 h 1078029"/>
                    <a:gd name="connsiteX10" fmla="*/ 269507 w 3570972"/>
                    <a:gd name="connsiteY10" fmla="*/ 259882 h 1078029"/>
                    <a:gd name="connsiteX11" fmla="*/ 279132 w 3570972"/>
                    <a:gd name="connsiteY11" fmla="*/ 298383 h 1078029"/>
                    <a:gd name="connsiteX12" fmla="*/ 288757 w 3570972"/>
                    <a:gd name="connsiteY12" fmla="*/ 423511 h 1078029"/>
                    <a:gd name="connsiteX13" fmla="*/ 298383 w 3570972"/>
                    <a:gd name="connsiteY13" fmla="*/ 519764 h 1078029"/>
                    <a:gd name="connsiteX14" fmla="*/ 308008 w 3570972"/>
                    <a:gd name="connsiteY14" fmla="*/ 654518 h 1078029"/>
                    <a:gd name="connsiteX15" fmla="*/ 327258 w 3570972"/>
                    <a:gd name="connsiteY15" fmla="*/ 731520 h 1078029"/>
                    <a:gd name="connsiteX16" fmla="*/ 365760 w 3570972"/>
                    <a:gd name="connsiteY16" fmla="*/ 712269 h 1078029"/>
                    <a:gd name="connsiteX17" fmla="*/ 394635 w 3570972"/>
                    <a:gd name="connsiteY17" fmla="*/ 673768 h 1078029"/>
                    <a:gd name="connsiteX18" fmla="*/ 490888 w 3570972"/>
                    <a:gd name="connsiteY18" fmla="*/ 587141 h 1078029"/>
                    <a:gd name="connsiteX19" fmla="*/ 519764 w 3570972"/>
                    <a:gd name="connsiteY19" fmla="*/ 490888 h 1078029"/>
                    <a:gd name="connsiteX20" fmla="*/ 587141 w 3570972"/>
                    <a:gd name="connsiteY20" fmla="*/ 558265 h 1078029"/>
                    <a:gd name="connsiteX21" fmla="*/ 616016 w 3570972"/>
                    <a:gd name="connsiteY21" fmla="*/ 654518 h 1078029"/>
                    <a:gd name="connsiteX22" fmla="*/ 635267 w 3570972"/>
                    <a:gd name="connsiteY22" fmla="*/ 750770 h 1078029"/>
                    <a:gd name="connsiteX23" fmla="*/ 683393 w 3570972"/>
                    <a:gd name="connsiteY23" fmla="*/ 673768 h 1078029"/>
                    <a:gd name="connsiteX24" fmla="*/ 702644 w 3570972"/>
                    <a:gd name="connsiteY24" fmla="*/ 616017 h 1078029"/>
                    <a:gd name="connsiteX25" fmla="*/ 750770 w 3570972"/>
                    <a:gd name="connsiteY25" fmla="*/ 558265 h 1078029"/>
                    <a:gd name="connsiteX26" fmla="*/ 789271 w 3570972"/>
                    <a:gd name="connsiteY26" fmla="*/ 519764 h 1078029"/>
                    <a:gd name="connsiteX27" fmla="*/ 798896 w 3570972"/>
                    <a:gd name="connsiteY27" fmla="*/ 490888 h 1078029"/>
                    <a:gd name="connsiteX28" fmla="*/ 837397 w 3570972"/>
                    <a:gd name="connsiteY28" fmla="*/ 433137 h 1078029"/>
                    <a:gd name="connsiteX29" fmla="*/ 885524 w 3570972"/>
                    <a:gd name="connsiteY29" fmla="*/ 327259 h 1078029"/>
                    <a:gd name="connsiteX30" fmla="*/ 914400 w 3570972"/>
                    <a:gd name="connsiteY30" fmla="*/ 308008 h 1078029"/>
                    <a:gd name="connsiteX31" fmla="*/ 962526 w 3570972"/>
                    <a:gd name="connsiteY31" fmla="*/ 250257 h 1078029"/>
                    <a:gd name="connsiteX32" fmla="*/ 1039528 w 3570972"/>
                    <a:gd name="connsiteY32" fmla="*/ 154004 h 1078029"/>
                    <a:gd name="connsiteX33" fmla="*/ 1049153 w 3570972"/>
                    <a:gd name="connsiteY33" fmla="*/ 77002 h 1078029"/>
                    <a:gd name="connsiteX34" fmla="*/ 1078029 w 3570972"/>
                    <a:gd name="connsiteY34" fmla="*/ 67377 h 1078029"/>
                    <a:gd name="connsiteX35" fmla="*/ 1087654 w 3570972"/>
                    <a:gd name="connsiteY35" fmla="*/ 96252 h 1078029"/>
                    <a:gd name="connsiteX36" fmla="*/ 1078029 w 3570972"/>
                    <a:gd name="connsiteY36" fmla="*/ 211756 h 1078029"/>
                    <a:gd name="connsiteX37" fmla="*/ 1058778 w 3570972"/>
                    <a:gd name="connsiteY37" fmla="*/ 259882 h 1078029"/>
                    <a:gd name="connsiteX38" fmla="*/ 1078029 w 3570972"/>
                    <a:gd name="connsiteY38" fmla="*/ 529389 h 1078029"/>
                    <a:gd name="connsiteX39" fmla="*/ 1106905 w 3570972"/>
                    <a:gd name="connsiteY39" fmla="*/ 683393 h 1078029"/>
                    <a:gd name="connsiteX40" fmla="*/ 1126155 w 3570972"/>
                    <a:gd name="connsiteY40" fmla="*/ 741145 h 1078029"/>
                    <a:gd name="connsiteX41" fmla="*/ 1241658 w 3570972"/>
                    <a:gd name="connsiteY41" fmla="*/ 616017 h 1078029"/>
                    <a:gd name="connsiteX42" fmla="*/ 1309035 w 3570972"/>
                    <a:gd name="connsiteY42" fmla="*/ 548640 h 1078029"/>
                    <a:gd name="connsiteX43" fmla="*/ 1328286 w 3570972"/>
                    <a:gd name="connsiteY43" fmla="*/ 500513 h 1078029"/>
                    <a:gd name="connsiteX44" fmla="*/ 1347536 w 3570972"/>
                    <a:gd name="connsiteY44" fmla="*/ 529389 h 1078029"/>
                    <a:gd name="connsiteX45" fmla="*/ 1376412 w 3570972"/>
                    <a:gd name="connsiteY45" fmla="*/ 577516 h 1078029"/>
                    <a:gd name="connsiteX46" fmla="*/ 1395663 w 3570972"/>
                    <a:gd name="connsiteY46" fmla="*/ 606391 h 1078029"/>
                    <a:gd name="connsiteX47" fmla="*/ 1424538 w 3570972"/>
                    <a:gd name="connsiteY47" fmla="*/ 644892 h 1078029"/>
                    <a:gd name="connsiteX48" fmla="*/ 1443789 w 3570972"/>
                    <a:gd name="connsiteY48" fmla="*/ 683393 h 1078029"/>
                    <a:gd name="connsiteX49" fmla="*/ 1453414 w 3570972"/>
                    <a:gd name="connsiteY49" fmla="*/ 644892 h 1078029"/>
                    <a:gd name="connsiteX50" fmla="*/ 1472665 w 3570972"/>
                    <a:gd name="connsiteY50" fmla="*/ 616017 h 1078029"/>
                    <a:gd name="connsiteX51" fmla="*/ 1491915 w 3570972"/>
                    <a:gd name="connsiteY51" fmla="*/ 577516 h 1078029"/>
                    <a:gd name="connsiteX52" fmla="*/ 1501541 w 3570972"/>
                    <a:gd name="connsiteY52" fmla="*/ 548640 h 1078029"/>
                    <a:gd name="connsiteX53" fmla="*/ 1559292 w 3570972"/>
                    <a:gd name="connsiteY53" fmla="*/ 490888 h 1078029"/>
                    <a:gd name="connsiteX54" fmla="*/ 1578543 w 3570972"/>
                    <a:gd name="connsiteY54" fmla="*/ 462012 h 1078029"/>
                    <a:gd name="connsiteX55" fmla="*/ 1607418 w 3570972"/>
                    <a:gd name="connsiteY55" fmla="*/ 423511 h 1078029"/>
                    <a:gd name="connsiteX56" fmla="*/ 1665170 w 3570972"/>
                    <a:gd name="connsiteY56" fmla="*/ 346509 h 1078029"/>
                    <a:gd name="connsiteX57" fmla="*/ 1732547 w 3570972"/>
                    <a:gd name="connsiteY57" fmla="*/ 259882 h 1078029"/>
                    <a:gd name="connsiteX58" fmla="*/ 1799924 w 3570972"/>
                    <a:gd name="connsiteY58" fmla="*/ 173254 h 1078029"/>
                    <a:gd name="connsiteX59" fmla="*/ 1867301 w 3570972"/>
                    <a:gd name="connsiteY59" fmla="*/ 115503 h 1078029"/>
                    <a:gd name="connsiteX60" fmla="*/ 1838425 w 3570972"/>
                    <a:gd name="connsiteY60" fmla="*/ 192505 h 1078029"/>
                    <a:gd name="connsiteX61" fmla="*/ 1828800 w 3570972"/>
                    <a:gd name="connsiteY61" fmla="*/ 288758 h 1078029"/>
                    <a:gd name="connsiteX62" fmla="*/ 1819174 w 3570972"/>
                    <a:gd name="connsiteY62" fmla="*/ 336884 h 1078029"/>
                    <a:gd name="connsiteX63" fmla="*/ 1799924 w 3570972"/>
                    <a:gd name="connsiteY63" fmla="*/ 413886 h 1078029"/>
                    <a:gd name="connsiteX64" fmla="*/ 1809549 w 3570972"/>
                    <a:gd name="connsiteY64" fmla="*/ 577516 h 1078029"/>
                    <a:gd name="connsiteX65" fmla="*/ 1828800 w 3570972"/>
                    <a:gd name="connsiteY65" fmla="*/ 654518 h 1078029"/>
                    <a:gd name="connsiteX66" fmla="*/ 1838425 w 3570972"/>
                    <a:gd name="connsiteY66" fmla="*/ 693019 h 1078029"/>
                    <a:gd name="connsiteX67" fmla="*/ 1857675 w 3570972"/>
                    <a:gd name="connsiteY67" fmla="*/ 721894 h 1078029"/>
                    <a:gd name="connsiteX68" fmla="*/ 1886551 w 3570972"/>
                    <a:gd name="connsiteY68" fmla="*/ 712269 h 1078029"/>
                    <a:gd name="connsiteX69" fmla="*/ 1915427 w 3570972"/>
                    <a:gd name="connsiteY69" fmla="*/ 673768 h 1078029"/>
                    <a:gd name="connsiteX70" fmla="*/ 1944303 w 3570972"/>
                    <a:gd name="connsiteY70" fmla="*/ 644892 h 1078029"/>
                    <a:gd name="connsiteX71" fmla="*/ 2021305 w 3570972"/>
                    <a:gd name="connsiteY71" fmla="*/ 510139 h 1078029"/>
                    <a:gd name="connsiteX72" fmla="*/ 2050181 w 3570972"/>
                    <a:gd name="connsiteY72" fmla="*/ 558265 h 1078029"/>
                    <a:gd name="connsiteX73" fmla="*/ 2079056 w 3570972"/>
                    <a:gd name="connsiteY73" fmla="*/ 577516 h 1078029"/>
                    <a:gd name="connsiteX74" fmla="*/ 2088682 w 3570972"/>
                    <a:gd name="connsiteY74" fmla="*/ 606391 h 1078029"/>
                    <a:gd name="connsiteX75" fmla="*/ 2127183 w 3570972"/>
                    <a:gd name="connsiteY75" fmla="*/ 635267 h 1078029"/>
                    <a:gd name="connsiteX76" fmla="*/ 2156058 w 3570972"/>
                    <a:gd name="connsiteY76" fmla="*/ 673768 h 1078029"/>
                    <a:gd name="connsiteX77" fmla="*/ 2165684 w 3570972"/>
                    <a:gd name="connsiteY77" fmla="*/ 702644 h 1078029"/>
                    <a:gd name="connsiteX78" fmla="*/ 2175309 w 3570972"/>
                    <a:gd name="connsiteY78" fmla="*/ 654518 h 1078029"/>
                    <a:gd name="connsiteX79" fmla="*/ 2194560 w 3570972"/>
                    <a:gd name="connsiteY79" fmla="*/ 577516 h 1078029"/>
                    <a:gd name="connsiteX80" fmla="*/ 2261936 w 3570972"/>
                    <a:gd name="connsiteY80" fmla="*/ 539014 h 1078029"/>
                    <a:gd name="connsiteX81" fmla="*/ 2300437 w 3570972"/>
                    <a:gd name="connsiteY81" fmla="*/ 596766 h 1078029"/>
                    <a:gd name="connsiteX82" fmla="*/ 2338938 w 3570972"/>
                    <a:gd name="connsiteY82" fmla="*/ 673768 h 1078029"/>
                    <a:gd name="connsiteX83" fmla="*/ 2396690 w 3570972"/>
                    <a:gd name="connsiteY83" fmla="*/ 779646 h 1078029"/>
                    <a:gd name="connsiteX84" fmla="*/ 2473692 w 3570972"/>
                    <a:gd name="connsiteY84" fmla="*/ 693019 h 1078029"/>
                    <a:gd name="connsiteX85" fmla="*/ 2483317 w 3570972"/>
                    <a:gd name="connsiteY85" fmla="*/ 654518 h 1078029"/>
                    <a:gd name="connsiteX86" fmla="*/ 2502568 w 3570972"/>
                    <a:gd name="connsiteY86" fmla="*/ 625642 h 1078029"/>
                    <a:gd name="connsiteX87" fmla="*/ 2560320 w 3570972"/>
                    <a:gd name="connsiteY87" fmla="*/ 529389 h 1078029"/>
                    <a:gd name="connsiteX88" fmla="*/ 2762450 w 3570972"/>
                    <a:gd name="connsiteY88" fmla="*/ 394636 h 1078029"/>
                    <a:gd name="connsiteX89" fmla="*/ 2800951 w 3570972"/>
                    <a:gd name="connsiteY89" fmla="*/ 356134 h 1078029"/>
                    <a:gd name="connsiteX90" fmla="*/ 2887578 w 3570972"/>
                    <a:gd name="connsiteY90" fmla="*/ 279132 h 1078029"/>
                    <a:gd name="connsiteX91" fmla="*/ 2935705 w 3570972"/>
                    <a:gd name="connsiteY91" fmla="*/ 202130 h 1078029"/>
                    <a:gd name="connsiteX92" fmla="*/ 2926080 w 3570972"/>
                    <a:gd name="connsiteY92" fmla="*/ 259882 h 1078029"/>
                    <a:gd name="connsiteX93" fmla="*/ 2858703 w 3570972"/>
                    <a:gd name="connsiteY93" fmla="*/ 365760 h 1078029"/>
                    <a:gd name="connsiteX94" fmla="*/ 2839452 w 3570972"/>
                    <a:gd name="connsiteY94" fmla="*/ 404261 h 1078029"/>
                    <a:gd name="connsiteX95" fmla="*/ 2820202 w 3570972"/>
                    <a:gd name="connsiteY95" fmla="*/ 433137 h 1078029"/>
                    <a:gd name="connsiteX96" fmla="*/ 2820202 w 3570972"/>
                    <a:gd name="connsiteY96" fmla="*/ 683393 h 1078029"/>
                    <a:gd name="connsiteX97" fmla="*/ 2839452 w 3570972"/>
                    <a:gd name="connsiteY97" fmla="*/ 721894 h 1078029"/>
                    <a:gd name="connsiteX98" fmla="*/ 2868328 w 3570972"/>
                    <a:gd name="connsiteY98" fmla="*/ 741145 h 1078029"/>
                    <a:gd name="connsiteX99" fmla="*/ 2897204 w 3570972"/>
                    <a:gd name="connsiteY99" fmla="*/ 702644 h 1078029"/>
                    <a:gd name="connsiteX100" fmla="*/ 2954955 w 3570972"/>
                    <a:gd name="connsiteY100" fmla="*/ 596766 h 1078029"/>
                    <a:gd name="connsiteX101" fmla="*/ 3003082 w 3570972"/>
                    <a:gd name="connsiteY101" fmla="*/ 548640 h 1078029"/>
                    <a:gd name="connsiteX102" fmla="*/ 3070458 w 3570972"/>
                    <a:gd name="connsiteY102" fmla="*/ 596766 h 1078029"/>
                    <a:gd name="connsiteX103" fmla="*/ 3080084 w 3570972"/>
                    <a:gd name="connsiteY103" fmla="*/ 644892 h 1078029"/>
                    <a:gd name="connsiteX104" fmla="*/ 3118585 w 3570972"/>
                    <a:gd name="connsiteY104" fmla="*/ 712269 h 1078029"/>
                    <a:gd name="connsiteX105" fmla="*/ 3128210 w 3570972"/>
                    <a:gd name="connsiteY105" fmla="*/ 741145 h 1078029"/>
                    <a:gd name="connsiteX106" fmla="*/ 3157086 w 3570972"/>
                    <a:gd name="connsiteY106" fmla="*/ 654518 h 1078029"/>
                    <a:gd name="connsiteX107" fmla="*/ 3176336 w 3570972"/>
                    <a:gd name="connsiteY107" fmla="*/ 596766 h 1078029"/>
                    <a:gd name="connsiteX108" fmla="*/ 3195587 w 3570972"/>
                    <a:gd name="connsiteY108" fmla="*/ 510139 h 1078029"/>
                    <a:gd name="connsiteX109" fmla="*/ 3234088 w 3570972"/>
                    <a:gd name="connsiteY109" fmla="*/ 462012 h 1078029"/>
                    <a:gd name="connsiteX110" fmla="*/ 3320715 w 3570972"/>
                    <a:gd name="connsiteY110" fmla="*/ 317633 h 1078029"/>
                    <a:gd name="connsiteX111" fmla="*/ 3349591 w 3570972"/>
                    <a:gd name="connsiteY111" fmla="*/ 240631 h 1078029"/>
                    <a:gd name="connsiteX112" fmla="*/ 3445844 w 3570972"/>
                    <a:gd name="connsiteY112" fmla="*/ 105878 h 1078029"/>
                    <a:gd name="connsiteX113" fmla="*/ 3513221 w 3570972"/>
                    <a:gd name="connsiteY113" fmla="*/ 57751 h 1078029"/>
                    <a:gd name="connsiteX114" fmla="*/ 3570972 w 3570972"/>
                    <a:gd name="connsiteY114" fmla="*/ 0 h 1078029"/>
                    <a:gd name="connsiteX115" fmla="*/ 3561347 w 3570972"/>
                    <a:gd name="connsiteY115" fmla="*/ 712269 h 1078029"/>
                    <a:gd name="connsiteX116" fmla="*/ 3532471 w 3570972"/>
                    <a:gd name="connsiteY116" fmla="*/ 721894 h 1078029"/>
                    <a:gd name="connsiteX117" fmla="*/ 3503595 w 3570972"/>
                    <a:gd name="connsiteY117" fmla="*/ 789271 h 1078029"/>
                    <a:gd name="connsiteX118" fmla="*/ 3493970 w 3570972"/>
                    <a:gd name="connsiteY118" fmla="*/ 856648 h 1078029"/>
                    <a:gd name="connsiteX119" fmla="*/ 3301465 w 3570972"/>
                    <a:gd name="connsiteY119" fmla="*/ 875899 h 1078029"/>
                    <a:gd name="connsiteX120" fmla="*/ 3147461 w 3570972"/>
                    <a:gd name="connsiteY120" fmla="*/ 914400 h 1078029"/>
                    <a:gd name="connsiteX121" fmla="*/ 3099334 w 3570972"/>
                    <a:gd name="connsiteY121" fmla="*/ 933650 h 1078029"/>
                    <a:gd name="connsiteX122" fmla="*/ 3041583 w 3570972"/>
                    <a:gd name="connsiteY122" fmla="*/ 952901 h 1078029"/>
                    <a:gd name="connsiteX123" fmla="*/ 2983831 w 3570972"/>
                    <a:gd name="connsiteY123" fmla="*/ 981777 h 1078029"/>
                    <a:gd name="connsiteX124" fmla="*/ 2877953 w 3570972"/>
                    <a:gd name="connsiteY124" fmla="*/ 1020278 h 1078029"/>
                    <a:gd name="connsiteX125" fmla="*/ 2839452 w 3570972"/>
                    <a:gd name="connsiteY125" fmla="*/ 1039528 h 1078029"/>
                    <a:gd name="connsiteX126" fmla="*/ 2752825 w 3570972"/>
                    <a:gd name="connsiteY126" fmla="*/ 1058779 h 1078029"/>
                    <a:gd name="connsiteX127" fmla="*/ 2666197 w 3570972"/>
                    <a:gd name="connsiteY127" fmla="*/ 1078029 h 1078029"/>
                    <a:gd name="connsiteX128" fmla="*/ 2290812 w 3570972"/>
                    <a:gd name="connsiteY128" fmla="*/ 1068404 h 1078029"/>
                    <a:gd name="connsiteX129" fmla="*/ 2194560 w 3570972"/>
                    <a:gd name="connsiteY129" fmla="*/ 1058779 h 1078029"/>
                    <a:gd name="connsiteX130" fmla="*/ 2021305 w 3570972"/>
                    <a:gd name="connsiteY130" fmla="*/ 1049153 h 1078029"/>
                    <a:gd name="connsiteX131" fmla="*/ 1780673 w 3570972"/>
                    <a:gd name="connsiteY131" fmla="*/ 1010652 h 1078029"/>
                    <a:gd name="connsiteX132" fmla="*/ 1597793 w 3570972"/>
                    <a:gd name="connsiteY132" fmla="*/ 991402 h 1078029"/>
                    <a:gd name="connsiteX133" fmla="*/ 673768 w 3570972"/>
                    <a:gd name="connsiteY133" fmla="*/ 981777 h 1078029"/>
                    <a:gd name="connsiteX134" fmla="*/ 539014 w 3570972"/>
                    <a:gd name="connsiteY134" fmla="*/ 952901 h 1078029"/>
                    <a:gd name="connsiteX135" fmla="*/ 375385 w 3570972"/>
                    <a:gd name="connsiteY135" fmla="*/ 972151 h 1078029"/>
                    <a:gd name="connsiteX136" fmla="*/ 144378 w 3570972"/>
                    <a:gd name="connsiteY136" fmla="*/ 991402 h 1078029"/>
                    <a:gd name="connsiteX137" fmla="*/ 38501 w 3570972"/>
                    <a:gd name="connsiteY137" fmla="*/ 1020278 h 1078029"/>
                    <a:gd name="connsiteX138" fmla="*/ 0 w 3570972"/>
                    <a:gd name="connsiteY138" fmla="*/ 1010652 h 1078029"/>
                    <a:gd name="connsiteX139" fmla="*/ 28875 w 3570972"/>
                    <a:gd name="connsiteY139" fmla="*/ 770021 h 1078029"/>
                    <a:gd name="connsiteX140" fmla="*/ 67376 w 3570972"/>
                    <a:gd name="connsiteY140" fmla="*/ 770021 h 1078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3570972" h="1078029">
                      <a:moveTo>
                        <a:pt x="67376" y="770021"/>
                      </a:moveTo>
                      <a:cubicBezTo>
                        <a:pt x="75397" y="739541"/>
                        <a:pt x="69107" y="647673"/>
                        <a:pt x="77002" y="587141"/>
                      </a:cubicBezTo>
                      <a:cubicBezTo>
                        <a:pt x="78858" y="572913"/>
                        <a:pt x="91214" y="562075"/>
                        <a:pt x="96252" y="548640"/>
                      </a:cubicBezTo>
                      <a:cubicBezTo>
                        <a:pt x="100897" y="536254"/>
                        <a:pt x="101987" y="522783"/>
                        <a:pt x="105877" y="510139"/>
                      </a:cubicBezTo>
                      <a:cubicBezTo>
                        <a:pt x="114828" y="481047"/>
                        <a:pt x="125128" y="452387"/>
                        <a:pt x="134753" y="423511"/>
                      </a:cubicBezTo>
                      <a:cubicBezTo>
                        <a:pt x="137961" y="413886"/>
                        <a:pt x="138750" y="403078"/>
                        <a:pt x="144378" y="394636"/>
                      </a:cubicBezTo>
                      <a:cubicBezTo>
                        <a:pt x="159641" y="371741"/>
                        <a:pt x="198158" y="315952"/>
                        <a:pt x="211755" y="288758"/>
                      </a:cubicBezTo>
                      <a:cubicBezTo>
                        <a:pt x="216292" y="279683"/>
                        <a:pt x="217384" y="269208"/>
                        <a:pt x="221381" y="259882"/>
                      </a:cubicBezTo>
                      <a:cubicBezTo>
                        <a:pt x="227033" y="246694"/>
                        <a:pt x="234214" y="234215"/>
                        <a:pt x="240631" y="221381"/>
                      </a:cubicBezTo>
                      <a:cubicBezTo>
                        <a:pt x="255713" y="145968"/>
                        <a:pt x="245622" y="166838"/>
                        <a:pt x="259882" y="231006"/>
                      </a:cubicBezTo>
                      <a:cubicBezTo>
                        <a:pt x="262083" y="240910"/>
                        <a:pt x="266720" y="250126"/>
                        <a:pt x="269507" y="259882"/>
                      </a:cubicBezTo>
                      <a:cubicBezTo>
                        <a:pt x="273141" y="272602"/>
                        <a:pt x="275924" y="285549"/>
                        <a:pt x="279132" y="298383"/>
                      </a:cubicBezTo>
                      <a:cubicBezTo>
                        <a:pt x="282340" y="340092"/>
                        <a:pt x="285133" y="381836"/>
                        <a:pt x="288757" y="423511"/>
                      </a:cubicBezTo>
                      <a:cubicBezTo>
                        <a:pt x="291550" y="455634"/>
                        <a:pt x="295705" y="487631"/>
                        <a:pt x="298383" y="519764"/>
                      </a:cubicBezTo>
                      <a:cubicBezTo>
                        <a:pt x="302123" y="564641"/>
                        <a:pt x="303294" y="609733"/>
                        <a:pt x="308008" y="654518"/>
                      </a:cubicBezTo>
                      <a:cubicBezTo>
                        <a:pt x="311582" y="688469"/>
                        <a:pt x="317447" y="702085"/>
                        <a:pt x="327258" y="731520"/>
                      </a:cubicBezTo>
                      <a:cubicBezTo>
                        <a:pt x="340092" y="725103"/>
                        <a:pt x="354866" y="721607"/>
                        <a:pt x="365760" y="712269"/>
                      </a:cubicBezTo>
                      <a:cubicBezTo>
                        <a:pt x="377940" y="701829"/>
                        <a:pt x="383844" y="685638"/>
                        <a:pt x="394635" y="673768"/>
                      </a:cubicBezTo>
                      <a:cubicBezTo>
                        <a:pt x="452755" y="609835"/>
                        <a:pt x="441935" y="619775"/>
                        <a:pt x="490888" y="587141"/>
                      </a:cubicBezTo>
                      <a:cubicBezTo>
                        <a:pt x="493874" y="575197"/>
                        <a:pt x="514063" y="490255"/>
                        <a:pt x="519764" y="490888"/>
                      </a:cubicBezTo>
                      <a:cubicBezTo>
                        <a:pt x="551332" y="494395"/>
                        <a:pt x="564682" y="535806"/>
                        <a:pt x="587141" y="558265"/>
                      </a:cubicBezTo>
                      <a:cubicBezTo>
                        <a:pt x="599419" y="595100"/>
                        <a:pt x="608742" y="618148"/>
                        <a:pt x="616016" y="654518"/>
                      </a:cubicBezTo>
                      <a:cubicBezTo>
                        <a:pt x="639617" y="772518"/>
                        <a:pt x="612911" y="661342"/>
                        <a:pt x="635267" y="750770"/>
                      </a:cubicBezTo>
                      <a:cubicBezTo>
                        <a:pt x="660092" y="717670"/>
                        <a:pt x="668292" y="711520"/>
                        <a:pt x="683393" y="673768"/>
                      </a:cubicBezTo>
                      <a:cubicBezTo>
                        <a:pt x="690929" y="654928"/>
                        <a:pt x="688296" y="630365"/>
                        <a:pt x="702644" y="616017"/>
                      </a:cubicBezTo>
                      <a:cubicBezTo>
                        <a:pt x="802774" y="515887"/>
                        <a:pt x="670367" y="652070"/>
                        <a:pt x="750770" y="558265"/>
                      </a:cubicBezTo>
                      <a:cubicBezTo>
                        <a:pt x="762581" y="544485"/>
                        <a:pt x="776437" y="532598"/>
                        <a:pt x="789271" y="519764"/>
                      </a:cubicBezTo>
                      <a:cubicBezTo>
                        <a:pt x="792479" y="510139"/>
                        <a:pt x="793969" y="499757"/>
                        <a:pt x="798896" y="490888"/>
                      </a:cubicBezTo>
                      <a:cubicBezTo>
                        <a:pt x="810132" y="470663"/>
                        <a:pt x="828804" y="454618"/>
                        <a:pt x="837397" y="433137"/>
                      </a:cubicBezTo>
                      <a:cubicBezTo>
                        <a:pt x="847851" y="407004"/>
                        <a:pt x="869836" y="348176"/>
                        <a:pt x="885524" y="327259"/>
                      </a:cubicBezTo>
                      <a:cubicBezTo>
                        <a:pt x="892465" y="318004"/>
                        <a:pt x="906220" y="316188"/>
                        <a:pt x="914400" y="308008"/>
                      </a:cubicBezTo>
                      <a:cubicBezTo>
                        <a:pt x="932119" y="290289"/>
                        <a:pt x="945594" y="268729"/>
                        <a:pt x="962526" y="250257"/>
                      </a:cubicBezTo>
                      <a:cubicBezTo>
                        <a:pt x="1037212" y="168780"/>
                        <a:pt x="1004523" y="224012"/>
                        <a:pt x="1039528" y="154004"/>
                      </a:cubicBezTo>
                      <a:cubicBezTo>
                        <a:pt x="1042736" y="128337"/>
                        <a:pt x="1038647" y="100640"/>
                        <a:pt x="1049153" y="77002"/>
                      </a:cubicBezTo>
                      <a:cubicBezTo>
                        <a:pt x="1053274" y="67731"/>
                        <a:pt x="1068954" y="62840"/>
                        <a:pt x="1078029" y="67377"/>
                      </a:cubicBezTo>
                      <a:cubicBezTo>
                        <a:pt x="1087104" y="71914"/>
                        <a:pt x="1084446" y="86627"/>
                        <a:pt x="1087654" y="96252"/>
                      </a:cubicBezTo>
                      <a:cubicBezTo>
                        <a:pt x="1084446" y="134753"/>
                        <a:pt x="1084743" y="173709"/>
                        <a:pt x="1078029" y="211756"/>
                      </a:cubicBezTo>
                      <a:cubicBezTo>
                        <a:pt x="1075026" y="228771"/>
                        <a:pt x="1059442" y="242617"/>
                        <a:pt x="1058778" y="259882"/>
                      </a:cubicBezTo>
                      <a:cubicBezTo>
                        <a:pt x="1054879" y="361255"/>
                        <a:pt x="1063777" y="436747"/>
                        <a:pt x="1078029" y="529389"/>
                      </a:cubicBezTo>
                      <a:cubicBezTo>
                        <a:pt x="1083025" y="561862"/>
                        <a:pt x="1100605" y="664494"/>
                        <a:pt x="1106905" y="683393"/>
                      </a:cubicBezTo>
                      <a:lnTo>
                        <a:pt x="1126155" y="741145"/>
                      </a:lnTo>
                      <a:cubicBezTo>
                        <a:pt x="1283368" y="636337"/>
                        <a:pt x="1065196" y="792479"/>
                        <a:pt x="1241658" y="616017"/>
                      </a:cubicBezTo>
                      <a:lnTo>
                        <a:pt x="1309035" y="548640"/>
                      </a:lnTo>
                      <a:cubicBezTo>
                        <a:pt x="1315452" y="532598"/>
                        <a:pt x="1312832" y="508240"/>
                        <a:pt x="1328286" y="500513"/>
                      </a:cubicBezTo>
                      <a:cubicBezTo>
                        <a:pt x="1338633" y="495339"/>
                        <a:pt x="1341405" y="519579"/>
                        <a:pt x="1347536" y="529389"/>
                      </a:cubicBezTo>
                      <a:cubicBezTo>
                        <a:pt x="1357451" y="545254"/>
                        <a:pt x="1366496" y="561651"/>
                        <a:pt x="1376412" y="577516"/>
                      </a:cubicBezTo>
                      <a:cubicBezTo>
                        <a:pt x="1382543" y="587326"/>
                        <a:pt x="1388939" y="596978"/>
                        <a:pt x="1395663" y="606391"/>
                      </a:cubicBezTo>
                      <a:cubicBezTo>
                        <a:pt x="1404987" y="619445"/>
                        <a:pt x="1416036" y="631288"/>
                        <a:pt x="1424538" y="644892"/>
                      </a:cubicBezTo>
                      <a:cubicBezTo>
                        <a:pt x="1432143" y="657060"/>
                        <a:pt x="1437372" y="670559"/>
                        <a:pt x="1443789" y="683393"/>
                      </a:cubicBezTo>
                      <a:cubicBezTo>
                        <a:pt x="1446997" y="670559"/>
                        <a:pt x="1448203" y="657051"/>
                        <a:pt x="1453414" y="644892"/>
                      </a:cubicBezTo>
                      <a:cubicBezTo>
                        <a:pt x="1457971" y="634259"/>
                        <a:pt x="1466926" y="626061"/>
                        <a:pt x="1472665" y="616017"/>
                      </a:cubicBezTo>
                      <a:cubicBezTo>
                        <a:pt x="1479784" y="603559"/>
                        <a:pt x="1486263" y="590704"/>
                        <a:pt x="1491915" y="577516"/>
                      </a:cubicBezTo>
                      <a:cubicBezTo>
                        <a:pt x="1495912" y="568190"/>
                        <a:pt x="1495312" y="556649"/>
                        <a:pt x="1501541" y="548640"/>
                      </a:cubicBezTo>
                      <a:cubicBezTo>
                        <a:pt x="1518255" y="527150"/>
                        <a:pt x="1544190" y="513540"/>
                        <a:pt x="1559292" y="490888"/>
                      </a:cubicBezTo>
                      <a:cubicBezTo>
                        <a:pt x="1565709" y="481263"/>
                        <a:pt x="1571819" y="471426"/>
                        <a:pt x="1578543" y="462012"/>
                      </a:cubicBezTo>
                      <a:cubicBezTo>
                        <a:pt x="1587867" y="448958"/>
                        <a:pt x="1598520" y="436859"/>
                        <a:pt x="1607418" y="423511"/>
                      </a:cubicBezTo>
                      <a:cubicBezTo>
                        <a:pt x="1655255" y="351755"/>
                        <a:pt x="1614365" y="397314"/>
                        <a:pt x="1665170" y="346509"/>
                      </a:cubicBezTo>
                      <a:cubicBezTo>
                        <a:pt x="1683404" y="291805"/>
                        <a:pt x="1667620" y="324808"/>
                        <a:pt x="1732547" y="259882"/>
                      </a:cubicBezTo>
                      <a:cubicBezTo>
                        <a:pt x="1833703" y="158728"/>
                        <a:pt x="1710763" y="287891"/>
                        <a:pt x="1799924" y="173254"/>
                      </a:cubicBezTo>
                      <a:cubicBezTo>
                        <a:pt x="1825060" y="140936"/>
                        <a:pt x="1837055" y="135666"/>
                        <a:pt x="1867301" y="115503"/>
                      </a:cubicBezTo>
                      <a:cubicBezTo>
                        <a:pt x="1866764" y="116846"/>
                        <a:pt x="1840312" y="180242"/>
                        <a:pt x="1838425" y="192505"/>
                      </a:cubicBezTo>
                      <a:cubicBezTo>
                        <a:pt x="1833522" y="224374"/>
                        <a:pt x="1833062" y="256797"/>
                        <a:pt x="1828800" y="288758"/>
                      </a:cubicBezTo>
                      <a:cubicBezTo>
                        <a:pt x="1826638" y="304974"/>
                        <a:pt x="1822853" y="320943"/>
                        <a:pt x="1819174" y="336884"/>
                      </a:cubicBezTo>
                      <a:cubicBezTo>
                        <a:pt x="1813225" y="362664"/>
                        <a:pt x="1799924" y="413886"/>
                        <a:pt x="1799924" y="413886"/>
                      </a:cubicBezTo>
                      <a:cubicBezTo>
                        <a:pt x="1803132" y="468429"/>
                        <a:pt x="1804602" y="523103"/>
                        <a:pt x="1809549" y="577516"/>
                      </a:cubicBezTo>
                      <a:cubicBezTo>
                        <a:pt x="1813463" y="620575"/>
                        <a:pt x="1818776" y="619435"/>
                        <a:pt x="1828800" y="654518"/>
                      </a:cubicBezTo>
                      <a:cubicBezTo>
                        <a:pt x="1832434" y="667238"/>
                        <a:pt x="1833214" y="680860"/>
                        <a:pt x="1838425" y="693019"/>
                      </a:cubicBezTo>
                      <a:cubicBezTo>
                        <a:pt x="1842982" y="703652"/>
                        <a:pt x="1851258" y="712269"/>
                        <a:pt x="1857675" y="721894"/>
                      </a:cubicBezTo>
                      <a:cubicBezTo>
                        <a:pt x="1867300" y="718686"/>
                        <a:pt x="1878757" y="718764"/>
                        <a:pt x="1886551" y="712269"/>
                      </a:cubicBezTo>
                      <a:cubicBezTo>
                        <a:pt x="1898875" y="701999"/>
                        <a:pt x="1904987" y="685948"/>
                        <a:pt x="1915427" y="673768"/>
                      </a:cubicBezTo>
                      <a:cubicBezTo>
                        <a:pt x="1924286" y="663433"/>
                        <a:pt x="1934678" y="654517"/>
                        <a:pt x="1944303" y="644892"/>
                      </a:cubicBezTo>
                      <a:cubicBezTo>
                        <a:pt x="1993151" y="547196"/>
                        <a:pt x="1966886" y="591767"/>
                        <a:pt x="2021305" y="510139"/>
                      </a:cubicBezTo>
                      <a:cubicBezTo>
                        <a:pt x="2030930" y="526181"/>
                        <a:pt x="2038006" y="544061"/>
                        <a:pt x="2050181" y="558265"/>
                      </a:cubicBezTo>
                      <a:cubicBezTo>
                        <a:pt x="2057709" y="567048"/>
                        <a:pt x="2071830" y="568483"/>
                        <a:pt x="2079056" y="577516"/>
                      </a:cubicBezTo>
                      <a:cubicBezTo>
                        <a:pt x="2085394" y="585438"/>
                        <a:pt x="2082187" y="598597"/>
                        <a:pt x="2088682" y="606391"/>
                      </a:cubicBezTo>
                      <a:cubicBezTo>
                        <a:pt x="2098952" y="618715"/>
                        <a:pt x="2115840" y="623923"/>
                        <a:pt x="2127183" y="635267"/>
                      </a:cubicBezTo>
                      <a:cubicBezTo>
                        <a:pt x="2138526" y="646610"/>
                        <a:pt x="2146433" y="660934"/>
                        <a:pt x="2156058" y="673768"/>
                      </a:cubicBezTo>
                      <a:cubicBezTo>
                        <a:pt x="2159267" y="683393"/>
                        <a:pt x="2158509" y="709818"/>
                        <a:pt x="2165684" y="702644"/>
                      </a:cubicBezTo>
                      <a:cubicBezTo>
                        <a:pt x="2177252" y="691076"/>
                        <a:pt x="2171630" y="670459"/>
                        <a:pt x="2175309" y="654518"/>
                      </a:cubicBezTo>
                      <a:cubicBezTo>
                        <a:pt x="2181258" y="628738"/>
                        <a:pt x="2178686" y="598682"/>
                        <a:pt x="2194560" y="577516"/>
                      </a:cubicBezTo>
                      <a:cubicBezTo>
                        <a:pt x="2210080" y="556822"/>
                        <a:pt x="2239477" y="551848"/>
                        <a:pt x="2261936" y="539014"/>
                      </a:cubicBezTo>
                      <a:cubicBezTo>
                        <a:pt x="2274770" y="558265"/>
                        <a:pt x="2293120" y="574817"/>
                        <a:pt x="2300437" y="596766"/>
                      </a:cubicBezTo>
                      <a:cubicBezTo>
                        <a:pt x="2319061" y="652634"/>
                        <a:pt x="2299161" y="599897"/>
                        <a:pt x="2338938" y="673768"/>
                      </a:cubicBezTo>
                      <a:cubicBezTo>
                        <a:pt x="2400082" y="787320"/>
                        <a:pt x="2354480" y="716330"/>
                        <a:pt x="2396690" y="779646"/>
                      </a:cubicBezTo>
                      <a:cubicBezTo>
                        <a:pt x="2441998" y="743400"/>
                        <a:pt x="2450116" y="746065"/>
                        <a:pt x="2473692" y="693019"/>
                      </a:cubicBezTo>
                      <a:cubicBezTo>
                        <a:pt x="2479065" y="680931"/>
                        <a:pt x="2478106" y="666677"/>
                        <a:pt x="2483317" y="654518"/>
                      </a:cubicBezTo>
                      <a:cubicBezTo>
                        <a:pt x="2487874" y="643885"/>
                        <a:pt x="2497395" y="635989"/>
                        <a:pt x="2502568" y="625642"/>
                      </a:cubicBezTo>
                      <a:cubicBezTo>
                        <a:pt x="2529556" y="571665"/>
                        <a:pt x="2510895" y="575283"/>
                        <a:pt x="2560320" y="529389"/>
                      </a:cubicBezTo>
                      <a:cubicBezTo>
                        <a:pt x="2692452" y="406695"/>
                        <a:pt x="2616110" y="492196"/>
                        <a:pt x="2762450" y="394636"/>
                      </a:cubicBezTo>
                      <a:cubicBezTo>
                        <a:pt x="2777552" y="384568"/>
                        <a:pt x="2787460" y="368276"/>
                        <a:pt x="2800951" y="356134"/>
                      </a:cubicBezTo>
                      <a:cubicBezTo>
                        <a:pt x="2827148" y="332557"/>
                        <a:pt x="2863806" y="307659"/>
                        <a:pt x="2887578" y="279132"/>
                      </a:cubicBezTo>
                      <a:cubicBezTo>
                        <a:pt x="2898165" y="266428"/>
                        <a:pt x="2931673" y="208850"/>
                        <a:pt x="2935705" y="202130"/>
                      </a:cubicBezTo>
                      <a:cubicBezTo>
                        <a:pt x="2932497" y="221381"/>
                        <a:pt x="2932252" y="241367"/>
                        <a:pt x="2926080" y="259882"/>
                      </a:cubicBezTo>
                      <a:cubicBezTo>
                        <a:pt x="2904324" y="325151"/>
                        <a:pt x="2895083" y="311190"/>
                        <a:pt x="2858703" y="365760"/>
                      </a:cubicBezTo>
                      <a:cubicBezTo>
                        <a:pt x="2850744" y="377699"/>
                        <a:pt x="2846571" y="391803"/>
                        <a:pt x="2839452" y="404261"/>
                      </a:cubicBezTo>
                      <a:cubicBezTo>
                        <a:pt x="2833713" y="414305"/>
                        <a:pt x="2826619" y="423512"/>
                        <a:pt x="2820202" y="433137"/>
                      </a:cubicBezTo>
                      <a:cubicBezTo>
                        <a:pt x="2808308" y="540177"/>
                        <a:pt x="2801788" y="554494"/>
                        <a:pt x="2820202" y="683393"/>
                      </a:cubicBezTo>
                      <a:cubicBezTo>
                        <a:pt x="2822231" y="697597"/>
                        <a:pt x="2830266" y="710871"/>
                        <a:pt x="2839452" y="721894"/>
                      </a:cubicBezTo>
                      <a:cubicBezTo>
                        <a:pt x="2846858" y="730781"/>
                        <a:pt x="2858703" y="734728"/>
                        <a:pt x="2868328" y="741145"/>
                      </a:cubicBezTo>
                      <a:cubicBezTo>
                        <a:pt x="2877953" y="728311"/>
                        <a:pt x="2888950" y="716400"/>
                        <a:pt x="2897204" y="702644"/>
                      </a:cubicBezTo>
                      <a:cubicBezTo>
                        <a:pt x="2918277" y="667522"/>
                        <a:pt x="2929061" y="629133"/>
                        <a:pt x="2954955" y="596766"/>
                      </a:cubicBezTo>
                      <a:cubicBezTo>
                        <a:pt x="2969128" y="579050"/>
                        <a:pt x="2987040" y="564682"/>
                        <a:pt x="3003082" y="548640"/>
                      </a:cubicBezTo>
                      <a:cubicBezTo>
                        <a:pt x="3025541" y="564682"/>
                        <a:pt x="3053217" y="575214"/>
                        <a:pt x="3070458" y="596766"/>
                      </a:cubicBezTo>
                      <a:cubicBezTo>
                        <a:pt x="3080678" y="609541"/>
                        <a:pt x="3074911" y="629372"/>
                        <a:pt x="3080084" y="644892"/>
                      </a:cubicBezTo>
                      <a:cubicBezTo>
                        <a:pt x="3088226" y="669319"/>
                        <a:pt x="3104501" y="691144"/>
                        <a:pt x="3118585" y="712269"/>
                      </a:cubicBezTo>
                      <a:cubicBezTo>
                        <a:pt x="3121793" y="721894"/>
                        <a:pt x="3119768" y="746773"/>
                        <a:pt x="3128210" y="741145"/>
                      </a:cubicBezTo>
                      <a:cubicBezTo>
                        <a:pt x="3140273" y="733103"/>
                        <a:pt x="3152535" y="669687"/>
                        <a:pt x="3157086" y="654518"/>
                      </a:cubicBezTo>
                      <a:cubicBezTo>
                        <a:pt x="3162917" y="635082"/>
                        <a:pt x="3170997" y="616343"/>
                        <a:pt x="3176336" y="596766"/>
                      </a:cubicBezTo>
                      <a:cubicBezTo>
                        <a:pt x="3177470" y="592608"/>
                        <a:pt x="3190959" y="518470"/>
                        <a:pt x="3195587" y="510139"/>
                      </a:cubicBezTo>
                      <a:cubicBezTo>
                        <a:pt x="3205564" y="492180"/>
                        <a:pt x="3221254" y="478054"/>
                        <a:pt x="3234088" y="462012"/>
                      </a:cubicBezTo>
                      <a:cubicBezTo>
                        <a:pt x="3305662" y="247291"/>
                        <a:pt x="3210951" y="488378"/>
                        <a:pt x="3320715" y="317633"/>
                      </a:cubicBezTo>
                      <a:cubicBezTo>
                        <a:pt x="3335539" y="294574"/>
                        <a:pt x="3336824" y="264889"/>
                        <a:pt x="3349591" y="240631"/>
                      </a:cubicBezTo>
                      <a:cubicBezTo>
                        <a:pt x="3373204" y="195766"/>
                        <a:pt x="3404006" y="140743"/>
                        <a:pt x="3445844" y="105878"/>
                      </a:cubicBezTo>
                      <a:cubicBezTo>
                        <a:pt x="3478632" y="78555"/>
                        <a:pt x="3478551" y="92421"/>
                        <a:pt x="3513221" y="57751"/>
                      </a:cubicBezTo>
                      <a:cubicBezTo>
                        <a:pt x="3597668" y="-26696"/>
                        <a:pt x="3445142" y="94373"/>
                        <a:pt x="3570972" y="0"/>
                      </a:cubicBezTo>
                      <a:cubicBezTo>
                        <a:pt x="3567764" y="237423"/>
                        <a:pt x="3573993" y="475161"/>
                        <a:pt x="3561347" y="712269"/>
                      </a:cubicBezTo>
                      <a:cubicBezTo>
                        <a:pt x="3560807" y="722401"/>
                        <a:pt x="3539645" y="714720"/>
                        <a:pt x="3532471" y="721894"/>
                      </a:cubicBezTo>
                      <a:cubicBezTo>
                        <a:pt x="3520580" y="733785"/>
                        <a:pt x="3509347" y="772017"/>
                        <a:pt x="3503595" y="789271"/>
                      </a:cubicBezTo>
                      <a:cubicBezTo>
                        <a:pt x="3500387" y="811730"/>
                        <a:pt x="3502396" y="835584"/>
                        <a:pt x="3493970" y="856648"/>
                      </a:cubicBezTo>
                      <a:cubicBezTo>
                        <a:pt x="3466035" y="926486"/>
                        <a:pt x="3319835" y="876980"/>
                        <a:pt x="3301465" y="875899"/>
                      </a:cubicBezTo>
                      <a:cubicBezTo>
                        <a:pt x="3236699" y="888852"/>
                        <a:pt x="3226119" y="889819"/>
                        <a:pt x="3147461" y="914400"/>
                      </a:cubicBezTo>
                      <a:cubicBezTo>
                        <a:pt x="3130969" y="919554"/>
                        <a:pt x="3115572" y="927745"/>
                        <a:pt x="3099334" y="933650"/>
                      </a:cubicBezTo>
                      <a:cubicBezTo>
                        <a:pt x="3080264" y="940585"/>
                        <a:pt x="3060314" y="945096"/>
                        <a:pt x="3041583" y="952901"/>
                      </a:cubicBezTo>
                      <a:cubicBezTo>
                        <a:pt x="3021716" y="961179"/>
                        <a:pt x="3003733" y="973582"/>
                        <a:pt x="2983831" y="981777"/>
                      </a:cubicBezTo>
                      <a:cubicBezTo>
                        <a:pt x="2949106" y="996076"/>
                        <a:pt x="2912821" y="1006331"/>
                        <a:pt x="2877953" y="1020278"/>
                      </a:cubicBezTo>
                      <a:cubicBezTo>
                        <a:pt x="2864631" y="1025607"/>
                        <a:pt x="2853166" y="1035308"/>
                        <a:pt x="2839452" y="1039528"/>
                      </a:cubicBezTo>
                      <a:cubicBezTo>
                        <a:pt x="2811180" y="1048227"/>
                        <a:pt x="2781748" y="1052581"/>
                        <a:pt x="2752825" y="1058779"/>
                      </a:cubicBezTo>
                      <a:cubicBezTo>
                        <a:pt x="2667266" y="1077113"/>
                        <a:pt x="2740348" y="1059492"/>
                        <a:pt x="2666197" y="1078029"/>
                      </a:cubicBezTo>
                      <a:lnTo>
                        <a:pt x="2290812" y="1068404"/>
                      </a:lnTo>
                      <a:cubicBezTo>
                        <a:pt x="2258595" y="1067089"/>
                        <a:pt x="2226722" y="1061076"/>
                        <a:pt x="2194560" y="1058779"/>
                      </a:cubicBezTo>
                      <a:cubicBezTo>
                        <a:pt x="2136866" y="1054658"/>
                        <a:pt x="2079057" y="1052362"/>
                        <a:pt x="2021305" y="1049153"/>
                      </a:cubicBezTo>
                      <a:cubicBezTo>
                        <a:pt x="1921317" y="999161"/>
                        <a:pt x="2001568" y="1033503"/>
                        <a:pt x="1780673" y="1010652"/>
                      </a:cubicBezTo>
                      <a:cubicBezTo>
                        <a:pt x="1721858" y="1004568"/>
                        <a:pt x="1656340" y="992496"/>
                        <a:pt x="1597793" y="991402"/>
                      </a:cubicBezTo>
                      <a:lnTo>
                        <a:pt x="673768" y="981777"/>
                      </a:lnTo>
                      <a:cubicBezTo>
                        <a:pt x="628850" y="972152"/>
                        <a:pt x="584928" y="954382"/>
                        <a:pt x="539014" y="952901"/>
                      </a:cubicBezTo>
                      <a:cubicBezTo>
                        <a:pt x="484123" y="951130"/>
                        <a:pt x="430045" y="966818"/>
                        <a:pt x="375385" y="972151"/>
                      </a:cubicBezTo>
                      <a:cubicBezTo>
                        <a:pt x="298481" y="979654"/>
                        <a:pt x="221380" y="984985"/>
                        <a:pt x="144378" y="991402"/>
                      </a:cubicBezTo>
                      <a:cubicBezTo>
                        <a:pt x="48687" y="1039248"/>
                        <a:pt x="97999" y="1037278"/>
                        <a:pt x="38501" y="1020278"/>
                      </a:cubicBezTo>
                      <a:cubicBezTo>
                        <a:pt x="25781" y="1016644"/>
                        <a:pt x="12834" y="1013861"/>
                        <a:pt x="0" y="1010652"/>
                      </a:cubicBezTo>
                      <a:cubicBezTo>
                        <a:pt x="9625" y="930442"/>
                        <a:pt x="11948" y="849014"/>
                        <a:pt x="28875" y="770021"/>
                      </a:cubicBezTo>
                      <a:cubicBezTo>
                        <a:pt x="36035" y="736607"/>
                        <a:pt x="59355" y="800501"/>
                        <a:pt x="67376" y="770021"/>
                      </a:cubicBezTo>
                      <a:close/>
                    </a:path>
                  </a:pathLst>
                </a:custGeom>
                <a:solidFill>
                  <a:srgbClr val="C9C9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正方形/長方形 70">
                  <a:extLst>
                    <a:ext uri="{FF2B5EF4-FFF2-40B4-BE49-F238E27FC236}">
                      <a16:creationId xmlns="" xmlns:a16="http://schemas.microsoft.com/office/drawing/2014/main" id="{312708EC-76AA-5C50-4679-0EB71D8B4F2F}"/>
                    </a:ext>
                  </a:extLst>
                </p:cNvPr>
                <p:cNvSpPr/>
                <p:nvPr/>
              </p:nvSpPr>
              <p:spPr>
                <a:xfrm>
                  <a:off x="3859731" y="5447552"/>
                  <a:ext cx="3570972" cy="375732"/>
                </a:xfrm>
                <a:prstGeom prst="rect">
                  <a:avLst/>
                </a:prstGeom>
                <a:solidFill>
                  <a:srgbClr val="C9C9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メイリオ" panose="020B0604030504040204" pitchFamily="50" charset="-128"/>
                      <a:ea typeface="メイリオ" panose="020B0604030504040204" pitchFamily="50" charset="-128"/>
                    </a:rPr>
                    <a:t>金属表面（イメージ）</a:t>
                  </a:r>
                </a:p>
              </p:txBody>
            </p:sp>
          </p:grpSp>
          <p:pic>
            <p:nvPicPr>
              <p:cNvPr id="69" name="図 68">
                <a:extLst>
                  <a:ext uri="{FF2B5EF4-FFF2-40B4-BE49-F238E27FC236}">
                    <a16:creationId xmlns="" xmlns:a16="http://schemas.microsoft.com/office/drawing/2014/main" id="{2F227F90-3A75-9A14-1558-CDAA5E0C65BD}"/>
                  </a:ext>
                </a:extLst>
              </p:cNvPr>
              <p:cNvPicPr>
                <a:picLocks noChangeAspect="1"/>
              </p:cNvPicPr>
              <p:nvPr/>
            </p:nvPicPr>
            <p:blipFill>
              <a:blip r:embed="rId4" cstate="print"/>
              <a:stretch>
                <a:fillRect/>
              </a:stretch>
            </p:blipFill>
            <p:spPr>
              <a:xfrm>
                <a:off x="813060" y="5732951"/>
                <a:ext cx="3570971" cy="1007742"/>
              </a:xfrm>
              <a:prstGeom prst="rect">
                <a:avLst/>
              </a:prstGeom>
            </p:spPr>
          </p:pic>
        </p:grpSp>
        <p:sp>
          <p:nvSpPr>
            <p:cNvPr id="57" name="テキスト ボックス 56">
              <a:extLst>
                <a:ext uri="{FF2B5EF4-FFF2-40B4-BE49-F238E27FC236}">
                  <a16:creationId xmlns="" xmlns:a16="http://schemas.microsoft.com/office/drawing/2014/main" id="{792B6340-3A93-4E17-2E31-38FE4587DDD8}"/>
                </a:ext>
              </a:extLst>
            </p:cNvPr>
            <p:cNvSpPr txBox="1"/>
            <p:nvPr/>
          </p:nvSpPr>
          <p:spPr>
            <a:xfrm>
              <a:off x="6133156" y="5567205"/>
              <a:ext cx="711206" cy="326160"/>
            </a:xfrm>
            <a:prstGeom prst="rect">
              <a:avLst/>
            </a:prstGeom>
            <a:noFill/>
          </p:spPr>
          <p:txBody>
            <a:bodyPr wrap="none" rtlCol="0">
              <a:spAutoFit/>
            </a:bodyPr>
            <a:lstStyle/>
            <a:p>
              <a:pPr algn="ctr"/>
              <a:r>
                <a:rPr kumimoji="1" lang="ja-JP" altLang="en-US" sz="1600" b="1" dirty="0">
                  <a:solidFill>
                    <a:schemeClr val="bg1"/>
                  </a:solidFill>
                  <a:latin typeface="メイリオ" panose="020B0604030504040204" pitchFamily="50" charset="-128"/>
                  <a:ea typeface="メイリオ" panose="020B0604030504040204" pitchFamily="50" charset="-128"/>
                </a:rPr>
                <a:t>過熱部</a:t>
              </a:r>
            </a:p>
          </p:txBody>
        </p:sp>
      </p:grpSp>
      <p:grpSp>
        <p:nvGrpSpPr>
          <p:cNvPr id="72" name="グループ化 71">
            <a:extLst>
              <a:ext uri="{FF2B5EF4-FFF2-40B4-BE49-F238E27FC236}">
                <a16:creationId xmlns="" xmlns:a16="http://schemas.microsoft.com/office/drawing/2014/main" id="{C72774C7-373F-59FD-53E6-BC2D8518A9CC}"/>
              </a:ext>
            </a:extLst>
          </p:cNvPr>
          <p:cNvGrpSpPr/>
          <p:nvPr/>
        </p:nvGrpSpPr>
        <p:grpSpPr>
          <a:xfrm flipH="1">
            <a:off x="4011135" y="4150188"/>
            <a:ext cx="1789164" cy="456453"/>
            <a:chOff x="1998844" y="4182426"/>
            <a:chExt cx="5133521" cy="1045922"/>
          </a:xfrm>
        </p:grpSpPr>
        <p:sp>
          <p:nvSpPr>
            <p:cNvPr id="73" name="フローチャート: 処理 72">
              <a:extLst>
                <a:ext uri="{FF2B5EF4-FFF2-40B4-BE49-F238E27FC236}">
                  <a16:creationId xmlns="" xmlns:a16="http://schemas.microsoft.com/office/drawing/2014/main" id="{9B3B7701-21CF-6448-655B-257CFB5E0945}"/>
                </a:ext>
              </a:extLst>
            </p:cNvPr>
            <p:cNvSpPr/>
            <p:nvPr/>
          </p:nvSpPr>
          <p:spPr>
            <a:xfrm>
              <a:off x="2438624" y="4374336"/>
              <a:ext cx="1939405" cy="681486"/>
            </a:xfrm>
            <a:prstGeom prst="flowChartProcess">
              <a:avLst/>
            </a:prstGeom>
            <a:pattFill prst="sphere">
              <a:fgClr>
                <a:srgbClr val="92D050"/>
              </a:fgClr>
              <a:bgClr>
                <a:sysClr val="window" lastClr="FFFFFF"/>
              </a:bgClr>
            </a:patt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4" name="フローチャート: 処理 73">
              <a:extLst>
                <a:ext uri="{FF2B5EF4-FFF2-40B4-BE49-F238E27FC236}">
                  <a16:creationId xmlns="" xmlns:a16="http://schemas.microsoft.com/office/drawing/2014/main" id="{83B312FD-0C7F-E8CC-F90E-70C48F0C5FB4}"/>
                </a:ext>
              </a:extLst>
            </p:cNvPr>
            <p:cNvSpPr/>
            <p:nvPr/>
          </p:nvSpPr>
          <p:spPr>
            <a:xfrm>
              <a:off x="4458103" y="4374336"/>
              <a:ext cx="1948588" cy="681486"/>
            </a:xfrm>
            <a:prstGeom prst="flowChartProcess">
              <a:avLst/>
            </a:prstGeom>
            <a:pattFill prst="sphere">
              <a:fgClr>
                <a:sysClr val="windowText" lastClr="000000"/>
              </a:fgClr>
              <a:bgClr>
                <a:sysClr val="window" lastClr="FFFFFF"/>
              </a:bgClr>
            </a:patt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5" name="フローチャート: 処理 74">
              <a:extLst>
                <a:ext uri="{FF2B5EF4-FFF2-40B4-BE49-F238E27FC236}">
                  <a16:creationId xmlns="" xmlns:a16="http://schemas.microsoft.com/office/drawing/2014/main" id="{FEA19305-B3BC-7157-6909-D70031943731}"/>
                </a:ext>
              </a:extLst>
            </p:cNvPr>
            <p:cNvSpPr/>
            <p:nvPr/>
          </p:nvSpPr>
          <p:spPr>
            <a:xfrm>
              <a:off x="6695759" y="4374336"/>
              <a:ext cx="71295" cy="681486"/>
            </a:xfrm>
            <a:prstGeom prst="flowChartProcess">
              <a:avLst/>
            </a:prstGeom>
            <a:solidFill>
              <a:sysClr val="window" lastClr="FFFFFF">
                <a:lumMod val="75000"/>
              </a:sys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6" name="フローチャート: 処理 75">
              <a:extLst>
                <a:ext uri="{FF2B5EF4-FFF2-40B4-BE49-F238E27FC236}">
                  <a16:creationId xmlns="" xmlns:a16="http://schemas.microsoft.com/office/drawing/2014/main" id="{75A2808E-5BC6-A498-365A-1C25E91D53BC}"/>
                </a:ext>
              </a:extLst>
            </p:cNvPr>
            <p:cNvSpPr/>
            <p:nvPr/>
          </p:nvSpPr>
          <p:spPr>
            <a:xfrm>
              <a:off x="2366435" y="4374336"/>
              <a:ext cx="64814" cy="681486"/>
            </a:xfrm>
            <a:prstGeom prst="flowChartProcess">
              <a:avLst/>
            </a:prstGeom>
            <a:solidFill>
              <a:sysClr val="window" lastClr="FFFFFF">
                <a:lumMod val="75000"/>
              </a:sys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7" name="フローチャート: 処理 76">
              <a:extLst>
                <a:ext uri="{FF2B5EF4-FFF2-40B4-BE49-F238E27FC236}">
                  <a16:creationId xmlns="" xmlns:a16="http://schemas.microsoft.com/office/drawing/2014/main" id="{47145063-62AC-8F66-9C62-7B506087F317}"/>
                </a:ext>
              </a:extLst>
            </p:cNvPr>
            <p:cNvSpPr/>
            <p:nvPr/>
          </p:nvSpPr>
          <p:spPr>
            <a:xfrm>
              <a:off x="4386465" y="4374336"/>
              <a:ext cx="65775" cy="681486"/>
            </a:xfrm>
            <a:prstGeom prst="flowChartProcess">
              <a:avLst/>
            </a:prstGeom>
            <a:solidFill>
              <a:sysClr val="window" lastClr="FFFFFF">
                <a:lumMod val="75000"/>
              </a:sys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8" name="フローチャート: 処理 77">
              <a:extLst>
                <a:ext uri="{FF2B5EF4-FFF2-40B4-BE49-F238E27FC236}">
                  <a16:creationId xmlns="" xmlns:a16="http://schemas.microsoft.com/office/drawing/2014/main" id="{A7F38070-3466-0A43-C343-160EC2D726E2}"/>
                </a:ext>
              </a:extLst>
            </p:cNvPr>
            <p:cNvSpPr/>
            <p:nvPr/>
          </p:nvSpPr>
          <p:spPr>
            <a:xfrm>
              <a:off x="6773400" y="4184551"/>
              <a:ext cx="86267" cy="1043797"/>
            </a:xfrm>
            <a:prstGeom prst="flowChartProcess">
              <a:avLst/>
            </a:prstGeom>
            <a:solidFill>
              <a:srgbClr val="44546A">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9" name="フローチャート: 処理 78">
              <a:extLst>
                <a:ext uri="{FF2B5EF4-FFF2-40B4-BE49-F238E27FC236}">
                  <a16:creationId xmlns="" xmlns:a16="http://schemas.microsoft.com/office/drawing/2014/main" id="{B38019F0-C1DE-334D-662C-04F2A5724D25}"/>
                </a:ext>
              </a:extLst>
            </p:cNvPr>
            <p:cNvSpPr/>
            <p:nvPr/>
          </p:nvSpPr>
          <p:spPr>
            <a:xfrm>
              <a:off x="6864940" y="4182426"/>
              <a:ext cx="86267" cy="1043797"/>
            </a:xfrm>
            <a:prstGeom prst="flowChartProcess">
              <a:avLst/>
            </a:prstGeom>
            <a:solidFill>
              <a:srgbClr val="44546A">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0" name="フローチャート: 処理 79">
              <a:extLst>
                <a:ext uri="{FF2B5EF4-FFF2-40B4-BE49-F238E27FC236}">
                  <a16:creationId xmlns="" xmlns:a16="http://schemas.microsoft.com/office/drawing/2014/main" id="{501C729B-A31B-53BA-DAD0-8214E69B6CE0}"/>
                </a:ext>
              </a:extLst>
            </p:cNvPr>
            <p:cNvSpPr/>
            <p:nvPr/>
          </p:nvSpPr>
          <p:spPr>
            <a:xfrm>
              <a:off x="6951210" y="4630968"/>
              <a:ext cx="181155" cy="142335"/>
            </a:xfrm>
            <a:prstGeom prst="flowChartProcess">
              <a:avLst/>
            </a:prstGeom>
            <a:solidFill>
              <a:srgbClr val="A5A5A5">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1" name="フローチャート: 処理 80">
              <a:extLst>
                <a:ext uri="{FF2B5EF4-FFF2-40B4-BE49-F238E27FC236}">
                  <a16:creationId xmlns="" xmlns:a16="http://schemas.microsoft.com/office/drawing/2014/main" id="{89F4173F-E6C9-24A4-41AF-3281BB340EDB}"/>
                </a:ext>
              </a:extLst>
            </p:cNvPr>
            <p:cNvSpPr/>
            <p:nvPr/>
          </p:nvSpPr>
          <p:spPr>
            <a:xfrm>
              <a:off x="2179999" y="4184551"/>
              <a:ext cx="86267" cy="1043797"/>
            </a:xfrm>
            <a:prstGeom prst="flowChartProcess">
              <a:avLst/>
            </a:prstGeom>
            <a:solidFill>
              <a:srgbClr val="44546A">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2" name="フローチャート: 処理 81">
              <a:extLst>
                <a:ext uri="{FF2B5EF4-FFF2-40B4-BE49-F238E27FC236}">
                  <a16:creationId xmlns="" xmlns:a16="http://schemas.microsoft.com/office/drawing/2014/main" id="{8629C067-D7D2-605A-E73F-2855984399CB}"/>
                </a:ext>
              </a:extLst>
            </p:cNvPr>
            <p:cNvSpPr/>
            <p:nvPr/>
          </p:nvSpPr>
          <p:spPr>
            <a:xfrm>
              <a:off x="2271539" y="4182426"/>
              <a:ext cx="86267" cy="1043797"/>
            </a:xfrm>
            <a:prstGeom prst="flowChartProcess">
              <a:avLst/>
            </a:prstGeom>
            <a:solidFill>
              <a:srgbClr val="44546A">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3" name="フローチャート: 処理 82">
              <a:extLst>
                <a:ext uri="{FF2B5EF4-FFF2-40B4-BE49-F238E27FC236}">
                  <a16:creationId xmlns="" xmlns:a16="http://schemas.microsoft.com/office/drawing/2014/main" id="{DC99B106-B197-5DE9-BB03-BBE852ECED99}"/>
                </a:ext>
              </a:extLst>
            </p:cNvPr>
            <p:cNvSpPr/>
            <p:nvPr/>
          </p:nvSpPr>
          <p:spPr>
            <a:xfrm>
              <a:off x="1998844" y="4639595"/>
              <a:ext cx="181155" cy="142335"/>
            </a:xfrm>
            <a:prstGeom prst="flowChartProcess">
              <a:avLst/>
            </a:prstGeom>
            <a:solidFill>
              <a:srgbClr val="A5A5A5">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4" name="フローチャート: 処理 83">
              <a:extLst>
                <a:ext uri="{FF2B5EF4-FFF2-40B4-BE49-F238E27FC236}">
                  <a16:creationId xmlns="" xmlns:a16="http://schemas.microsoft.com/office/drawing/2014/main" id="{675A8DCA-E994-9E97-E00B-F1CD83FACEE6}"/>
                </a:ext>
              </a:extLst>
            </p:cNvPr>
            <p:cNvSpPr/>
            <p:nvPr/>
          </p:nvSpPr>
          <p:spPr>
            <a:xfrm rot="5400000">
              <a:off x="4479247" y="4203961"/>
              <a:ext cx="181155" cy="142335"/>
            </a:xfrm>
            <a:prstGeom prst="flowChartProcess">
              <a:avLst/>
            </a:prstGeom>
            <a:solidFill>
              <a:srgbClr val="A5A5A5">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85" name="グループ化 84">
              <a:extLst>
                <a:ext uri="{FF2B5EF4-FFF2-40B4-BE49-F238E27FC236}">
                  <a16:creationId xmlns="" xmlns:a16="http://schemas.microsoft.com/office/drawing/2014/main" id="{12DF6F9D-97EF-E129-0BEF-8BE83537430D}"/>
                </a:ext>
              </a:extLst>
            </p:cNvPr>
            <p:cNvGrpSpPr/>
            <p:nvPr/>
          </p:nvGrpSpPr>
          <p:grpSpPr>
            <a:xfrm>
              <a:off x="6422924" y="4374336"/>
              <a:ext cx="260879" cy="686889"/>
              <a:chOff x="6432243" y="1571071"/>
              <a:chExt cx="260879" cy="686889"/>
            </a:xfrm>
          </p:grpSpPr>
          <p:sp>
            <p:nvSpPr>
              <p:cNvPr id="86" name="正方形/長方形 85">
                <a:extLst>
                  <a:ext uri="{FF2B5EF4-FFF2-40B4-BE49-F238E27FC236}">
                    <a16:creationId xmlns="" xmlns:a16="http://schemas.microsoft.com/office/drawing/2014/main" id="{3B48481F-C703-E4AE-B54B-1882A7F7906E}"/>
                  </a:ext>
                </a:extLst>
              </p:cNvPr>
              <p:cNvSpPr/>
              <p:nvPr/>
            </p:nvSpPr>
            <p:spPr>
              <a:xfrm>
                <a:off x="6432243" y="1571071"/>
                <a:ext cx="260879" cy="681486"/>
              </a:xfrm>
              <a:prstGeom prst="rect">
                <a:avLst/>
              </a:prstGeom>
              <a:no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7" name="平行四辺形 86">
                <a:extLst>
                  <a:ext uri="{FF2B5EF4-FFF2-40B4-BE49-F238E27FC236}">
                    <a16:creationId xmlns="" xmlns:a16="http://schemas.microsoft.com/office/drawing/2014/main" id="{EBD749C2-42B7-D671-2AE1-C02D59021591}"/>
                  </a:ext>
                </a:extLst>
              </p:cNvPr>
              <p:cNvSpPr/>
              <p:nvPr/>
            </p:nvSpPr>
            <p:spPr>
              <a:xfrm>
                <a:off x="6442198" y="1576474"/>
                <a:ext cx="120484" cy="681486"/>
              </a:xfrm>
              <a:prstGeom prst="parallelogram">
                <a:avLst>
                  <a:gd name="adj" fmla="val 57089"/>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8" name="平行四辺形 87">
                <a:extLst>
                  <a:ext uri="{FF2B5EF4-FFF2-40B4-BE49-F238E27FC236}">
                    <a16:creationId xmlns="" xmlns:a16="http://schemas.microsoft.com/office/drawing/2014/main" id="{D8E28DBB-61DD-9D17-450C-BA37932D1789}"/>
                  </a:ext>
                </a:extLst>
              </p:cNvPr>
              <p:cNvSpPr/>
              <p:nvPr/>
            </p:nvSpPr>
            <p:spPr>
              <a:xfrm>
                <a:off x="6556405" y="1576474"/>
                <a:ext cx="120484" cy="681486"/>
              </a:xfrm>
              <a:prstGeom prst="parallelogram">
                <a:avLst>
                  <a:gd name="adj" fmla="val 57089"/>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grpSp>
      <p:sp>
        <p:nvSpPr>
          <p:cNvPr id="90" name="涙形 89">
            <a:extLst>
              <a:ext uri="{FF2B5EF4-FFF2-40B4-BE49-F238E27FC236}">
                <a16:creationId xmlns="" xmlns:a16="http://schemas.microsoft.com/office/drawing/2014/main" id="{8E5D1E5B-BE12-573E-A40D-202595E2A4F2}"/>
              </a:ext>
            </a:extLst>
          </p:cNvPr>
          <p:cNvSpPr/>
          <p:nvPr/>
        </p:nvSpPr>
        <p:spPr>
          <a:xfrm>
            <a:off x="3341807" y="4125435"/>
            <a:ext cx="433100" cy="455526"/>
          </a:xfrm>
          <a:prstGeom prst="teardrop">
            <a:avLst/>
          </a:prstGeom>
          <a:solidFill>
            <a:srgbClr val="00F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メイリオ" panose="020B0604030504040204" pitchFamily="50" charset="-128"/>
                <a:ea typeface="メイリオ" panose="020B0604030504040204" pitchFamily="50" charset="-128"/>
              </a:rPr>
              <a:t>水</a:t>
            </a:r>
          </a:p>
        </p:txBody>
      </p:sp>
      <p:cxnSp>
        <p:nvCxnSpPr>
          <p:cNvPr id="92" name="直線矢印コネクタ 91">
            <a:extLst>
              <a:ext uri="{FF2B5EF4-FFF2-40B4-BE49-F238E27FC236}">
                <a16:creationId xmlns="" xmlns:a16="http://schemas.microsoft.com/office/drawing/2014/main" id="{D840A2E9-5493-9D8E-C70E-4D8AE2101252}"/>
              </a:ext>
            </a:extLst>
          </p:cNvPr>
          <p:cNvCxnSpPr>
            <a:cxnSpLocks/>
          </p:cNvCxnSpPr>
          <p:nvPr/>
        </p:nvCxnSpPr>
        <p:spPr>
          <a:xfrm>
            <a:off x="3676851" y="4392647"/>
            <a:ext cx="334284" cy="0"/>
          </a:xfrm>
          <a:prstGeom prst="straightConnector1">
            <a:avLst/>
          </a:prstGeom>
          <a:ln w="38100">
            <a:solidFill>
              <a:srgbClr val="00F0F0"/>
            </a:solidFill>
            <a:tailEnd type="triangle"/>
          </a:ln>
        </p:spPr>
        <p:style>
          <a:lnRef idx="1">
            <a:schemeClr val="accent1"/>
          </a:lnRef>
          <a:fillRef idx="0">
            <a:schemeClr val="accent1"/>
          </a:fillRef>
          <a:effectRef idx="0">
            <a:schemeClr val="accent1"/>
          </a:effectRef>
          <a:fontRef idx="minor">
            <a:schemeClr val="tx1"/>
          </a:fontRef>
        </p:style>
      </p:cxnSp>
      <p:cxnSp>
        <p:nvCxnSpPr>
          <p:cNvPr id="94" name="直線矢印コネクタ 93">
            <a:extLst>
              <a:ext uri="{FF2B5EF4-FFF2-40B4-BE49-F238E27FC236}">
                <a16:creationId xmlns="" xmlns:a16="http://schemas.microsoft.com/office/drawing/2014/main" id="{4C55598A-C8BA-DA2F-6137-A446C5006D53}"/>
              </a:ext>
            </a:extLst>
          </p:cNvPr>
          <p:cNvCxnSpPr>
            <a:cxnSpLocks/>
          </p:cNvCxnSpPr>
          <p:nvPr/>
        </p:nvCxnSpPr>
        <p:spPr>
          <a:xfrm>
            <a:off x="5814754" y="4367110"/>
            <a:ext cx="126732" cy="0"/>
          </a:xfrm>
          <a:prstGeom prst="straightConnector1">
            <a:avLst/>
          </a:prstGeom>
          <a:ln w="38100">
            <a:solidFill>
              <a:srgbClr val="00F0F0"/>
            </a:solidFill>
            <a:tailEnd type="triangle"/>
          </a:ln>
        </p:spPr>
        <p:style>
          <a:lnRef idx="1">
            <a:schemeClr val="accent1"/>
          </a:lnRef>
          <a:fillRef idx="0">
            <a:schemeClr val="accent1"/>
          </a:fillRef>
          <a:effectRef idx="0">
            <a:schemeClr val="accent1"/>
          </a:effectRef>
          <a:fontRef idx="minor">
            <a:schemeClr val="tx1"/>
          </a:fontRef>
        </p:style>
      </p:cxnSp>
      <p:sp>
        <p:nvSpPr>
          <p:cNvPr id="96" name="テキスト ボックス 95">
            <a:extLst>
              <a:ext uri="{FF2B5EF4-FFF2-40B4-BE49-F238E27FC236}">
                <a16:creationId xmlns="" xmlns:a16="http://schemas.microsoft.com/office/drawing/2014/main" id="{B93C1052-6C88-C846-5241-1E58BFE0B664}"/>
              </a:ext>
            </a:extLst>
          </p:cNvPr>
          <p:cNvSpPr txBox="1"/>
          <p:nvPr/>
        </p:nvSpPr>
        <p:spPr>
          <a:xfrm>
            <a:off x="3434066" y="4607954"/>
            <a:ext cx="2698175" cy="523220"/>
          </a:xfrm>
          <a:prstGeom prst="rect">
            <a:avLst/>
          </a:prstGeom>
          <a:noFill/>
        </p:spPr>
        <p:txBody>
          <a:bodyPr wrap="none" rtlCol="0">
            <a:spAutoFit/>
          </a:bodyPr>
          <a:lstStyle/>
          <a:p>
            <a:r>
              <a:rPr kumimoji="1" lang="ja-JP" altLang="en-US" sz="1400" b="1" dirty="0">
                <a:solidFill>
                  <a:srgbClr val="FF0000"/>
                </a:solidFill>
                <a:latin typeface="メイリオ" panose="020B0604030504040204" pitchFamily="50" charset="-128"/>
                <a:ea typeface="メイリオ" panose="020B0604030504040204" pitchFamily="50" charset="-128"/>
              </a:rPr>
              <a:t>給水を</a:t>
            </a:r>
            <a:endParaRPr kumimoji="1" lang="en-US" altLang="ja-JP" sz="1400" b="1" dirty="0">
              <a:solidFill>
                <a:srgbClr val="FF0000"/>
              </a:solidFill>
              <a:latin typeface="メイリオ" panose="020B0604030504040204" pitchFamily="50" charset="-128"/>
              <a:ea typeface="メイリオ" panose="020B0604030504040204" pitchFamily="50" charset="-128"/>
            </a:endParaRPr>
          </a:p>
          <a:p>
            <a:r>
              <a:rPr lang="ja-JP" altLang="en-US" sz="1400" b="1" dirty="0" smtClean="0">
                <a:solidFill>
                  <a:srgbClr val="FF0000"/>
                </a:solidFill>
                <a:latin typeface="メイリオ" panose="020B0604030504040204" pitchFamily="50" charset="-128"/>
                <a:ea typeface="メイリオ" panose="020B0604030504040204" pitchFamily="50" charset="-128"/>
              </a:rPr>
              <a:t>シリカ特殊</a:t>
            </a:r>
            <a:r>
              <a:rPr kumimoji="1" lang="ja-JP" altLang="en-US" sz="1400" b="1" dirty="0" smtClean="0">
                <a:solidFill>
                  <a:srgbClr val="FF0000"/>
                </a:solidFill>
                <a:latin typeface="メイリオ" panose="020B0604030504040204" pitchFamily="50" charset="-128"/>
                <a:ea typeface="メイリオ" panose="020B0604030504040204" pitchFamily="50" charset="-128"/>
              </a:rPr>
              <a:t>フィルター</a:t>
            </a:r>
            <a:r>
              <a:rPr kumimoji="1" lang="ja-JP" altLang="en-US" sz="1400" b="1" dirty="0">
                <a:solidFill>
                  <a:srgbClr val="FF0000"/>
                </a:solidFill>
                <a:latin typeface="メイリオ" panose="020B0604030504040204" pitchFamily="50" charset="-128"/>
                <a:ea typeface="メイリオ" panose="020B0604030504040204" pitchFamily="50" charset="-128"/>
              </a:rPr>
              <a:t>に通すと</a:t>
            </a:r>
          </a:p>
        </p:txBody>
      </p:sp>
      <p:sp>
        <p:nvSpPr>
          <p:cNvPr id="97" name="矢印: 右 96">
            <a:extLst>
              <a:ext uri="{FF2B5EF4-FFF2-40B4-BE49-F238E27FC236}">
                <a16:creationId xmlns="" xmlns:a16="http://schemas.microsoft.com/office/drawing/2014/main" id="{56C0A037-AE61-C763-EDAD-82680ED0BC6C}"/>
              </a:ext>
            </a:extLst>
          </p:cNvPr>
          <p:cNvSpPr/>
          <p:nvPr/>
        </p:nvSpPr>
        <p:spPr>
          <a:xfrm>
            <a:off x="4078449" y="5232255"/>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テキスト ボックス 97">
            <a:extLst>
              <a:ext uri="{FF2B5EF4-FFF2-40B4-BE49-F238E27FC236}">
                <a16:creationId xmlns="" xmlns:a16="http://schemas.microsoft.com/office/drawing/2014/main" id="{CAA0E542-C3A6-2C86-B863-F896C0763FAC}"/>
              </a:ext>
            </a:extLst>
          </p:cNvPr>
          <p:cNvSpPr txBox="1"/>
          <p:nvPr/>
        </p:nvSpPr>
        <p:spPr>
          <a:xfrm>
            <a:off x="5768730" y="6193259"/>
            <a:ext cx="2852148" cy="523220"/>
          </a:xfrm>
          <a:prstGeom prst="rect">
            <a:avLst/>
          </a:prstGeom>
          <a:noFill/>
        </p:spPr>
        <p:txBody>
          <a:bodyPr wrap="square" rtlCol="0">
            <a:spAutoFit/>
          </a:bodyPr>
          <a:lstStyle/>
          <a:p>
            <a:r>
              <a:rPr kumimoji="1" lang="ja-JP" altLang="en-US" sz="1400" b="1" dirty="0">
                <a:latin typeface="メイリオ" panose="020B0604030504040204" pitchFamily="50" charset="-128"/>
                <a:ea typeface="メイリオ" panose="020B0604030504040204" pitchFamily="50" charset="-128"/>
              </a:rPr>
              <a:t>改質水</a:t>
            </a:r>
            <a:r>
              <a:rPr kumimoji="1" lang="ja-JP" altLang="en-US" sz="1400" dirty="0">
                <a:latin typeface="メイリオ" panose="020B0604030504040204" pitchFamily="50" charset="-128"/>
                <a:ea typeface="メイリオ" panose="020B0604030504040204" pitchFamily="50" charset="-128"/>
              </a:rPr>
              <a:t>は</a:t>
            </a:r>
            <a:r>
              <a:rPr kumimoji="1" lang="ja-JP" altLang="en-US" sz="1400" dirty="0">
                <a:solidFill>
                  <a:srgbClr val="FF0000"/>
                </a:solidFill>
                <a:latin typeface="メイリオ" panose="020B0604030504040204" pitchFamily="50" charset="-128"/>
                <a:ea typeface="メイリオ" panose="020B0604030504040204" pitchFamily="50" charset="-128"/>
              </a:rPr>
              <a:t>表面張力が低下</a:t>
            </a:r>
            <a:r>
              <a:rPr kumimoji="1" lang="ja-JP" altLang="en-US" sz="1400" dirty="0">
                <a:latin typeface="メイリオ" panose="020B0604030504040204" pitchFamily="50" charset="-128"/>
                <a:ea typeface="メイリオ" panose="020B0604030504040204" pitchFamily="50" charset="-128"/>
              </a:rPr>
              <a:t>し、金属表面の凹部まで水が入り込む。</a:t>
            </a:r>
          </a:p>
        </p:txBody>
      </p:sp>
    </p:spTree>
    <p:extLst>
      <p:ext uri="{BB962C8B-B14F-4D97-AF65-F5344CB8AC3E}">
        <p14:creationId xmlns="" xmlns:p14="http://schemas.microsoft.com/office/powerpoint/2010/main" val="1745982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 xmlns:a16="http://schemas.microsoft.com/office/drawing/2014/main" id="{080B7FE9-B8F3-4A46-5269-55224F24B03F}"/>
              </a:ext>
            </a:extLst>
          </p:cNvPr>
          <p:cNvSpPr txBox="1"/>
          <p:nvPr/>
        </p:nvSpPr>
        <p:spPr>
          <a:xfrm>
            <a:off x="362308" y="781711"/>
            <a:ext cx="6383548" cy="523220"/>
          </a:xfrm>
          <a:prstGeom prst="rect">
            <a:avLst/>
          </a:prstGeom>
          <a:noFill/>
        </p:spPr>
        <p:txBody>
          <a:bodyPr wrap="square" rtlCol="0">
            <a:spAutoFit/>
          </a:bodyPr>
          <a:lstStyle/>
          <a:p>
            <a:r>
              <a:rPr lang="ja-JP" altLang="en-US" sz="2800" dirty="0" smtClean="0">
                <a:latin typeface="メイリオ" panose="020B0604030504040204" pitchFamily="50" charset="-128"/>
                <a:ea typeface="メイリオ" panose="020B0604030504040204" pitchFamily="50" charset="-128"/>
              </a:rPr>
              <a:t>シリカ特殊フィルター</a:t>
            </a:r>
            <a:r>
              <a:rPr kumimoji="1" lang="ja-JP" altLang="en-US" sz="2800" dirty="0">
                <a:latin typeface="メイリオ" panose="020B0604030504040204" pitchFamily="50" charset="-128"/>
                <a:ea typeface="メイリオ" panose="020B0604030504040204" pitchFamily="50" charset="-128"/>
              </a:rPr>
              <a:t>の効果の検証</a:t>
            </a:r>
          </a:p>
        </p:txBody>
      </p:sp>
      <p:sp>
        <p:nvSpPr>
          <p:cNvPr id="5" name="テキスト ボックス 4">
            <a:extLst>
              <a:ext uri="{FF2B5EF4-FFF2-40B4-BE49-F238E27FC236}">
                <a16:creationId xmlns="" xmlns:a16="http://schemas.microsoft.com/office/drawing/2014/main" id="{924B0AB0-DE73-FEB6-76C8-E2A1E4496AAA}"/>
              </a:ext>
            </a:extLst>
          </p:cNvPr>
          <p:cNvSpPr txBox="1"/>
          <p:nvPr/>
        </p:nvSpPr>
        <p:spPr>
          <a:xfrm>
            <a:off x="440099" y="1518535"/>
            <a:ext cx="8725466" cy="2031325"/>
          </a:xfrm>
          <a:prstGeom prst="rect">
            <a:avLst/>
          </a:prstGeom>
          <a:noFill/>
        </p:spPr>
        <p:txBody>
          <a:bodyPr wrap="none" rtlCol="0">
            <a:spAutoFit/>
          </a:bodyPr>
          <a:lstStyle/>
          <a:p>
            <a:r>
              <a:rPr kumimoji="1" lang="ja-JP" altLang="en-US" dirty="0"/>
              <a:t>　</a:t>
            </a:r>
            <a:r>
              <a:rPr lang="ja-JP" altLang="en-US" dirty="0" smtClean="0">
                <a:latin typeface="メイリオ" panose="020B0604030504040204" pitchFamily="50" charset="-128"/>
                <a:ea typeface="メイリオ" panose="020B0604030504040204" pitchFamily="50" charset="-128"/>
              </a:rPr>
              <a:t>シリカ特殊フィルター</a:t>
            </a:r>
            <a:r>
              <a:rPr kumimoji="1" lang="ja-JP" altLang="en-US" dirty="0">
                <a:latin typeface="メイリオ" panose="020B0604030504040204" pitchFamily="50" charset="-128"/>
                <a:ea typeface="メイリオ" panose="020B0604030504040204" pitchFamily="50" charset="-128"/>
              </a:rPr>
              <a:t>を通した水は</a:t>
            </a:r>
            <a:r>
              <a:rPr kumimoji="1" lang="ja-JP" altLang="en-US" dirty="0">
                <a:solidFill>
                  <a:srgbClr val="FF0000"/>
                </a:solidFill>
                <a:latin typeface="メイリオ" panose="020B0604030504040204" pitchFamily="50" charset="-128"/>
                <a:ea typeface="メイリオ" panose="020B0604030504040204" pitchFamily="50" charset="-128"/>
              </a:rPr>
              <a:t>表面張力が低下する</a:t>
            </a:r>
            <a:r>
              <a:rPr kumimoji="1" lang="ja-JP" altLang="en-US" dirty="0">
                <a:latin typeface="メイリオ" panose="020B0604030504040204" pitchFamily="50" charset="-128"/>
                <a:ea typeface="メイリオ" panose="020B0604030504040204" pitchFamily="50" charset="-128"/>
              </a:rPr>
              <a:t>ことにより、ボイラーの</a:t>
            </a:r>
          </a:p>
          <a:p>
            <a:r>
              <a:rPr lang="ja-JP" altLang="en-US" dirty="0">
                <a:latin typeface="メイリオ" panose="020B0604030504040204" pitchFamily="50" charset="-128"/>
                <a:ea typeface="メイリオ" panose="020B0604030504040204" pitchFamily="50" charset="-128"/>
              </a:rPr>
              <a:t>金属表面と水との接点が増加し、</a:t>
            </a:r>
            <a:r>
              <a:rPr lang="ja-JP" altLang="en-US" b="1" dirty="0">
                <a:solidFill>
                  <a:srgbClr val="FF0000"/>
                </a:solidFill>
                <a:latin typeface="メイリオ" panose="020B0604030504040204" pitchFamily="50" charset="-128"/>
                <a:ea typeface="メイリオ" panose="020B0604030504040204" pitchFamily="50" charset="-128"/>
              </a:rPr>
              <a:t>熱効率が上昇する</a:t>
            </a:r>
            <a:r>
              <a:rPr lang="ja-JP" altLang="en-US" dirty="0">
                <a:latin typeface="メイリオ" panose="020B0604030504040204" pitchFamily="50" charset="-128"/>
                <a:ea typeface="メイリオ" panose="020B0604030504040204" pitchFamily="50" charset="-128"/>
              </a:rPr>
              <a:t>。</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ゆえに通常の水と比較した場合、同じエネルギーで加熱した時の</a:t>
            </a:r>
            <a:r>
              <a:rPr lang="ja-JP" altLang="en-US" u="sng" dirty="0">
                <a:latin typeface="メイリオ" panose="020B0604030504040204" pitchFamily="50" charset="-128"/>
                <a:ea typeface="メイリオ" panose="020B0604030504040204" pitchFamily="50" charset="-128"/>
              </a:rPr>
              <a:t>温度上昇時</a:t>
            </a:r>
          </a:p>
          <a:p>
            <a:r>
              <a:rPr lang="ja-JP" altLang="en-US" u="sng" dirty="0">
                <a:latin typeface="メイリオ" panose="020B0604030504040204" pitchFamily="50" charset="-128"/>
                <a:ea typeface="メイリオ" panose="020B0604030504040204" pitchFamily="50" charset="-128"/>
              </a:rPr>
              <a:t>間が短縮する。</a:t>
            </a:r>
          </a:p>
          <a:p>
            <a:r>
              <a:rPr lang="ja-JP" altLang="en-US" dirty="0">
                <a:latin typeface="メイリオ" panose="020B0604030504040204" pitchFamily="50" charset="-128"/>
                <a:ea typeface="メイリオ" panose="020B0604030504040204" pitchFamily="50" charset="-128"/>
              </a:rPr>
              <a:t>　設定温度までの上昇時間が短縮することで、結果的にエネルギーの削減に繋</a:t>
            </a:r>
          </a:p>
          <a:p>
            <a:r>
              <a:rPr lang="ja-JP" altLang="en-US" dirty="0">
                <a:latin typeface="メイリオ" panose="020B0604030504040204" pitchFamily="50" charset="-128"/>
                <a:ea typeface="メイリオ" panose="020B0604030504040204" pitchFamily="50" charset="-128"/>
              </a:rPr>
              <a:t>がる。</a:t>
            </a:r>
          </a:p>
          <a:p>
            <a:r>
              <a:rPr lang="ja-JP" altLang="en-US" dirty="0">
                <a:latin typeface="メイリオ" panose="020B0604030504040204" pitchFamily="50" charset="-128"/>
                <a:ea typeface="メイリオ" panose="020B0604030504040204" pitchFamily="50" charset="-128"/>
              </a:rPr>
              <a:t>　</a:t>
            </a:r>
            <a:r>
              <a:rPr lang="ja-JP" altLang="en-US" b="1" dirty="0">
                <a:solidFill>
                  <a:srgbClr val="FF0000"/>
                </a:solidFill>
                <a:latin typeface="メイリオ" panose="020B0604030504040204" pitchFamily="50" charset="-128"/>
                <a:ea typeface="メイリオ" panose="020B0604030504040204" pitchFamily="50" charset="-128"/>
              </a:rPr>
              <a:t>燃料がガスであっても、その使用料が削減できるという事になります。</a:t>
            </a:r>
            <a:endParaRPr kumimoji="1" lang="ja-JP" altLang="en-US" b="1" dirty="0">
              <a:solidFill>
                <a:srgbClr val="FF0000"/>
              </a:solidFill>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 xmlns:a16="http://schemas.microsoft.com/office/drawing/2014/main" id="{D30D171D-3A0F-5D69-415D-A65795CDACB4}"/>
              </a:ext>
            </a:extLst>
          </p:cNvPr>
          <p:cNvSpPr txBox="1"/>
          <p:nvPr/>
        </p:nvSpPr>
        <p:spPr>
          <a:xfrm>
            <a:off x="440098" y="4185303"/>
            <a:ext cx="8263801" cy="2308324"/>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　仮に加温前の水の温度が</a:t>
            </a:r>
            <a:r>
              <a:rPr kumimoji="1" lang="en-US" altLang="ja-JP" dirty="0">
                <a:latin typeface="メイリオ" panose="020B0604030504040204" pitchFamily="50" charset="-128"/>
                <a:ea typeface="メイリオ" panose="020B0604030504040204" pitchFamily="50" charset="-128"/>
              </a:rPr>
              <a:t>20</a:t>
            </a:r>
            <a:r>
              <a:rPr kumimoji="1" lang="ja-JP" altLang="en-US"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で（エコノマイザーは無視します）</a:t>
            </a:r>
            <a:r>
              <a:rPr kumimoji="1" lang="ja-JP" altLang="en-US" dirty="0">
                <a:latin typeface="メイリオ" panose="020B0604030504040204" pitchFamily="50" charset="-128"/>
                <a:ea typeface="メイリオ" panose="020B0604030504040204" pitchFamily="50" charset="-128"/>
              </a:rPr>
              <a:t>設定温度が</a:t>
            </a:r>
            <a:r>
              <a:rPr kumimoji="1" lang="en-US" altLang="ja-JP" dirty="0">
                <a:latin typeface="メイリオ" panose="020B0604030504040204" pitchFamily="50" charset="-128"/>
                <a:ea typeface="メイリオ" panose="020B0604030504040204" pitchFamily="50" charset="-128"/>
              </a:rPr>
              <a:t>80</a:t>
            </a:r>
            <a:r>
              <a:rPr kumimoji="1" lang="ja-JP" altLang="en-US" dirty="0">
                <a:latin typeface="メイリオ" panose="020B0604030504040204" pitchFamily="50" charset="-128"/>
                <a:ea typeface="メイリオ" panose="020B0604030504040204" pitchFamily="50" charset="-128"/>
              </a:rPr>
              <a:t>℃として、</a:t>
            </a:r>
            <a:r>
              <a:rPr kumimoji="1" lang="ja-JP" altLang="en-US" dirty="0">
                <a:solidFill>
                  <a:srgbClr val="FF0000"/>
                </a:solidFill>
                <a:latin typeface="メイリオ" panose="020B0604030504040204" pitchFamily="50" charset="-128"/>
                <a:ea typeface="メイリオ" panose="020B0604030504040204" pitchFamily="50" charset="-128"/>
              </a:rPr>
              <a:t>設定温度まで上昇する時間を測定</a:t>
            </a:r>
            <a:r>
              <a:rPr kumimoji="1" lang="ja-JP" altLang="en-US" dirty="0">
                <a:latin typeface="メイリオ" panose="020B0604030504040204" pitchFamily="50" charset="-128"/>
                <a:ea typeface="メイリオ" panose="020B0604030504040204" pitchFamily="50" charset="-128"/>
              </a:rPr>
              <a:t>します。</a:t>
            </a:r>
          </a:p>
          <a:p>
            <a:endParaRPr lang="ja-JP" altLang="en-US" dirty="0">
              <a:latin typeface="メイリオ" panose="020B0604030504040204" pitchFamily="50" charset="-128"/>
              <a:ea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rPr>
              <a:t>シリカフィルター</a:t>
            </a:r>
            <a:r>
              <a:rPr lang="ja-JP" altLang="en-US" dirty="0">
                <a:latin typeface="メイリオ" panose="020B0604030504040204" pitchFamily="50" charset="-128"/>
                <a:ea typeface="メイリオ" panose="020B0604030504040204" pitchFamily="50" charset="-128"/>
              </a:rPr>
              <a:t>未使用時 ＝ </a:t>
            </a:r>
            <a:r>
              <a:rPr lang="en-US" altLang="ja-JP" dirty="0">
                <a:latin typeface="メイリオ" panose="020B0604030504040204" pitchFamily="50" charset="-128"/>
                <a:ea typeface="メイリオ" panose="020B0604030504040204" pitchFamily="50" charset="-128"/>
              </a:rPr>
              <a:t>100</a:t>
            </a:r>
            <a:r>
              <a:rPr lang="ja-JP" altLang="en-US" dirty="0">
                <a:latin typeface="メイリオ" panose="020B0604030504040204" pitchFamily="50" charset="-128"/>
                <a:ea typeface="メイリオ" panose="020B0604030504040204" pitchFamily="50" charset="-128"/>
              </a:rPr>
              <a:t>秒 （</a:t>
            </a:r>
            <a:r>
              <a:rPr lang="en-US" altLang="ja-JP" dirty="0">
                <a:latin typeface="メイリオ" panose="020B0604030504040204" pitchFamily="50" charset="-128"/>
                <a:ea typeface="メイリオ" panose="020B0604030504040204" pitchFamily="50" charset="-128"/>
              </a:rPr>
              <a:t>20</a:t>
            </a:r>
            <a:r>
              <a:rPr lang="ja-JP" altLang="en-US" dirty="0">
                <a:latin typeface="メイリオ" panose="020B0604030504040204" pitchFamily="50" charset="-128"/>
                <a:ea typeface="メイリオ" panose="020B0604030504040204" pitchFamily="50" charset="-128"/>
              </a:rPr>
              <a:t>℃ ⇒ </a:t>
            </a:r>
            <a:r>
              <a:rPr lang="en-US" altLang="ja-JP" dirty="0">
                <a:latin typeface="メイリオ" panose="020B0604030504040204" pitchFamily="50" charset="-128"/>
                <a:ea typeface="メイリオ" panose="020B0604030504040204" pitchFamily="50" charset="-128"/>
              </a:rPr>
              <a:t>80</a:t>
            </a:r>
            <a:r>
              <a:rPr lang="ja-JP" altLang="en-US" dirty="0">
                <a:latin typeface="メイリオ" panose="020B0604030504040204" pitchFamily="50" charset="-128"/>
                <a:ea typeface="メイリオ" panose="020B0604030504040204" pitchFamily="50" charset="-128"/>
              </a:rPr>
              <a:t>℃）</a:t>
            </a:r>
          </a:p>
          <a:p>
            <a:r>
              <a:rPr lang="ja-JP" altLang="en-US" dirty="0" smtClean="0">
                <a:latin typeface="メイリオ" panose="020B0604030504040204" pitchFamily="50" charset="-128"/>
                <a:ea typeface="メイリオ" panose="020B0604030504040204" pitchFamily="50" charset="-128"/>
              </a:rPr>
              <a:t>シリカフィルター</a:t>
            </a:r>
            <a:r>
              <a:rPr lang="ja-JP" altLang="en-US" dirty="0">
                <a:latin typeface="メイリオ" panose="020B0604030504040204" pitchFamily="50" charset="-128"/>
                <a:ea typeface="メイリオ" panose="020B0604030504040204" pitchFamily="50" charset="-128"/>
              </a:rPr>
              <a:t>使用時　 ＝   </a:t>
            </a:r>
            <a:r>
              <a:rPr lang="en-US" altLang="ja-JP" dirty="0">
                <a:latin typeface="メイリオ" panose="020B0604030504040204" pitchFamily="50" charset="-128"/>
                <a:ea typeface="メイリオ" panose="020B0604030504040204" pitchFamily="50" charset="-128"/>
              </a:rPr>
              <a:t>80</a:t>
            </a:r>
            <a:r>
              <a:rPr lang="ja-JP" altLang="en-US" dirty="0">
                <a:latin typeface="メイリオ" panose="020B0604030504040204" pitchFamily="50" charset="-128"/>
                <a:ea typeface="メイリオ" panose="020B0604030504040204" pitchFamily="50" charset="-128"/>
              </a:rPr>
              <a:t>秒 （</a:t>
            </a:r>
            <a:r>
              <a:rPr lang="en-US" altLang="ja-JP" dirty="0">
                <a:latin typeface="メイリオ" panose="020B0604030504040204" pitchFamily="50" charset="-128"/>
                <a:ea typeface="メイリオ" panose="020B0604030504040204" pitchFamily="50" charset="-128"/>
              </a:rPr>
              <a:t>20</a:t>
            </a:r>
            <a:r>
              <a:rPr lang="ja-JP" altLang="en-US" dirty="0">
                <a:latin typeface="メイリオ" panose="020B0604030504040204" pitchFamily="50" charset="-128"/>
                <a:ea typeface="メイリオ" panose="020B0604030504040204" pitchFamily="50" charset="-128"/>
              </a:rPr>
              <a:t>℃ ⇒ </a:t>
            </a:r>
            <a:r>
              <a:rPr lang="en-US" altLang="ja-JP" dirty="0">
                <a:latin typeface="メイリオ" panose="020B0604030504040204" pitchFamily="50" charset="-128"/>
                <a:ea typeface="メイリオ" panose="020B0604030504040204" pitchFamily="50" charset="-128"/>
              </a:rPr>
              <a:t>80</a:t>
            </a:r>
            <a:r>
              <a:rPr lang="ja-JP" altLang="en-US" dirty="0">
                <a:latin typeface="メイリオ" panose="020B0604030504040204" pitchFamily="50" charset="-128"/>
                <a:ea typeface="メイリオ" panose="020B0604030504040204" pitchFamily="50" charset="-128"/>
              </a:rPr>
              <a:t>℃） </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比較時間差</a:t>
            </a:r>
            <a:r>
              <a:rPr lang="en-US" altLang="ja-JP"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rPr>
              <a:t>20</a:t>
            </a:r>
            <a:r>
              <a:rPr lang="ja-JP" altLang="en-US" dirty="0">
                <a:latin typeface="メイリオ" panose="020B0604030504040204" pitchFamily="50" charset="-128"/>
                <a:ea typeface="メイリオ" panose="020B0604030504040204" pitchFamily="50" charset="-128"/>
              </a:rPr>
              <a:t>秒 </a:t>
            </a:r>
            <a:endParaRPr lang="en-US" altLang="ja-JP"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比較検証結果　＝   </a:t>
            </a:r>
            <a:r>
              <a:rPr lang="en-US" altLang="ja-JP" dirty="0">
                <a:latin typeface="メイリオ" panose="020B0604030504040204" pitchFamily="50" charset="-128"/>
                <a:ea typeface="メイリオ" panose="020B0604030504040204" pitchFamily="50" charset="-128"/>
              </a:rPr>
              <a:t>20%</a:t>
            </a:r>
            <a:r>
              <a:rPr lang="ja-JP" altLang="en-US" dirty="0">
                <a:latin typeface="メイリオ" panose="020B0604030504040204" pitchFamily="50" charset="-128"/>
                <a:ea typeface="メイリオ" panose="020B0604030504040204" pitchFamily="50" charset="-128"/>
              </a:rPr>
              <a:t>の燃料削減効果</a:t>
            </a:r>
            <a:r>
              <a:rPr lang="ja-JP" altLang="en-US" dirty="0" smtClean="0">
                <a:latin typeface="メイリオ" panose="020B0604030504040204" pitchFamily="50" charset="-128"/>
                <a:ea typeface="メイリオ" panose="020B0604030504040204" pitchFamily="50" charset="-128"/>
              </a:rPr>
              <a:t>有と</a:t>
            </a:r>
            <a:r>
              <a:rPr lang="ja-JP" altLang="en-US" dirty="0">
                <a:latin typeface="メイリオ" panose="020B0604030504040204" pitchFamily="50" charset="-128"/>
                <a:ea typeface="メイリオ" panose="020B0604030504040204" pitchFamily="50" charset="-128"/>
              </a:rPr>
              <a:t>なります。 </a:t>
            </a:r>
            <a:endParaRPr kumimoji="1" lang="en-US" altLang="ja-JP"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 xmlns:a16="http://schemas.microsoft.com/office/drawing/2014/main" id="{9FA44580-407C-110F-EE8D-7714A2ED607C}"/>
              </a:ext>
            </a:extLst>
          </p:cNvPr>
          <p:cNvSpPr txBox="1"/>
          <p:nvPr/>
        </p:nvSpPr>
        <p:spPr>
          <a:xfrm>
            <a:off x="240632" y="3815971"/>
            <a:ext cx="1800493" cy="369332"/>
          </a:xfrm>
          <a:prstGeom prst="rect">
            <a:avLst/>
          </a:prstGeom>
          <a:noFill/>
        </p:spPr>
        <p:txBody>
          <a:bodyPr wrap="none" rtlCol="0">
            <a:spAutoFit/>
          </a:bodyPr>
          <a:lstStyle/>
          <a:p>
            <a:r>
              <a:rPr kumimoji="1" lang="en-US" altLang="ja-JP" dirty="0"/>
              <a:t>【</a:t>
            </a:r>
            <a:r>
              <a:rPr kumimoji="1" lang="ja-JP" altLang="en-US" dirty="0">
                <a:latin typeface="メイリオ" panose="020B0604030504040204" pitchFamily="50" charset="-128"/>
                <a:ea typeface="メイリオ" panose="020B0604030504040204" pitchFamily="50" charset="-128"/>
              </a:rPr>
              <a:t>効果検証例</a:t>
            </a:r>
            <a:r>
              <a:rPr kumimoji="1" lang="en-US" altLang="ja-JP" dirty="0"/>
              <a:t>】</a:t>
            </a:r>
            <a:endParaRPr kumimoji="1" lang="ja-JP" altLang="en-US" dirty="0"/>
          </a:p>
        </p:txBody>
      </p:sp>
    </p:spTree>
    <p:extLst>
      <p:ext uri="{BB962C8B-B14F-4D97-AF65-F5344CB8AC3E}">
        <p14:creationId xmlns="" xmlns:p14="http://schemas.microsoft.com/office/powerpoint/2010/main" val="1781785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5428DB9-BF30-795F-C5E0-CC3F060F4BB0}"/>
            </a:ext>
          </a:extLst>
        </p:cNvPr>
        <p:cNvGrpSpPr/>
        <p:nvPr/>
      </p:nvGrpSpPr>
      <p:grpSpPr>
        <a:xfrm>
          <a:off x="0" y="0"/>
          <a:ext cx="0" cy="0"/>
          <a:chOff x="0" y="0"/>
          <a:chExt cx="0" cy="0"/>
        </a:xfrm>
      </p:grpSpPr>
      <p:sp>
        <p:nvSpPr>
          <p:cNvPr id="57" name="テキスト ボックス 56">
            <a:extLst>
              <a:ext uri="{FF2B5EF4-FFF2-40B4-BE49-F238E27FC236}">
                <a16:creationId xmlns="" xmlns:a16="http://schemas.microsoft.com/office/drawing/2014/main" id="{0E6E768E-26F4-56F3-86D9-8F458B66DE5D}"/>
              </a:ext>
            </a:extLst>
          </p:cNvPr>
          <p:cNvSpPr txBox="1"/>
          <p:nvPr/>
        </p:nvSpPr>
        <p:spPr>
          <a:xfrm>
            <a:off x="362308" y="781711"/>
            <a:ext cx="6383548" cy="954107"/>
          </a:xfrm>
          <a:prstGeom prst="rect">
            <a:avLst/>
          </a:prstGeom>
          <a:noFill/>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rPr>
              <a:t>ガスボイラー</a:t>
            </a:r>
            <a:r>
              <a:rPr lang="ja-JP" altLang="en-US" sz="2800" dirty="0" smtClean="0">
                <a:latin typeface="メイリオ" panose="020B0604030504040204" pitchFamily="50" charset="-128"/>
                <a:ea typeface="メイリオ" panose="020B0604030504040204" pitchFamily="50" charset="-128"/>
              </a:rPr>
              <a:t>にシリカ特殊フィルター</a:t>
            </a:r>
            <a:endParaRPr kumimoji="1" lang="ja-JP" altLang="en-US" sz="28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を設置する場合のフロー例</a:t>
            </a:r>
            <a:endParaRPr kumimoji="1" lang="ja-JP" altLang="en-US" sz="2800" dirty="0">
              <a:latin typeface="メイリオ" panose="020B0604030504040204" pitchFamily="50" charset="-128"/>
              <a:ea typeface="メイリオ" panose="020B0604030504040204" pitchFamily="50" charset="-128"/>
            </a:endParaRPr>
          </a:p>
        </p:txBody>
      </p:sp>
      <p:sp>
        <p:nvSpPr>
          <p:cNvPr id="58" name="テキスト ボックス 57">
            <a:extLst>
              <a:ext uri="{FF2B5EF4-FFF2-40B4-BE49-F238E27FC236}">
                <a16:creationId xmlns="" xmlns:a16="http://schemas.microsoft.com/office/drawing/2014/main" id="{851CE263-013E-748A-2A23-61391A45EE6A}"/>
              </a:ext>
            </a:extLst>
          </p:cNvPr>
          <p:cNvSpPr txBox="1"/>
          <p:nvPr/>
        </p:nvSpPr>
        <p:spPr>
          <a:xfrm>
            <a:off x="587141" y="2009815"/>
            <a:ext cx="7186583" cy="523220"/>
          </a:xfrm>
          <a:prstGeom prst="rect">
            <a:avLst/>
          </a:prstGeom>
          <a:noFill/>
        </p:spPr>
        <p:txBody>
          <a:bodyPr wrap="none" rtlCol="0">
            <a:spAutoFit/>
          </a:bodyPr>
          <a:lstStyle/>
          <a:p>
            <a:r>
              <a:rPr kumimoji="1" lang="ja-JP" altLang="en-US" sz="1400" dirty="0">
                <a:latin typeface="メイリオ" panose="020B0604030504040204" pitchFamily="50" charset="-128"/>
                <a:ea typeface="メイリオ" panose="020B0604030504040204" pitchFamily="50" charset="-128"/>
              </a:rPr>
              <a:t>ボイラー（ヒーター）への給水ライン</a:t>
            </a:r>
            <a:r>
              <a:rPr lang="ja-JP" altLang="en-US" sz="1400" dirty="0" smtClean="0">
                <a:latin typeface="メイリオ" panose="020B0604030504040204" pitchFamily="50" charset="-128"/>
                <a:ea typeface="メイリオ" panose="020B0604030504040204" pitchFamily="50" charset="-128"/>
              </a:rPr>
              <a:t>にシリカ特殊フィルター</a:t>
            </a:r>
            <a:r>
              <a:rPr kumimoji="1" lang="ja-JP" altLang="en-US" sz="1400" dirty="0">
                <a:latin typeface="メイリオ" panose="020B0604030504040204" pitchFamily="50" charset="-128"/>
                <a:ea typeface="メイリオ" panose="020B0604030504040204" pitchFamily="50" charset="-128"/>
              </a:rPr>
              <a:t>を設置します。</a:t>
            </a:r>
          </a:p>
          <a:p>
            <a:r>
              <a:rPr lang="ja-JP" altLang="en-US" sz="1400" dirty="0">
                <a:latin typeface="メイリオ" panose="020B0604030504040204" pitchFamily="50" charset="-128"/>
                <a:ea typeface="メイリオ" panose="020B0604030504040204" pitchFamily="50" charset="-128"/>
              </a:rPr>
              <a:t>使用時と未使用時の比較の為、及び万が一の場合の為にバイパスラインを設置します。</a:t>
            </a:r>
            <a:endParaRPr kumimoji="1" lang="ja-JP" altLang="en-US" sz="1400" dirty="0">
              <a:latin typeface="メイリオ" panose="020B0604030504040204" pitchFamily="50" charset="-128"/>
              <a:ea typeface="メイリオ" panose="020B0604030504040204" pitchFamily="50" charset="-128"/>
            </a:endParaRPr>
          </a:p>
        </p:txBody>
      </p:sp>
      <p:sp>
        <p:nvSpPr>
          <p:cNvPr id="60" name="テキスト ボックス 59">
            <a:extLst>
              <a:ext uri="{FF2B5EF4-FFF2-40B4-BE49-F238E27FC236}">
                <a16:creationId xmlns="" xmlns:a16="http://schemas.microsoft.com/office/drawing/2014/main" id="{9E2F7988-5546-6119-1253-1A4CE0615E71}"/>
              </a:ext>
            </a:extLst>
          </p:cNvPr>
          <p:cNvSpPr txBox="1"/>
          <p:nvPr/>
        </p:nvSpPr>
        <p:spPr>
          <a:xfrm>
            <a:off x="362308" y="1748261"/>
            <a:ext cx="1605988" cy="338554"/>
          </a:xfrm>
          <a:prstGeom prst="rect">
            <a:avLst/>
          </a:prstGeom>
          <a:noFill/>
        </p:spPr>
        <p:txBody>
          <a:bodyPr wrap="square">
            <a:spAutoFit/>
          </a:bodyPr>
          <a:lstStyle/>
          <a:p>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設置方法</a:t>
            </a:r>
            <a:r>
              <a:rPr kumimoji="1" lang="en-US" altLang="ja-JP" sz="1600" dirty="0">
                <a:latin typeface="メイリオ" panose="020B0604030504040204" pitchFamily="50" charset="-128"/>
                <a:ea typeface="メイリオ" panose="020B0604030504040204" pitchFamily="50" charset="-128"/>
              </a:rPr>
              <a:t>】</a:t>
            </a:r>
          </a:p>
        </p:txBody>
      </p:sp>
      <p:sp>
        <p:nvSpPr>
          <p:cNvPr id="61" name="テキスト ボックス 60">
            <a:extLst>
              <a:ext uri="{FF2B5EF4-FFF2-40B4-BE49-F238E27FC236}">
                <a16:creationId xmlns="" xmlns:a16="http://schemas.microsoft.com/office/drawing/2014/main" id="{0781BC4A-2C05-2D46-EC19-BA1A37864E45}"/>
              </a:ext>
            </a:extLst>
          </p:cNvPr>
          <p:cNvSpPr txBox="1"/>
          <p:nvPr/>
        </p:nvSpPr>
        <p:spPr>
          <a:xfrm>
            <a:off x="587141" y="2795961"/>
            <a:ext cx="4673074" cy="523220"/>
          </a:xfrm>
          <a:prstGeom prst="rect">
            <a:avLst/>
          </a:prstGeom>
          <a:noFill/>
        </p:spPr>
        <p:txBody>
          <a:bodyPr wrap="none" rtlCol="0">
            <a:spAutoFit/>
          </a:bodyPr>
          <a:lstStyle/>
          <a:p>
            <a:r>
              <a:rPr kumimoji="1" lang="ja-JP" altLang="en-US" sz="1400" dirty="0">
                <a:latin typeface="メイリオ" panose="020B0604030504040204" pitchFamily="50" charset="-128"/>
                <a:ea typeface="メイリオ" panose="020B0604030504040204" pitchFamily="50" charset="-128"/>
              </a:rPr>
              <a:t>①バイオフィルター本体の費用（設置工事代金込み）。</a:t>
            </a:r>
          </a:p>
          <a:p>
            <a:r>
              <a:rPr lang="ja-JP" altLang="en-US" sz="1400" dirty="0">
                <a:latin typeface="メイリオ" panose="020B0604030504040204" pitchFamily="50" charset="-128"/>
                <a:ea typeface="メイリオ" panose="020B0604030504040204" pitchFamily="50" charset="-128"/>
              </a:rPr>
              <a:t>②定期メンテナンス費用（１回～２回／年）。</a:t>
            </a:r>
            <a:endParaRPr kumimoji="1" lang="ja-JP" altLang="en-US" sz="1400" dirty="0">
              <a:latin typeface="メイリオ" panose="020B0604030504040204" pitchFamily="50" charset="-128"/>
              <a:ea typeface="メイリオ" panose="020B0604030504040204" pitchFamily="50" charset="-128"/>
            </a:endParaRPr>
          </a:p>
        </p:txBody>
      </p:sp>
      <p:sp>
        <p:nvSpPr>
          <p:cNvPr id="62" name="テキスト ボックス 61">
            <a:extLst>
              <a:ext uri="{FF2B5EF4-FFF2-40B4-BE49-F238E27FC236}">
                <a16:creationId xmlns="" xmlns:a16="http://schemas.microsoft.com/office/drawing/2014/main" id="{B6637F62-C7EA-6C46-3D9D-0DB1C8A879DC}"/>
              </a:ext>
            </a:extLst>
          </p:cNvPr>
          <p:cNvSpPr txBox="1"/>
          <p:nvPr/>
        </p:nvSpPr>
        <p:spPr>
          <a:xfrm>
            <a:off x="362307" y="2534407"/>
            <a:ext cx="2554147" cy="338554"/>
          </a:xfrm>
          <a:prstGeom prst="rect">
            <a:avLst/>
          </a:prstGeom>
          <a:noFill/>
        </p:spPr>
        <p:txBody>
          <a:bodyPr wrap="square">
            <a:spAutoFit/>
          </a:bodyPr>
          <a:lstStyle/>
          <a:p>
            <a:r>
              <a:rPr kumimoji="1"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設置後に掛かる費用</a:t>
            </a:r>
            <a:r>
              <a:rPr kumimoji="1" lang="en-US" altLang="ja-JP" sz="1600" dirty="0">
                <a:latin typeface="メイリオ" panose="020B0604030504040204" pitchFamily="50" charset="-128"/>
                <a:ea typeface="メイリオ" panose="020B0604030504040204" pitchFamily="50" charset="-128"/>
              </a:rPr>
              <a:t>】</a:t>
            </a:r>
          </a:p>
        </p:txBody>
      </p:sp>
      <p:pic>
        <p:nvPicPr>
          <p:cNvPr id="9" name="図 8">
            <a:extLst>
              <a:ext uri="{FF2B5EF4-FFF2-40B4-BE49-F238E27FC236}">
                <a16:creationId xmlns="" xmlns:a16="http://schemas.microsoft.com/office/drawing/2014/main" id="{39757D41-A35E-5029-0193-4487BAE026B2}"/>
              </a:ext>
            </a:extLst>
          </p:cNvPr>
          <p:cNvPicPr>
            <a:picLocks noChangeAspect="1"/>
          </p:cNvPicPr>
          <p:nvPr/>
        </p:nvPicPr>
        <p:blipFill>
          <a:blip r:embed="rId2" cstate="print"/>
          <a:stretch>
            <a:fillRect/>
          </a:stretch>
        </p:blipFill>
        <p:spPr>
          <a:xfrm>
            <a:off x="224320" y="3429000"/>
            <a:ext cx="3607796" cy="2995939"/>
          </a:xfrm>
          <a:prstGeom prst="rect">
            <a:avLst/>
          </a:prstGeom>
        </p:spPr>
      </p:pic>
      <p:pic>
        <p:nvPicPr>
          <p:cNvPr id="11" name="図 10">
            <a:extLst>
              <a:ext uri="{FF2B5EF4-FFF2-40B4-BE49-F238E27FC236}">
                <a16:creationId xmlns="" xmlns:a16="http://schemas.microsoft.com/office/drawing/2014/main" id="{0A740813-B3F4-72C7-C488-9C948C7AC3AC}"/>
              </a:ext>
            </a:extLst>
          </p:cNvPr>
          <p:cNvPicPr>
            <a:picLocks noChangeAspect="1"/>
          </p:cNvPicPr>
          <p:nvPr/>
        </p:nvPicPr>
        <p:blipFill>
          <a:blip r:embed="rId3" cstate="print"/>
          <a:stretch>
            <a:fillRect/>
          </a:stretch>
        </p:blipFill>
        <p:spPr>
          <a:xfrm>
            <a:off x="5814239" y="3490783"/>
            <a:ext cx="3105441" cy="2971540"/>
          </a:xfrm>
          <a:prstGeom prst="rect">
            <a:avLst/>
          </a:prstGeom>
        </p:spPr>
      </p:pic>
      <p:pic>
        <p:nvPicPr>
          <p:cNvPr id="13" name="図 12">
            <a:extLst>
              <a:ext uri="{FF2B5EF4-FFF2-40B4-BE49-F238E27FC236}">
                <a16:creationId xmlns="" xmlns:a16="http://schemas.microsoft.com/office/drawing/2014/main" id="{CBA5384A-7DA1-8E53-F6F3-F925283F0C1B}"/>
              </a:ext>
            </a:extLst>
          </p:cNvPr>
          <p:cNvPicPr>
            <a:picLocks noChangeAspect="1"/>
          </p:cNvPicPr>
          <p:nvPr/>
        </p:nvPicPr>
        <p:blipFill>
          <a:blip r:embed="rId4" cstate="print"/>
          <a:stretch>
            <a:fillRect/>
          </a:stretch>
        </p:blipFill>
        <p:spPr>
          <a:xfrm>
            <a:off x="3826279" y="3441443"/>
            <a:ext cx="509536" cy="3099924"/>
          </a:xfrm>
          <a:prstGeom prst="rect">
            <a:avLst/>
          </a:prstGeom>
        </p:spPr>
      </p:pic>
      <p:grpSp>
        <p:nvGrpSpPr>
          <p:cNvPr id="15" name="グループ化 14">
            <a:extLst>
              <a:ext uri="{FF2B5EF4-FFF2-40B4-BE49-F238E27FC236}">
                <a16:creationId xmlns="" xmlns:a16="http://schemas.microsoft.com/office/drawing/2014/main" id="{2F9175B5-B01A-0F7E-9B9B-317D2EC350AB}"/>
              </a:ext>
            </a:extLst>
          </p:cNvPr>
          <p:cNvGrpSpPr/>
          <p:nvPr/>
        </p:nvGrpSpPr>
        <p:grpSpPr>
          <a:xfrm flipH="1">
            <a:off x="4687142" y="4821020"/>
            <a:ext cx="1127097" cy="288346"/>
            <a:chOff x="1998844" y="4182426"/>
            <a:chExt cx="5133521" cy="1045922"/>
          </a:xfrm>
        </p:grpSpPr>
        <p:sp>
          <p:nvSpPr>
            <p:cNvPr id="16" name="フローチャート: 処理 15">
              <a:extLst>
                <a:ext uri="{FF2B5EF4-FFF2-40B4-BE49-F238E27FC236}">
                  <a16:creationId xmlns="" xmlns:a16="http://schemas.microsoft.com/office/drawing/2014/main" id="{0498C707-2419-CDA6-5E50-370504E945F3}"/>
                </a:ext>
              </a:extLst>
            </p:cNvPr>
            <p:cNvSpPr/>
            <p:nvPr/>
          </p:nvSpPr>
          <p:spPr>
            <a:xfrm>
              <a:off x="2438624" y="4374336"/>
              <a:ext cx="1939405" cy="681486"/>
            </a:xfrm>
            <a:prstGeom prst="flowChartProcess">
              <a:avLst/>
            </a:prstGeom>
            <a:pattFill prst="sphere">
              <a:fgClr>
                <a:srgbClr val="92D050"/>
              </a:fgClr>
              <a:bgClr>
                <a:sysClr val="window" lastClr="FFFFFF"/>
              </a:bgClr>
            </a:patt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フローチャート: 処理 16">
              <a:extLst>
                <a:ext uri="{FF2B5EF4-FFF2-40B4-BE49-F238E27FC236}">
                  <a16:creationId xmlns="" xmlns:a16="http://schemas.microsoft.com/office/drawing/2014/main" id="{8153A54C-457C-C915-72DA-B8E4E0DF923F}"/>
                </a:ext>
              </a:extLst>
            </p:cNvPr>
            <p:cNvSpPr/>
            <p:nvPr/>
          </p:nvSpPr>
          <p:spPr>
            <a:xfrm>
              <a:off x="4458103" y="4374336"/>
              <a:ext cx="1948588" cy="681486"/>
            </a:xfrm>
            <a:prstGeom prst="flowChartProcess">
              <a:avLst/>
            </a:prstGeom>
            <a:pattFill prst="sphere">
              <a:fgClr>
                <a:sysClr val="windowText" lastClr="000000"/>
              </a:fgClr>
              <a:bgClr>
                <a:sysClr val="window" lastClr="FFFFFF"/>
              </a:bgClr>
            </a:patt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フローチャート: 処理 17">
              <a:extLst>
                <a:ext uri="{FF2B5EF4-FFF2-40B4-BE49-F238E27FC236}">
                  <a16:creationId xmlns="" xmlns:a16="http://schemas.microsoft.com/office/drawing/2014/main" id="{2003DD72-386A-928C-BED6-0859BC0AAADF}"/>
                </a:ext>
              </a:extLst>
            </p:cNvPr>
            <p:cNvSpPr/>
            <p:nvPr/>
          </p:nvSpPr>
          <p:spPr>
            <a:xfrm>
              <a:off x="6695759" y="4374336"/>
              <a:ext cx="71295" cy="681486"/>
            </a:xfrm>
            <a:prstGeom prst="flowChartProcess">
              <a:avLst/>
            </a:prstGeom>
            <a:solidFill>
              <a:sysClr val="window" lastClr="FFFFFF">
                <a:lumMod val="75000"/>
              </a:sys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 name="フローチャート: 処理 18">
              <a:extLst>
                <a:ext uri="{FF2B5EF4-FFF2-40B4-BE49-F238E27FC236}">
                  <a16:creationId xmlns="" xmlns:a16="http://schemas.microsoft.com/office/drawing/2014/main" id="{6A93BF5D-2CC9-64E7-D291-BBFAA5A6B0BB}"/>
                </a:ext>
              </a:extLst>
            </p:cNvPr>
            <p:cNvSpPr/>
            <p:nvPr/>
          </p:nvSpPr>
          <p:spPr>
            <a:xfrm>
              <a:off x="2366435" y="4374336"/>
              <a:ext cx="64814" cy="681486"/>
            </a:xfrm>
            <a:prstGeom prst="flowChartProcess">
              <a:avLst/>
            </a:prstGeom>
            <a:solidFill>
              <a:sysClr val="window" lastClr="FFFFFF">
                <a:lumMod val="75000"/>
              </a:sys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0" name="フローチャート: 処理 19">
              <a:extLst>
                <a:ext uri="{FF2B5EF4-FFF2-40B4-BE49-F238E27FC236}">
                  <a16:creationId xmlns="" xmlns:a16="http://schemas.microsoft.com/office/drawing/2014/main" id="{5E5315EA-09E9-C065-2FAE-2DDE736690A5}"/>
                </a:ext>
              </a:extLst>
            </p:cNvPr>
            <p:cNvSpPr/>
            <p:nvPr/>
          </p:nvSpPr>
          <p:spPr>
            <a:xfrm>
              <a:off x="4386465" y="4374336"/>
              <a:ext cx="65775" cy="681486"/>
            </a:xfrm>
            <a:prstGeom prst="flowChartProcess">
              <a:avLst/>
            </a:prstGeom>
            <a:solidFill>
              <a:sysClr val="window" lastClr="FFFFFF">
                <a:lumMod val="75000"/>
              </a:sys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1" name="フローチャート: 処理 20">
              <a:extLst>
                <a:ext uri="{FF2B5EF4-FFF2-40B4-BE49-F238E27FC236}">
                  <a16:creationId xmlns="" xmlns:a16="http://schemas.microsoft.com/office/drawing/2014/main" id="{E7CDE5AF-81C1-C6CA-0429-83034AC8A14D}"/>
                </a:ext>
              </a:extLst>
            </p:cNvPr>
            <p:cNvSpPr/>
            <p:nvPr/>
          </p:nvSpPr>
          <p:spPr>
            <a:xfrm>
              <a:off x="6773400" y="4184551"/>
              <a:ext cx="86267" cy="1043797"/>
            </a:xfrm>
            <a:prstGeom prst="flowChartProcess">
              <a:avLst/>
            </a:prstGeom>
            <a:solidFill>
              <a:srgbClr val="44546A">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2" name="フローチャート: 処理 21">
              <a:extLst>
                <a:ext uri="{FF2B5EF4-FFF2-40B4-BE49-F238E27FC236}">
                  <a16:creationId xmlns="" xmlns:a16="http://schemas.microsoft.com/office/drawing/2014/main" id="{95A6301C-DB49-BBCF-6501-FBEACF0C4418}"/>
                </a:ext>
              </a:extLst>
            </p:cNvPr>
            <p:cNvSpPr/>
            <p:nvPr/>
          </p:nvSpPr>
          <p:spPr>
            <a:xfrm>
              <a:off x="6864940" y="4182426"/>
              <a:ext cx="86267" cy="1043797"/>
            </a:xfrm>
            <a:prstGeom prst="flowChartProcess">
              <a:avLst/>
            </a:prstGeom>
            <a:solidFill>
              <a:srgbClr val="44546A">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3" name="フローチャート: 処理 22">
              <a:extLst>
                <a:ext uri="{FF2B5EF4-FFF2-40B4-BE49-F238E27FC236}">
                  <a16:creationId xmlns="" xmlns:a16="http://schemas.microsoft.com/office/drawing/2014/main" id="{437AF09C-8AE5-D3FE-EF4D-3D5A3CC7BA4E}"/>
                </a:ext>
              </a:extLst>
            </p:cNvPr>
            <p:cNvSpPr/>
            <p:nvPr/>
          </p:nvSpPr>
          <p:spPr>
            <a:xfrm>
              <a:off x="6951210" y="4630968"/>
              <a:ext cx="181155" cy="142335"/>
            </a:xfrm>
            <a:prstGeom prst="flowChartProcess">
              <a:avLst/>
            </a:prstGeom>
            <a:solidFill>
              <a:srgbClr val="A5A5A5">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4" name="フローチャート: 処理 23">
              <a:extLst>
                <a:ext uri="{FF2B5EF4-FFF2-40B4-BE49-F238E27FC236}">
                  <a16:creationId xmlns="" xmlns:a16="http://schemas.microsoft.com/office/drawing/2014/main" id="{44DBDECD-FA63-5373-D579-006A43CFCB34}"/>
                </a:ext>
              </a:extLst>
            </p:cNvPr>
            <p:cNvSpPr/>
            <p:nvPr/>
          </p:nvSpPr>
          <p:spPr>
            <a:xfrm>
              <a:off x="2179999" y="4184551"/>
              <a:ext cx="86267" cy="1043797"/>
            </a:xfrm>
            <a:prstGeom prst="flowChartProcess">
              <a:avLst/>
            </a:prstGeom>
            <a:solidFill>
              <a:srgbClr val="44546A">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5" name="フローチャート: 処理 24">
              <a:extLst>
                <a:ext uri="{FF2B5EF4-FFF2-40B4-BE49-F238E27FC236}">
                  <a16:creationId xmlns="" xmlns:a16="http://schemas.microsoft.com/office/drawing/2014/main" id="{BEA8AEA1-94F6-6906-EA87-819788F60361}"/>
                </a:ext>
              </a:extLst>
            </p:cNvPr>
            <p:cNvSpPr/>
            <p:nvPr/>
          </p:nvSpPr>
          <p:spPr>
            <a:xfrm>
              <a:off x="2271539" y="4182426"/>
              <a:ext cx="86267" cy="1043797"/>
            </a:xfrm>
            <a:prstGeom prst="flowChartProcess">
              <a:avLst/>
            </a:prstGeom>
            <a:solidFill>
              <a:srgbClr val="44546A">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6" name="フローチャート: 処理 25">
              <a:extLst>
                <a:ext uri="{FF2B5EF4-FFF2-40B4-BE49-F238E27FC236}">
                  <a16:creationId xmlns="" xmlns:a16="http://schemas.microsoft.com/office/drawing/2014/main" id="{8C13A548-04E9-8482-1779-20A9E0547476}"/>
                </a:ext>
              </a:extLst>
            </p:cNvPr>
            <p:cNvSpPr/>
            <p:nvPr/>
          </p:nvSpPr>
          <p:spPr>
            <a:xfrm>
              <a:off x="1998844" y="4639595"/>
              <a:ext cx="181155" cy="142335"/>
            </a:xfrm>
            <a:prstGeom prst="flowChartProcess">
              <a:avLst/>
            </a:prstGeom>
            <a:solidFill>
              <a:srgbClr val="A5A5A5">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7" name="フローチャート: 処理 26">
              <a:extLst>
                <a:ext uri="{FF2B5EF4-FFF2-40B4-BE49-F238E27FC236}">
                  <a16:creationId xmlns="" xmlns:a16="http://schemas.microsoft.com/office/drawing/2014/main" id="{7B503B2A-632E-1D6B-75DD-EF116FDE28AF}"/>
                </a:ext>
              </a:extLst>
            </p:cNvPr>
            <p:cNvSpPr/>
            <p:nvPr/>
          </p:nvSpPr>
          <p:spPr>
            <a:xfrm rot="5400000">
              <a:off x="4479247" y="4203961"/>
              <a:ext cx="181155" cy="142335"/>
            </a:xfrm>
            <a:prstGeom prst="flowChartProcess">
              <a:avLst/>
            </a:prstGeom>
            <a:solidFill>
              <a:srgbClr val="A5A5A5">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28" name="グループ化 27">
              <a:extLst>
                <a:ext uri="{FF2B5EF4-FFF2-40B4-BE49-F238E27FC236}">
                  <a16:creationId xmlns="" xmlns:a16="http://schemas.microsoft.com/office/drawing/2014/main" id="{6CB1AC44-67C5-57AA-3694-07356ED6E441}"/>
                </a:ext>
              </a:extLst>
            </p:cNvPr>
            <p:cNvGrpSpPr/>
            <p:nvPr/>
          </p:nvGrpSpPr>
          <p:grpSpPr>
            <a:xfrm>
              <a:off x="6422924" y="4374336"/>
              <a:ext cx="260879" cy="686889"/>
              <a:chOff x="6432243" y="1571071"/>
              <a:chExt cx="260879" cy="686889"/>
            </a:xfrm>
          </p:grpSpPr>
          <p:sp>
            <p:nvSpPr>
              <p:cNvPr id="29" name="正方形/長方形 28">
                <a:extLst>
                  <a:ext uri="{FF2B5EF4-FFF2-40B4-BE49-F238E27FC236}">
                    <a16:creationId xmlns="" xmlns:a16="http://schemas.microsoft.com/office/drawing/2014/main" id="{BE9343FF-1810-9550-7496-939D2B8CB2B5}"/>
                  </a:ext>
                </a:extLst>
              </p:cNvPr>
              <p:cNvSpPr/>
              <p:nvPr/>
            </p:nvSpPr>
            <p:spPr>
              <a:xfrm>
                <a:off x="6432243" y="1571071"/>
                <a:ext cx="260879" cy="681486"/>
              </a:xfrm>
              <a:prstGeom prst="rect">
                <a:avLst/>
              </a:prstGeom>
              <a:no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0" name="平行四辺形 29">
                <a:extLst>
                  <a:ext uri="{FF2B5EF4-FFF2-40B4-BE49-F238E27FC236}">
                    <a16:creationId xmlns="" xmlns:a16="http://schemas.microsoft.com/office/drawing/2014/main" id="{D12BE376-6B46-6F67-98F3-431B62C03116}"/>
                  </a:ext>
                </a:extLst>
              </p:cNvPr>
              <p:cNvSpPr/>
              <p:nvPr/>
            </p:nvSpPr>
            <p:spPr>
              <a:xfrm>
                <a:off x="6442198" y="1576474"/>
                <a:ext cx="120484" cy="681486"/>
              </a:xfrm>
              <a:prstGeom prst="parallelogram">
                <a:avLst>
                  <a:gd name="adj" fmla="val 57089"/>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1" name="平行四辺形 30">
                <a:extLst>
                  <a:ext uri="{FF2B5EF4-FFF2-40B4-BE49-F238E27FC236}">
                    <a16:creationId xmlns="" xmlns:a16="http://schemas.microsoft.com/office/drawing/2014/main" id="{44C6A01E-8F22-13DA-B1E5-88376BB57903}"/>
                  </a:ext>
                </a:extLst>
              </p:cNvPr>
              <p:cNvSpPr/>
              <p:nvPr/>
            </p:nvSpPr>
            <p:spPr>
              <a:xfrm>
                <a:off x="6556405" y="1576474"/>
                <a:ext cx="120484" cy="681486"/>
              </a:xfrm>
              <a:prstGeom prst="parallelogram">
                <a:avLst>
                  <a:gd name="adj" fmla="val 57089"/>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grpSp>
      <p:cxnSp>
        <p:nvCxnSpPr>
          <p:cNvPr id="33" name="直線コネクタ 32">
            <a:extLst>
              <a:ext uri="{FF2B5EF4-FFF2-40B4-BE49-F238E27FC236}">
                <a16:creationId xmlns="" xmlns:a16="http://schemas.microsoft.com/office/drawing/2014/main" id="{A0CEF1B8-1558-F6B2-27D0-01E93C197970}"/>
              </a:ext>
            </a:extLst>
          </p:cNvPr>
          <p:cNvCxnSpPr>
            <a:cxnSpLocks/>
          </p:cNvCxnSpPr>
          <p:nvPr/>
        </p:nvCxnSpPr>
        <p:spPr>
          <a:xfrm>
            <a:off x="4335815" y="3737112"/>
            <a:ext cx="1478424" cy="0"/>
          </a:xfrm>
          <a:prstGeom prst="line">
            <a:avLst/>
          </a:prstGeom>
          <a:ln w="44450"/>
        </p:spPr>
        <p:style>
          <a:lnRef idx="1">
            <a:schemeClr val="dk1"/>
          </a:lnRef>
          <a:fillRef idx="0">
            <a:schemeClr val="dk1"/>
          </a:fillRef>
          <a:effectRef idx="0">
            <a:schemeClr val="dk1"/>
          </a:effectRef>
          <a:fontRef idx="minor">
            <a:schemeClr val="tx1"/>
          </a:fontRef>
        </p:style>
      </p:cxnSp>
      <p:sp>
        <p:nvSpPr>
          <p:cNvPr id="37" name="フローチャート: 照合 36">
            <a:extLst>
              <a:ext uri="{FF2B5EF4-FFF2-40B4-BE49-F238E27FC236}">
                <a16:creationId xmlns="" xmlns:a16="http://schemas.microsoft.com/office/drawing/2014/main" id="{24A6B566-B4B3-729A-367D-5BD5BC6C0613}"/>
              </a:ext>
            </a:extLst>
          </p:cNvPr>
          <p:cNvSpPr/>
          <p:nvPr/>
        </p:nvSpPr>
        <p:spPr>
          <a:xfrm rot="5400000">
            <a:off x="4539007" y="4890284"/>
            <a:ext cx="119764" cy="156802"/>
          </a:xfrm>
          <a:prstGeom prst="flowChartCollat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8" name="フローチャート: 照合 37">
            <a:extLst>
              <a:ext uri="{FF2B5EF4-FFF2-40B4-BE49-F238E27FC236}">
                <a16:creationId xmlns="" xmlns:a16="http://schemas.microsoft.com/office/drawing/2014/main" id="{6CE88484-95B3-351C-A775-A25E663F1D47}"/>
              </a:ext>
            </a:extLst>
          </p:cNvPr>
          <p:cNvSpPr/>
          <p:nvPr/>
        </p:nvSpPr>
        <p:spPr>
          <a:xfrm rot="10800000">
            <a:off x="4372134" y="5051980"/>
            <a:ext cx="119764" cy="156802"/>
          </a:xfrm>
          <a:prstGeom prst="flowChartCollat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9" name="正方形/長方形 38">
            <a:extLst>
              <a:ext uri="{FF2B5EF4-FFF2-40B4-BE49-F238E27FC236}">
                <a16:creationId xmlns="" xmlns:a16="http://schemas.microsoft.com/office/drawing/2014/main" id="{BB12FC91-4838-9D9B-DECB-5F27D2A4B190}"/>
              </a:ext>
            </a:extLst>
          </p:cNvPr>
          <p:cNvSpPr/>
          <p:nvPr/>
        </p:nvSpPr>
        <p:spPr>
          <a:xfrm>
            <a:off x="4301061" y="4871549"/>
            <a:ext cx="119764" cy="1568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0" name="直線コネクタ 39">
            <a:extLst>
              <a:ext uri="{FF2B5EF4-FFF2-40B4-BE49-F238E27FC236}">
                <a16:creationId xmlns="" xmlns:a16="http://schemas.microsoft.com/office/drawing/2014/main" id="{4DF4E448-8502-2275-6954-FBD27C57EA23}"/>
              </a:ext>
            </a:extLst>
          </p:cNvPr>
          <p:cNvCxnSpPr>
            <a:cxnSpLocks/>
          </p:cNvCxnSpPr>
          <p:nvPr/>
        </p:nvCxnSpPr>
        <p:spPr>
          <a:xfrm>
            <a:off x="4432016" y="5275995"/>
            <a:ext cx="1404876" cy="0"/>
          </a:xfrm>
          <a:prstGeom prst="line">
            <a:avLst/>
          </a:prstGeom>
          <a:ln w="44450"/>
        </p:spPr>
        <p:style>
          <a:lnRef idx="1">
            <a:schemeClr val="dk1"/>
          </a:lnRef>
          <a:fillRef idx="0">
            <a:schemeClr val="dk1"/>
          </a:fillRef>
          <a:effectRef idx="0">
            <a:schemeClr val="dk1"/>
          </a:effectRef>
          <a:fontRef idx="minor">
            <a:schemeClr val="tx1"/>
          </a:fontRef>
        </p:style>
      </p:cxnSp>
      <p:cxnSp>
        <p:nvCxnSpPr>
          <p:cNvPr id="43" name="直線コネクタ 42">
            <a:extLst>
              <a:ext uri="{FF2B5EF4-FFF2-40B4-BE49-F238E27FC236}">
                <a16:creationId xmlns="" xmlns:a16="http://schemas.microsoft.com/office/drawing/2014/main" id="{E6273B0C-BC1D-7E95-180C-37B21863EB9A}"/>
              </a:ext>
            </a:extLst>
          </p:cNvPr>
          <p:cNvCxnSpPr>
            <a:cxnSpLocks/>
          </p:cNvCxnSpPr>
          <p:nvPr/>
        </p:nvCxnSpPr>
        <p:spPr>
          <a:xfrm>
            <a:off x="4301061" y="4963350"/>
            <a:ext cx="216262" cy="0"/>
          </a:xfrm>
          <a:prstGeom prst="line">
            <a:avLst/>
          </a:prstGeom>
          <a:ln w="44450"/>
        </p:spPr>
        <p:style>
          <a:lnRef idx="1">
            <a:schemeClr val="dk1"/>
          </a:lnRef>
          <a:fillRef idx="0">
            <a:schemeClr val="dk1"/>
          </a:fillRef>
          <a:effectRef idx="0">
            <a:schemeClr val="dk1"/>
          </a:effectRef>
          <a:fontRef idx="minor">
            <a:schemeClr val="tx1"/>
          </a:fontRef>
        </p:style>
      </p:cxnSp>
      <p:cxnSp>
        <p:nvCxnSpPr>
          <p:cNvPr id="45" name="直線コネクタ 44">
            <a:extLst>
              <a:ext uri="{FF2B5EF4-FFF2-40B4-BE49-F238E27FC236}">
                <a16:creationId xmlns="" xmlns:a16="http://schemas.microsoft.com/office/drawing/2014/main" id="{D2BA7396-3FBD-9331-3275-FC5A59474BD3}"/>
              </a:ext>
            </a:extLst>
          </p:cNvPr>
          <p:cNvCxnSpPr>
            <a:cxnSpLocks/>
          </p:cNvCxnSpPr>
          <p:nvPr/>
        </p:nvCxnSpPr>
        <p:spPr>
          <a:xfrm flipV="1">
            <a:off x="4432016" y="4947984"/>
            <a:ext cx="0" cy="113819"/>
          </a:xfrm>
          <a:prstGeom prst="line">
            <a:avLst/>
          </a:prstGeom>
          <a:ln w="44450"/>
        </p:spPr>
        <p:style>
          <a:lnRef idx="1">
            <a:schemeClr val="dk1"/>
          </a:lnRef>
          <a:fillRef idx="0">
            <a:schemeClr val="dk1"/>
          </a:fillRef>
          <a:effectRef idx="0">
            <a:schemeClr val="dk1"/>
          </a:effectRef>
          <a:fontRef idx="minor">
            <a:schemeClr val="tx1"/>
          </a:fontRef>
        </p:style>
      </p:cxnSp>
      <p:cxnSp>
        <p:nvCxnSpPr>
          <p:cNvPr id="52" name="直線コネクタ 51">
            <a:extLst>
              <a:ext uri="{FF2B5EF4-FFF2-40B4-BE49-F238E27FC236}">
                <a16:creationId xmlns="" xmlns:a16="http://schemas.microsoft.com/office/drawing/2014/main" id="{B17B5D97-26F8-5710-8BD1-2147B9CBF03B}"/>
              </a:ext>
            </a:extLst>
          </p:cNvPr>
          <p:cNvCxnSpPr>
            <a:cxnSpLocks/>
          </p:cNvCxnSpPr>
          <p:nvPr/>
        </p:nvCxnSpPr>
        <p:spPr>
          <a:xfrm flipV="1">
            <a:off x="4433313" y="5184896"/>
            <a:ext cx="0" cy="113819"/>
          </a:xfrm>
          <a:prstGeom prst="line">
            <a:avLst/>
          </a:prstGeom>
          <a:ln w="44450"/>
        </p:spPr>
        <p:style>
          <a:lnRef idx="1">
            <a:schemeClr val="dk1"/>
          </a:lnRef>
          <a:fillRef idx="0">
            <a:schemeClr val="dk1"/>
          </a:fillRef>
          <a:effectRef idx="0">
            <a:schemeClr val="dk1"/>
          </a:effectRef>
          <a:fontRef idx="minor">
            <a:schemeClr val="tx1"/>
          </a:fontRef>
        </p:style>
      </p:cxnSp>
      <p:sp>
        <p:nvSpPr>
          <p:cNvPr id="54" name="正方形/長方形 53">
            <a:extLst>
              <a:ext uri="{FF2B5EF4-FFF2-40B4-BE49-F238E27FC236}">
                <a16:creationId xmlns="" xmlns:a16="http://schemas.microsoft.com/office/drawing/2014/main" id="{3766445E-4408-984F-9125-4D272BD00239}"/>
              </a:ext>
            </a:extLst>
          </p:cNvPr>
          <p:cNvSpPr/>
          <p:nvPr/>
        </p:nvSpPr>
        <p:spPr>
          <a:xfrm>
            <a:off x="6216579" y="5404615"/>
            <a:ext cx="228600" cy="914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vert="wordArtVertRtl" rtlCol="0" anchor="ctr"/>
          <a:lstStyle/>
          <a:p>
            <a:pPr algn="ctr"/>
            <a:r>
              <a:rPr kumimoji="1" lang="ja-JP" altLang="en-US" sz="1050" dirty="0">
                <a:solidFill>
                  <a:schemeClr val="tx1"/>
                </a:solidFill>
              </a:rPr>
              <a:t>薬剤</a:t>
            </a:r>
            <a:r>
              <a:rPr kumimoji="1" lang="en-US" altLang="ja-JP" sz="1050" dirty="0">
                <a:solidFill>
                  <a:schemeClr val="tx1"/>
                </a:solidFill>
              </a:rPr>
              <a:t>A</a:t>
            </a:r>
            <a:endParaRPr kumimoji="1" lang="ja-JP" altLang="en-US" sz="1050" dirty="0">
              <a:solidFill>
                <a:schemeClr val="tx1"/>
              </a:solidFill>
            </a:endParaRPr>
          </a:p>
        </p:txBody>
      </p:sp>
      <p:sp>
        <p:nvSpPr>
          <p:cNvPr id="55" name="正方形/長方形 54">
            <a:extLst>
              <a:ext uri="{FF2B5EF4-FFF2-40B4-BE49-F238E27FC236}">
                <a16:creationId xmlns="" xmlns:a16="http://schemas.microsoft.com/office/drawing/2014/main" id="{4378955C-04F9-A1F8-C036-CA2F6C1C9B06}"/>
              </a:ext>
            </a:extLst>
          </p:cNvPr>
          <p:cNvSpPr/>
          <p:nvPr/>
        </p:nvSpPr>
        <p:spPr>
          <a:xfrm>
            <a:off x="6551077" y="5404615"/>
            <a:ext cx="228600" cy="914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vert="wordArtVertRtl" rtlCol="0" anchor="ctr"/>
          <a:lstStyle/>
          <a:p>
            <a:pPr algn="ctr"/>
            <a:r>
              <a:rPr kumimoji="1" lang="ja-JP" altLang="en-US" sz="1050" dirty="0">
                <a:solidFill>
                  <a:schemeClr val="tx1"/>
                </a:solidFill>
              </a:rPr>
              <a:t>薬剤</a:t>
            </a:r>
            <a:r>
              <a:rPr kumimoji="1" lang="en-US" altLang="ja-JP" sz="1050" dirty="0">
                <a:solidFill>
                  <a:schemeClr val="tx1"/>
                </a:solidFill>
              </a:rPr>
              <a:t>B</a:t>
            </a:r>
            <a:endParaRPr kumimoji="1" lang="ja-JP" altLang="en-US" sz="1050" dirty="0">
              <a:solidFill>
                <a:schemeClr val="tx1"/>
              </a:solidFill>
            </a:endParaRPr>
          </a:p>
        </p:txBody>
      </p:sp>
      <p:sp>
        <p:nvSpPr>
          <p:cNvPr id="63" name="正方形/長方形 62">
            <a:extLst>
              <a:ext uri="{FF2B5EF4-FFF2-40B4-BE49-F238E27FC236}">
                <a16:creationId xmlns="" xmlns:a16="http://schemas.microsoft.com/office/drawing/2014/main" id="{B28440FD-9755-E5D4-74A7-DA454A055275}"/>
              </a:ext>
            </a:extLst>
          </p:cNvPr>
          <p:cNvSpPr/>
          <p:nvPr/>
        </p:nvSpPr>
        <p:spPr>
          <a:xfrm>
            <a:off x="4255107" y="4303090"/>
            <a:ext cx="1478425" cy="320902"/>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chemeClr val="bg1"/>
                </a:solidFill>
                <a:latin typeface="メイリオ" panose="020B0604030504040204" pitchFamily="50" charset="-128"/>
                <a:ea typeface="メイリオ" panose="020B0604030504040204" pitchFamily="50" charset="-128"/>
              </a:rPr>
              <a:t>シリカ</a:t>
            </a:r>
            <a:r>
              <a:rPr kumimoji="1" lang="ja-JP" altLang="en-US" sz="1200" b="1" dirty="0" smtClean="0">
                <a:latin typeface="メイリオ" panose="020B0604030504040204" pitchFamily="50" charset="-128"/>
                <a:ea typeface="メイリオ" panose="020B0604030504040204" pitchFamily="50" charset="-128"/>
              </a:rPr>
              <a:t>フィルター</a:t>
            </a:r>
            <a:endParaRPr kumimoji="1" lang="ja-JP" altLang="en-US" sz="1200" b="1" dirty="0">
              <a:latin typeface="メイリオ" panose="020B0604030504040204" pitchFamily="50" charset="-128"/>
              <a:ea typeface="メイリオ" panose="020B0604030504040204" pitchFamily="50" charset="-128"/>
            </a:endParaRPr>
          </a:p>
        </p:txBody>
      </p:sp>
      <p:cxnSp>
        <p:nvCxnSpPr>
          <p:cNvPr id="65" name="直線矢印コネクタ 64">
            <a:extLst>
              <a:ext uri="{FF2B5EF4-FFF2-40B4-BE49-F238E27FC236}">
                <a16:creationId xmlns="" xmlns:a16="http://schemas.microsoft.com/office/drawing/2014/main" id="{7246C0C5-13B1-58E3-0343-A8846BF8BBD9}"/>
              </a:ext>
            </a:extLst>
          </p:cNvPr>
          <p:cNvCxnSpPr>
            <a:cxnSpLocks/>
            <a:stCxn id="63" idx="2"/>
            <a:endCxn id="17" idx="0"/>
          </p:cNvCxnSpPr>
          <p:nvPr/>
        </p:nvCxnSpPr>
        <p:spPr>
          <a:xfrm>
            <a:off x="4994320" y="4623992"/>
            <a:ext cx="66060" cy="2499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7" name="テキスト ボックス 66">
            <a:extLst>
              <a:ext uri="{FF2B5EF4-FFF2-40B4-BE49-F238E27FC236}">
                <a16:creationId xmlns="" xmlns:a16="http://schemas.microsoft.com/office/drawing/2014/main" id="{E7E57AA2-8DA1-A17C-697A-016BDB39D6C6}"/>
              </a:ext>
            </a:extLst>
          </p:cNvPr>
          <p:cNvSpPr txBox="1"/>
          <p:nvPr/>
        </p:nvSpPr>
        <p:spPr>
          <a:xfrm>
            <a:off x="3423651" y="5430185"/>
            <a:ext cx="1107996" cy="276999"/>
          </a:xfrm>
          <a:prstGeom prst="rect">
            <a:avLst/>
          </a:prstGeom>
          <a:noFill/>
        </p:spPr>
        <p:txBody>
          <a:bodyPr wrap="none" rtlCol="0">
            <a:spAutoFit/>
          </a:bodyPr>
          <a:lstStyle/>
          <a:p>
            <a:r>
              <a:rPr kumimoji="1" lang="ja-JP" altLang="en-US" sz="1200" dirty="0">
                <a:latin typeface="メイリオ" panose="020B0604030504040204" pitchFamily="50" charset="-128"/>
                <a:ea typeface="メイリオ" panose="020B0604030504040204" pitchFamily="50" charset="-128"/>
              </a:rPr>
              <a:t>切替用バルブ</a:t>
            </a:r>
          </a:p>
        </p:txBody>
      </p:sp>
      <p:sp>
        <p:nvSpPr>
          <p:cNvPr id="68" name="テキスト ボックス 67">
            <a:extLst>
              <a:ext uri="{FF2B5EF4-FFF2-40B4-BE49-F238E27FC236}">
                <a16:creationId xmlns="" xmlns:a16="http://schemas.microsoft.com/office/drawing/2014/main" id="{A5DA5C00-328C-F46D-6A2E-FD54D895CDAC}"/>
              </a:ext>
            </a:extLst>
          </p:cNvPr>
          <p:cNvSpPr txBox="1"/>
          <p:nvPr/>
        </p:nvSpPr>
        <p:spPr>
          <a:xfrm>
            <a:off x="4572000" y="5423830"/>
            <a:ext cx="1261884" cy="276999"/>
          </a:xfrm>
          <a:prstGeom prst="rect">
            <a:avLst/>
          </a:prstGeom>
          <a:noFill/>
        </p:spPr>
        <p:txBody>
          <a:bodyPr wrap="none" rtlCol="0">
            <a:spAutoFit/>
          </a:bodyPr>
          <a:lstStyle/>
          <a:p>
            <a:r>
              <a:rPr kumimoji="1" lang="ja-JP" altLang="en-US" sz="1200" dirty="0">
                <a:latin typeface="メイリオ" panose="020B0604030504040204" pitchFamily="50" charset="-128"/>
                <a:ea typeface="メイリオ" panose="020B0604030504040204" pitchFamily="50" charset="-128"/>
              </a:rPr>
              <a:t>バイパスライン</a:t>
            </a:r>
          </a:p>
        </p:txBody>
      </p:sp>
      <p:cxnSp>
        <p:nvCxnSpPr>
          <p:cNvPr id="69" name="直線矢印コネクタ 68">
            <a:extLst>
              <a:ext uri="{FF2B5EF4-FFF2-40B4-BE49-F238E27FC236}">
                <a16:creationId xmlns="" xmlns:a16="http://schemas.microsoft.com/office/drawing/2014/main" id="{DB802F08-DC6E-F22B-9825-2F8CF7A11BCF}"/>
              </a:ext>
            </a:extLst>
          </p:cNvPr>
          <p:cNvCxnSpPr>
            <a:cxnSpLocks/>
          </p:cNvCxnSpPr>
          <p:nvPr/>
        </p:nvCxnSpPr>
        <p:spPr>
          <a:xfrm flipV="1">
            <a:off x="5201108" y="5291496"/>
            <a:ext cx="11933" cy="1569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直線矢印コネクタ 69">
            <a:extLst>
              <a:ext uri="{FF2B5EF4-FFF2-40B4-BE49-F238E27FC236}">
                <a16:creationId xmlns="" xmlns:a16="http://schemas.microsoft.com/office/drawing/2014/main" id="{962C402A-2C21-405C-884B-259B130AC6B0}"/>
              </a:ext>
            </a:extLst>
          </p:cNvPr>
          <p:cNvCxnSpPr>
            <a:cxnSpLocks/>
          </p:cNvCxnSpPr>
          <p:nvPr/>
        </p:nvCxnSpPr>
        <p:spPr>
          <a:xfrm flipV="1">
            <a:off x="4075003" y="5185845"/>
            <a:ext cx="252412" cy="2455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43483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 xmlns:a16="http://schemas.microsoft.com/office/drawing/2014/main" id="{8A3C2CC4-75FD-0B6E-4274-4F3CD799C643}"/>
              </a:ext>
            </a:extLst>
          </p:cNvPr>
          <p:cNvSpPr txBox="1"/>
          <p:nvPr/>
        </p:nvSpPr>
        <p:spPr>
          <a:xfrm>
            <a:off x="362308" y="781711"/>
            <a:ext cx="6383548" cy="523220"/>
          </a:xfrm>
          <a:prstGeom prst="rect">
            <a:avLst/>
          </a:prstGeom>
          <a:noFill/>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rPr>
              <a:t>おわりに</a:t>
            </a:r>
          </a:p>
        </p:txBody>
      </p:sp>
      <p:sp>
        <p:nvSpPr>
          <p:cNvPr id="5" name="テキスト ボックス 4">
            <a:extLst>
              <a:ext uri="{FF2B5EF4-FFF2-40B4-BE49-F238E27FC236}">
                <a16:creationId xmlns="" xmlns:a16="http://schemas.microsoft.com/office/drawing/2014/main" id="{F4456E07-788C-8625-CC5E-BB5592CBD7F6}"/>
              </a:ext>
            </a:extLst>
          </p:cNvPr>
          <p:cNvSpPr txBox="1"/>
          <p:nvPr/>
        </p:nvSpPr>
        <p:spPr>
          <a:xfrm>
            <a:off x="362309" y="1886552"/>
            <a:ext cx="8204176" cy="1754326"/>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本資料は</a:t>
            </a:r>
            <a:r>
              <a:rPr lang="ja-JP" altLang="en-US" dirty="0" smtClean="0">
                <a:latin typeface="メイリオ" panose="020B0604030504040204" pitchFamily="50" charset="-128"/>
                <a:ea typeface="メイリオ" panose="020B0604030504040204" pitchFamily="50" charset="-128"/>
              </a:rPr>
              <a:t>、シリカ特殊フィルター</a:t>
            </a:r>
            <a:r>
              <a:rPr kumimoji="1" lang="ja-JP" altLang="en-US" dirty="0">
                <a:latin typeface="メイリオ" panose="020B0604030504040204" pitchFamily="50" charset="-128"/>
                <a:ea typeface="メイリオ" panose="020B0604030504040204" pitchFamily="50" charset="-128"/>
              </a:rPr>
              <a:t>の説明と</a:t>
            </a:r>
            <a:r>
              <a:rPr lang="ja-JP" altLang="en-US" dirty="0">
                <a:latin typeface="メイリオ" panose="020B0604030504040204" pitchFamily="50" charset="-128"/>
                <a:ea typeface="メイリオ" panose="020B0604030504040204" pitchFamily="50" charset="-128"/>
              </a:rPr>
              <a:t>提案</a:t>
            </a:r>
            <a:r>
              <a:rPr kumimoji="1" lang="ja-JP" altLang="en-US" dirty="0">
                <a:latin typeface="メイリオ" panose="020B0604030504040204" pitchFamily="50" charset="-128"/>
                <a:ea typeface="メイリオ" panose="020B0604030504040204" pitchFamily="50" charset="-128"/>
              </a:rPr>
              <a:t>のためのものです。</a:t>
            </a:r>
          </a:p>
          <a:p>
            <a:endParaRPr lang="ja-JP" altLang="en-US"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効果の検証方法、設置場所や位置</a:t>
            </a:r>
            <a:r>
              <a:rPr lang="ja-JP" altLang="en-US" dirty="0" smtClean="0">
                <a:latin typeface="メイリオ" panose="020B0604030504040204" pitchFamily="50" charset="-128"/>
                <a:ea typeface="メイリオ" panose="020B0604030504040204" pitchFamily="50" charset="-128"/>
              </a:rPr>
              <a:t>、シリカ特殊フィルター</a:t>
            </a:r>
            <a:r>
              <a:rPr kumimoji="1" lang="ja-JP" altLang="en-US" dirty="0">
                <a:latin typeface="メイリオ" panose="020B0604030504040204" pitchFamily="50" charset="-128"/>
                <a:ea typeface="メイリオ" panose="020B0604030504040204" pitchFamily="50" charset="-128"/>
              </a:rPr>
              <a:t>本体の価格等については現地を確認した後、別途協議合意の上、決定することと致します。</a:t>
            </a:r>
          </a:p>
          <a:p>
            <a:r>
              <a:rPr lang="ja-JP" altLang="en-US" dirty="0">
                <a:latin typeface="メイリオ" panose="020B0604030504040204" pitchFamily="50" charset="-128"/>
                <a:ea typeface="メイリオ" panose="020B0604030504040204" pitchFamily="50" charset="-128"/>
              </a:rPr>
              <a:t>また、設置に要する（消防等）手続き等に関しても別途協議とさせていただきます。</a:t>
            </a:r>
            <a:endParaRPr kumimoji="1" lang="ja-JP" altLang="en-US" dirty="0">
              <a:latin typeface="メイリオ" panose="020B0604030504040204" pitchFamily="50" charset="-128"/>
              <a:ea typeface="メイリオ" panose="020B0604030504040204" pitchFamily="50" charset="-128"/>
            </a:endParaRPr>
          </a:p>
        </p:txBody>
      </p:sp>
      <p:pic>
        <p:nvPicPr>
          <p:cNvPr id="7" name="図 6">
            <a:extLst>
              <a:ext uri="{FF2B5EF4-FFF2-40B4-BE49-F238E27FC236}">
                <a16:creationId xmlns="" xmlns:a16="http://schemas.microsoft.com/office/drawing/2014/main" id="{B633633A-D747-374F-21FC-8E671688B4E1}"/>
              </a:ext>
            </a:extLst>
          </p:cNvPr>
          <p:cNvPicPr>
            <a:picLocks noChangeAspect="1"/>
          </p:cNvPicPr>
          <p:nvPr/>
        </p:nvPicPr>
        <p:blipFill>
          <a:blip r:embed="rId2" cstate="print"/>
          <a:stretch>
            <a:fillRect/>
          </a:stretch>
        </p:blipFill>
        <p:spPr>
          <a:xfrm>
            <a:off x="1798514" y="5460256"/>
            <a:ext cx="747854" cy="715448"/>
          </a:xfrm>
          <a:prstGeom prst="rect">
            <a:avLst/>
          </a:prstGeom>
        </p:spPr>
      </p:pic>
      <p:sp>
        <p:nvSpPr>
          <p:cNvPr id="8" name="テキスト ボックス 7">
            <a:extLst>
              <a:ext uri="{FF2B5EF4-FFF2-40B4-BE49-F238E27FC236}">
                <a16:creationId xmlns="" xmlns:a16="http://schemas.microsoft.com/office/drawing/2014/main" id="{084AB368-4013-C66E-1A06-77354FF91169}"/>
              </a:ext>
            </a:extLst>
          </p:cNvPr>
          <p:cNvSpPr txBox="1"/>
          <p:nvPr/>
        </p:nvSpPr>
        <p:spPr>
          <a:xfrm>
            <a:off x="2563621" y="5364505"/>
            <a:ext cx="2911823" cy="923330"/>
          </a:xfrm>
          <a:prstGeom prst="rect">
            <a:avLst/>
          </a:prstGeom>
          <a:noFill/>
        </p:spPr>
        <p:txBody>
          <a:bodyPr wrap="none" rtlCol="0">
            <a:spAutoFit/>
          </a:bodyPr>
          <a:lstStyle/>
          <a:p>
            <a:pPr defTabSz="457200"/>
            <a:r>
              <a:rPr lang="ja-JP" altLang="en-US" dirty="0" smtClean="0">
                <a:solidFill>
                  <a:prstClr val="black"/>
                </a:solidFill>
                <a:latin typeface="メイリオ" panose="020B0604030504040204" pitchFamily="50" charset="-128"/>
                <a:ea typeface="メイリオ" panose="020B0604030504040204" pitchFamily="50" charset="-128"/>
              </a:rPr>
              <a:t>   </a:t>
            </a:r>
            <a:endParaRPr lang="en-US" altLang="ja-JP" dirty="0" smtClean="0">
              <a:solidFill>
                <a:prstClr val="black"/>
              </a:solidFill>
              <a:latin typeface="メイリオ" panose="020B0604030504040204" pitchFamily="50" charset="-128"/>
              <a:ea typeface="メイリオ" panose="020B0604030504040204" pitchFamily="50" charset="-128"/>
            </a:endParaRPr>
          </a:p>
          <a:p>
            <a:pPr defTabSz="457200"/>
            <a:r>
              <a:rPr lang="ja-JP" altLang="en-US" dirty="0" smtClean="0">
                <a:solidFill>
                  <a:prstClr val="black"/>
                </a:solidFill>
                <a:latin typeface="メイリオ" panose="020B0604030504040204" pitchFamily="50" charset="-128"/>
                <a:ea typeface="メイリオ" panose="020B0604030504040204" pitchFamily="50" charset="-128"/>
              </a:rPr>
              <a:t>     株式</a:t>
            </a:r>
            <a:r>
              <a:rPr lang="ja-JP" altLang="en-US" dirty="0" smtClean="0">
                <a:solidFill>
                  <a:prstClr val="black"/>
                </a:solidFill>
                <a:latin typeface="メイリオ" panose="020B0604030504040204" pitchFamily="50" charset="-128"/>
                <a:ea typeface="メイリオ" panose="020B0604030504040204" pitchFamily="50" charset="-128"/>
              </a:rPr>
              <a:t>会社</a:t>
            </a:r>
            <a:r>
              <a:rPr lang="en-US" altLang="ja-JP" dirty="0" smtClean="0">
                <a:solidFill>
                  <a:prstClr val="black"/>
                </a:solidFill>
                <a:latin typeface="メイリオ" panose="020B0604030504040204" pitchFamily="50" charset="-128"/>
                <a:ea typeface="メイリオ" panose="020B0604030504040204" pitchFamily="50" charset="-128"/>
              </a:rPr>
              <a:t>TOKYO E</a:t>
            </a:r>
            <a:r>
              <a:rPr lang="ja-JP" altLang="en-US" dirty="0" smtClean="0">
                <a:solidFill>
                  <a:prstClr val="black"/>
                </a:solidFill>
                <a:latin typeface="メイリオ" panose="020B0604030504040204" pitchFamily="50" charset="-128"/>
                <a:ea typeface="メイリオ" panose="020B0604030504040204" pitchFamily="50" charset="-128"/>
              </a:rPr>
              <a:t>＆</a:t>
            </a:r>
            <a:r>
              <a:rPr lang="en-US" altLang="ja-JP" dirty="0" smtClean="0">
                <a:solidFill>
                  <a:prstClr val="black"/>
                </a:solidFill>
                <a:latin typeface="メイリオ" panose="020B0604030504040204" pitchFamily="50" charset="-128"/>
                <a:ea typeface="メイリオ" panose="020B0604030504040204" pitchFamily="50" charset="-128"/>
              </a:rPr>
              <a:t>G</a:t>
            </a:r>
          </a:p>
          <a:p>
            <a:pPr defTabSz="457200"/>
            <a:endParaRPr lang="en-US" altLang="ja-JP" dirty="0" smtClean="0">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 xmlns:p14="http://schemas.microsoft.com/office/powerpoint/2010/main" val="3612495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D8D39367-1817-1C3F-7BDA-9306FCB50668}"/>
            </a:ext>
          </a:extLst>
        </p:cNvPr>
        <p:cNvGrpSpPr/>
        <p:nvPr/>
      </p:nvGrpSpPr>
      <p:grpSpPr>
        <a:xfrm>
          <a:off x="0" y="0"/>
          <a:ext cx="0" cy="0"/>
          <a:chOff x="0" y="0"/>
          <a:chExt cx="0" cy="0"/>
        </a:xfrm>
      </p:grpSpPr>
      <p:sp>
        <p:nvSpPr>
          <p:cNvPr id="3" name="テキスト ボックス 2">
            <a:extLst>
              <a:ext uri="{FF2B5EF4-FFF2-40B4-BE49-F238E27FC236}">
                <a16:creationId xmlns="" xmlns:a16="http://schemas.microsoft.com/office/drawing/2014/main" id="{DAC5B0BC-E89E-02DE-7B35-B7AD55D0536E}"/>
              </a:ext>
            </a:extLst>
          </p:cNvPr>
          <p:cNvSpPr txBox="1"/>
          <p:nvPr/>
        </p:nvSpPr>
        <p:spPr>
          <a:xfrm>
            <a:off x="301924" y="1536174"/>
            <a:ext cx="8540151" cy="3785652"/>
          </a:xfrm>
          <a:prstGeom prst="rect">
            <a:avLst/>
          </a:prstGeom>
          <a:noFill/>
        </p:spPr>
        <p:txBody>
          <a:bodyPr wrap="square">
            <a:spAutoFit/>
          </a:bodyPr>
          <a:lstStyle/>
          <a:p>
            <a:r>
              <a:rPr lang="ja-JP" altLang="en-US" sz="1400" dirty="0">
                <a:latin typeface="メイリオ" panose="020B0604030504040204" pitchFamily="50" charset="-128"/>
                <a:ea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rPr>
              <a:t>ボイラーというと、普段、街で目にするようなものではないので、その形や何をするための機械なのかはイメージしにくいかと思いますが、ボイラー（</a:t>
            </a:r>
            <a:r>
              <a:rPr lang="en-US" altLang="ja-JP" sz="1600" dirty="0">
                <a:latin typeface="メイリオ" panose="020B0604030504040204" pitchFamily="50" charset="-128"/>
                <a:ea typeface="メイリオ" panose="020B0604030504040204" pitchFamily="50" charset="-128"/>
              </a:rPr>
              <a:t>Boiler</a:t>
            </a:r>
            <a:r>
              <a:rPr lang="ja-JP" altLang="en-US" sz="1600" dirty="0">
                <a:latin typeface="メイリオ" panose="020B0604030504040204" pitchFamily="50" charset="-128"/>
                <a:ea typeface="メイリオ" panose="020B0604030504040204" pitchFamily="50" charset="-128"/>
              </a:rPr>
              <a:t>）の語源であろう英語の</a:t>
            </a:r>
            <a:r>
              <a:rPr lang="en-US" altLang="ja-JP" sz="1600" dirty="0">
                <a:latin typeface="メイリオ" panose="020B0604030504040204" pitchFamily="50" charset="-128"/>
                <a:ea typeface="メイリオ" panose="020B0604030504040204" pitchFamily="50" charset="-128"/>
              </a:rPr>
              <a:t>boil</a:t>
            </a:r>
            <a:r>
              <a:rPr lang="ja-JP" altLang="en-US" sz="1600" dirty="0">
                <a:latin typeface="メイリオ" panose="020B0604030504040204" pitchFamily="50" charset="-128"/>
                <a:ea typeface="メイリオ" panose="020B0604030504040204" pitchFamily="50" charset="-128"/>
              </a:rPr>
              <a:t>（沸騰する）から考えてみると、水（液体）に熱を加え、温水、蒸気を作る機械だろうというふうに想像できるのではないかと思います。</a:t>
            </a:r>
          </a:p>
          <a:p>
            <a:r>
              <a:rPr lang="ja-JP" altLang="en-US" sz="1600" dirty="0">
                <a:latin typeface="メイリオ" panose="020B0604030504040204" pitchFamily="50" charset="-128"/>
                <a:ea typeface="メイリオ" panose="020B0604030504040204" pitchFamily="50" charset="-128"/>
              </a:rPr>
              <a:t>　温水を作るものを温水ボイラー、蒸気を作るものを蒸気ボイラーといいます。</a:t>
            </a:r>
          </a:p>
          <a:p>
            <a:r>
              <a:rPr lang="ja-JP" altLang="en-US" sz="1600" dirty="0">
                <a:latin typeface="メイリオ" panose="020B0604030504040204" pitchFamily="50" charset="-128"/>
                <a:ea typeface="メイリオ" panose="020B0604030504040204" pitchFamily="50" charset="-128"/>
              </a:rPr>
              <a:t>では、その温水や蒸気をどのように利用しているかというと、例えば、身近なものではお風呂の給湯、産業用としては蒸留、加熱、滅菌などを行う機械の熱源として利用されています。</a:t>
            </a:r>
          </a:p>
          <a:p>
            <a:endParaRPr lang="ja-JP" altLang="en-US"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　</a:t>
            </a: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　やかんでも温水はできますが、では、</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ボイラー</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とはどういうものなのか、それは、次の</a:t>
            </a:r>
            <a:r>
              <a:rPr lang="en-US" altLang="ja-JP" sz="1600" dirty="0">
                <a:latin typeface="メイリオ" panose="020B0604030504040204" pitchFamily="50" charset="-128"/>
                <a:ea typeface="メイリオ" panose="020B0604030504040204" pitchFamily="50" charset="-128"/>
              </a:rPr>
              <a:t>3</a:t>
            </a:r>
            <a:r>
              <a:rPr lang="ja-JP" altLang="en-US" sz="1600" dirty="0">
                <a:latin typeface="メイリオ" panose="020B0604030504040204" pitchFamily="50" charset="-128"/>
                <a:ea typeface="メイリオ" panose="020B0604030504040204" pitchFamily="50" charset="-128"/>
              </a:rPr>
              <a:t>つの要件に当てはまるものとして定義されています。</a:t>
            </a:r>
          </a:p>
          <a:p>
            <a:endParaRPr lang="ja-JP" altLang="en-US"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⒈ 火気、高温ガス又は電気を熱源とするもの。</a:t>
            </a:r>
          </a:p>
          <a:p>
            <a:r>
              <a:rPr lang="ja-JP" altLang="en-US" sz="1600" dirty="0">
                <a:latin typeface="メイリオ" panose="020B0604030504040204" pitchFamily="50" charset="-128"/>
                <a:ea typeface="メイリオ" panose="020B0604030504040204" pitchFamily="50" charset="-128"/>
              </a:rPr>
              <a:t>⒉ 水又は熱媒を加熱して蒸気又は温水を作る装置であること。</a:t>
            </a:r>
          </a:p>
          <a:p>
            <a:r>
              <a:rPr lang="ja-JP" altLang="en-US" sz="1600" dirty="0">
                <a:latin typeface="メイリオ" panose="020B0604030504040204" pitchFamily="50" charset="-128"/>
                <a:ea typeface="メイリオ" panose="020B0604030504040204" pitchFamily="50" charset="-128"/>
              </a:rPr>
              <a:t>⒊ 蒸気又は温水を他に供給する装置であること。</a:t>
            </a:r>
          </a:p>
        </p:txBody>
      </p:sp>
      <p:sp>
        <p:nvSpPr>
          <p:cNvPr id="4" name="テキスト ボックス 3">
            <a:extLst>
              <a:ext uri="{FF2B5EF4-FFF2-40B4-BE49-F238E27FC236}">
                <a16:creationId xmlns="" xmlns:a16="http://schemas.microsoft.com/office/drawing/2014/main" id="{B141D840-C547-A163-129C-7B46107A0564}"/>
              </a:ext>
            </a:extLst>
          </p:cNvPr>
          <p:cNvSpPr txBox="1"/>
          <p:nvPr/>
        </p:nvSpPr>
        <p:spPr>
          <a:xfrm>
            <a:off x="362309" y="780540"/>
            <a:ext cx="3519578" cy="523220"/>
          </a:xfrm>
          <a:prstGeom prst="rect">
            <a:avLst/>
          </a:prstGeom>
          <a:noFill/>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rPr>
              <a:t>ボイラーってなに？</a:t>
            </a:r>
          </a:p>
        </p:txBody>
      </p:sp>
      <p:pic>
        <p:nvPicPr>
          <p:cNvPr id="6" name="図 5">
            <a:extLst>
              <a:ext uri="{FF2B5EF4-FFF2-40B4-BE49-F238E27FC236}">
                <a16:creationId xmlns="" xmlns:a16="http://schemas.microsoft.com/office/drawing/2014/main" id="{D84C8D3E-6E3A-A2F2-7642-5FFAF66002A8}"/>
              </a:ext>
            </a:extLst>
          </p:cNvPr>
          <p:cNvPicPr>
            <a:picLocks noChangeAspect="1"/>
          </p:cNvPicPr>
          <p:nvPr/>
        </p:nvPicPr>
        <p:blipFill>
          <a:blip r:embed="rId2" cstate="print"/>
          <a:stretch>
            <a:fillRect/>
          </a:stretch>
        </p:blipFill>
        <p:spPr>
          <a:xfrm>
            <a:off x="6159260" y="4501824"/>
            <a:ext cx="2881224" cy="2157737"/>
          </a:xfrm>
          <a:prstGeom prst="rect">
            <a:avLst/>
          </a:prstGeom>
        </p:spPr>
      </p:pic>
    </p:spTree>
    <p:extLst>
      <p:ext uri="{BB962C8B-B14F-4D97-AF65-F5344CB8AC3E}">
        <p14:creationId xmlns="" xmlns:p14="http://schemas.microsoft.com/office/powerpoint/2010/main" val="1695140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FA6DD8C5-4C50-2EAC-D7B4-B3B05B22B1E7}"/>
            </a:ext>
          </a:extLst>
        </p:cNvPr>
        <p:cNvGrpSpPr/>
        <p:nvPr/>
      </p:nvGrpSpPr>
      <p:grpSpPr>
        <a:xfrm>
          <a:off x="0" y="0"/>
          <a:ext cx="0" cy="0"/>
          <a:chOff x="0" y="0"/>
          <a:chExt cx="0" cy="0"/>
        </a:xfrm>
      </p:grpSpPr>
      <p:pic>
        <p:nvPicPr>
          <p:cNvPr id="3" name="図 2">
            <a:extLst>
              <a:ext uri="{FF2B5EF4-FFF2-40B4-BE49-F238E27FC236}">
                <a16:creationId xmlns="" xmlns:a16="http://schemas.microsoft.com/office/drawing/2014/main" id="{4FAA7360-68EE-5865-C3EF-5ABB1E3CDB4D}"/>
              </a:ext>
            </a:extLst>
          </p:cNvPr>
          <p:cNvPicPr>
            <a:picLocks noChangeAspect="1"/>
          </p:cNvPicPr>
          <p:nvPr/>
        </p:nvPicPr>
        <p:blipFill>
          <a:blip r:embed="rId2" cstate="print"/>
          <a:stretch>
            <a:fillRect/>
          </a:stretch>
        </p:blipFill>
        <p:spPr>
          <a:xfrm>
            <a:off x="634009" y="1303760"/>
            <a:ext cx="7875977" cy="4511154"/>
          </a:xfrm>
          <a:prstGeom prst="rect">
            <a:avLst/>
          </a:prstGeom>
        </p:spPr>
      </p:pic>
      <p:sp>
        <p:nvSpPr>
          <p:cNvPr id="4" name="テキスト ボックス 3">
            <a:extLst>
              <a:ext uri="{FF2B5EF4-FFF2-40B4-BE49-F238E27FC236}">
                <a16:creationId xmlns="" xmlns:a16="http://schemas.microsoft.com/office/drawing/2014/main" id="{527ECB87-9BB2-75E3-ECA6-AFA545C6EBC4}"/>
              </a:ext>
            </a:extLst>
          </p:cNvPr>
          <p:cNvSpPr txBox="1"/>
          <p:nvPr/>
        </p:nvSpPr>
        <p:spPr>
          <a:xfrm>
            <a:off x="362309" y="780540"/>
            <a:ext cx="3519578" cy="523220"/>
          </a:xfrm>
          <a:prstGeom prst="rect">
            <a:avLst/>
          </a:prstGeom>
          <a:noFill/>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rPr>
              <a:t>ボイラーの種類</a:t>
            </a:r>
          </a:p>
        </p:txBody>
      </p:sp>
      <p:sp>
        <p:nvSpPr>
          <p:cNvPr id="6" name="テキスト ボックス 5">
            <a:extLst>
              <a:ext uri="{FF2B5EF4-FFF2-40B4-BE49-F238E27FC236}">
                <a16:creationId xmlns="" xmlns:a16="http://schemas.microsoft.com/office/drawing/2014/main" id="{34DC2E4B-FABE-D443-3118-22DC6BDF982E}"/>
              </a:ext>
            </a:extLst>
          </p:cNvPr>
          <p:cNvSpPr txBox="1"/>
          <p:nvPr/>
        </p:nvSpPr>
        <p:spPr>
          <a:xfrm>
            <a:off x="634008" y="6045746"/>
            <a:ext cx="7811251" cy="584775"/>
          </a:xfrm>
          <a:prstGeom prst="rect">
            <a:avLst/>
          </a:prstGeom>
          <a:noFill/>
        </p:spPr>
        <p:txBody>
          <a:bodyPr wrap="square">
            <a:spAutoFit/>
          </a:bodyPr>
          <a:lstStyle/>
          <a:p>
            <a:pPr algn="l" fontAlgn="base">
              <a:buNone/>
            </a:pPr>
            <a:r>
              <a:rPr lang="ja-JP" altLang="en-US" sz="1600" b="0" i="0" dirty="0">
                <a:solidFill>
                  <a:srgbClr val="000000"/>
                </a:solidFill>
                <a:effectLst/>
                <a:latin typeface="メイリオ" panose="020B0604030504040204" pitchFamily="50" charset="-128"/>
                <a:ea typeface="メイリオ" panose="020B0604030504040204" pitchFamily="50" charset="-128"/>
              </a:rPr>
              <a:t>そして、目的別のボイラーの種類は、下記の</a:t>
            </a:r>
            <a:r>
              <a:rPr lang="en-US" altLang="ja-JP" sz="1600" b="0" i="0" dirty="0">
                <a:solidFill>
                  <a:srgbClr val="000000"/>
                </a:solidFill>
                <a:effectLst/>
                <a:latin typeface="メイリオ" panose="020B0604030504040204" pitchFamily="50" charset="-128"/>
                <a:ea typeface="メイリオ" panose="020B0604030504040204" pitchFamily="50" charset="-128"/>
              </a:rPr>
              <a:t>2</a:t>
            </a:r>
            <a:r>
              <a:rPr lang="ja-JP" altLang="en-US" sz="1600" b="0" i="0" dirty="0">
                <a:solidFill>
                  <a:srgbClr val="000000"/>
                </a:solidFill>
                <a:effectLst/>
                <a:latin typeface="メイリオ" panose="020B0604030504040204" pitchFamily="50" charset="-128"/>
                <a:ea typeface="メイリオ" panose="020B0604030504040204" pitchFamily="50" charset="-128"/>
              </a:rPr>
              <a:t>種類があります。</a:t>
            </a:r>
          </a:p>
          <a:p>
            <a:pPr algn="l" fontAlgn="base">
              <a:spcAft>
                <a:spcPts val="1800"/>
              </a:spcAft>
              <a:buFont typeface="+mj-lt"/>
              <a:buAutoNum type="arabicPeriod"/>
            </a:pPr>
            <a:r>
              <a:rPr lang="ja-JP" altLang="en-US" sz="1600" b="0" i="0" dirty="0">
                <a:solidFill>
                  <a:srgbClr val="000000"/>
                </a:solidFill>
                <a:effectLst/>
                <a:latin typeface="メイリオ" panose="020B0604030504040204" pitchFamily="50" charset="-128"/>
                <a:ea typeface="メイリオ" panose="020B0604030504040204" pitchFamily="50" charset="-128"/>
              </a:rPr>
              <a:t> 蒸気ボイラー：蒸気を作るボイラー　 ⒉ 温水ボイラー：お湯を作るボイラー</a:t>
            </a:r>
          </a:p>
        </p:txBody>
      </p:sp>
    </p:spTree>
    <p:extLst>
      <p:ext uri="{BB962C8B-B14F-4D97-AF65-F5344CB8AC3E}">
        <p14:creationId xmlns="" xmlns:p14="http://schemas.microsoft.com/office/powerpoint/2010/main" val="1004475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5BA1F94C-660C-E752-E0FB-70D42ED319FB}"/>
            </a:ext>
          </a:extLst>
        </p:cNvPr>
        <p:cNvGrpSpPr/>
        <p:nvPr/>
      </p:nvGrpSpPr>
      <p:grpSpPr>
        <a:xfrm>
          <a:off x="0" y="0"/>
          <a:ext cx="0" cy="0"/>
          <a:chOff x="0" y="0"/>
          <a:chExt cx="0" cy="0"/>
        </a:xfrm>
      </p:grpSpPr>
      <p:sp>
        <p:nvSpPr>
          <p:cNvPr id="3" name="テキスト ボックス 2">
            <a:extLst>
              <a:ext uri="{FF2B5EF4-FFF2-40B4-BE49-F238E27FC236}">
                <a16:creationId xmlns="" xmlns:a16="http://schemas.microsoft.com/office/drawing/2014/main" id="{62CA03EF-30B2-7307-C5E8-E23E2B5D34D4}"/>
              </a:ext>
            </a:extLst>
          </p:cNvPr>
          <p:cNvSpPr txBox="1"/>
          <p:nvPr/>
        </p:nvSpPr>
        <p:spPr>
          <a:xfrm>
            <a:off x="362308" y="781711"/>
            <a:ext cx="6383548" cy="523220"/>
          </a:xfrm>
          <a:prstGeom prst="rect">
            <a:avLst/>
          </a:prstGeom>
          <a:noFill/>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rPr>
              <a:t>主な蒸気ボイラーの種類と仕組み </a:t>
            </a:r>
            <a:r>
              <a:rPr kumimoji="1" lang="en-US" altLang="ja-JP" sz="2800" dirty="0">
                <a:latin typeface="メイリオ" panose="020B0604030504040204" pitchFamily="50" charset="-128"/>
                <a:ea typeface="メイリオ" panose="020B0604030504040204" pitchFamily="50" charset="-128"/>
              </a:rPr>
              <a:t>- </a:t>
            </a:r>
            <a:r>
              <a:rPr kumimoji="1" lang="ja-JP" altLang="en-US" sz="2800" dirty="0">
                <a:latin typeface="メイリオ" panose="020B0604030504040204" pitchFamily="50" charset="-128"/>
                <a:ea typeface="メイリオ" panose="020B0604030504040204" pitchFamily="50" charset="-128"/>
              </a:rPr>
              <a:t>➀</a:t>
            </a:r>
          </a:p>
        </p:txBody>
      </p:sp>
      <p:sp>
        <p:nvSpPr>
          <p:cNvPr id="4" name="テキスト ボックス 3">
            <a:extLst>
              <a:ext uri="{FF2B5EF4-FFF2-40B4-BE49-F238E27FC236}">
                <a16:creationId xmlns="" xmlns:a16="http://schemas.microsoft.com/office/drawing/2014/main" id="{D40DDFF0-BB32-D4FA-1B8D-56C50A751C62}"/>
              </a:ext>
            </a:extLst>
          </p:cNvPr>
          <p:cNvSpPr txBox="1"/>
          <p:nvPr/>
        </p:nvSpPr>
        <p:spPr>
          <a:xfrm>
            <a:off x="362308" y="1303760"/>
            <a:ext cx="3700733"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代表的な丸</a:t>
            </a:r>
            <a:r>
              <a:rPr kumimoji="1" lang="ja-JP" altLang="en-US" dirty="0">
                <a:latin typeface="メイリオ" panose="020B0604030504040204" pitchFamily="50" charset="-128"/>
                <a:ea typeface="メイリオ" panose="020B0604030504040204" pitchFamily="50" charset="-128"/>
              </a:rPr>
              <a:t>ボイラーの構造と原理</a:t>
            </a:r>
          </a:p>
        </p:txBody>
      </p:sp>
      <p:sp>
        <p:nvSpPr>
          <p:cNvPr id="6" name="テキスト ボックス 5">
            <a:extLst>
              <a:ext uri="{FF2B5EF4-FFF2-40B4-BE49-F238E27FC236}">
                <a16:creationId xmlns="" xmlns:a16="http://schemas.microsoft.com/office/drawing/2014/main" id="{B26C45DD-93B6-3F5F-DE74-67B59CA1F4FD}"/>
              </a:ext>
            </a:extLst>
          </p:cNvPr>
          <p:cNvSpPr txBox="1"/>
          <p:nvPr/>
        </p:nvSpPr>
        <p:spPr>
          <a:xfrm>
            <a:off x="362308" y="1718757"/>
            <a:ext cx="8428009" cy="1392689"/>
          </a:xfrm>
          <a:prstGeom prst="rect">
            <a:avLst/>
          </a:prstGeom>
          <a:noFill/>
        </p:spPr>
        <p:txBody>
          <a:bodyPr wrap="square">
            <a:spAutoFit/>
          </a:bodyPr>
          <a:lstStyle/>
          <a:p>
            <a:pPr algn="l" fontAlgn="base">
              <a:spcAft>
                <a:spcPts val="1500"/>
              </a:spcAft>
              <a:buNone/>
            </a:pPr>
            <a:r>
              <a:rPr lang="ja-JP" altLang="en-US" sz="1600" b="1" i="0" dirty="0">
                <a:solidFill>
                  <a:srgbClr val="006AB0"/>
                </a:solidFill>
                <a:effectLst/>
                <a:latin typeface="メイリオ" panose="020B0604030504040204" pitchFamily="50" charset="-128"/>
                <a:ea typeface="メイリオ" panose="020B0604030504040204" pitchFamily="50" charset="-128"/>
              </a:rPr>
              <a:t>炉筒煙管ボイラ</a:t>
            </a:r>
            <a:endParaRPr lang="en-US" altLang="ja-JP" sz="1600" b="1" i="0" dirty="0">
              <a:solidFill>
                <a:srgbClr val="006AB0"/>
              </a:solidFill>
              <a:effectLst/>
              <a:latin typeface="メイリオ" panose="020B0604030504040204" pitchFamily="50" charset="-128"/>
              <a:ea typeface="メイリオ" panose="020B0604030504040204" pitchFamily="50" charset="-128"/>
            </a:endParaRPr>
          </a:p>
          <a:p>
            <a:pPr algn="l" fontAlgn="base">
              <a:spcAft>
                <a:spcPts val="1500"/>
              </a:spcAft>
              <a:buNone/>
            </a:pPr>
            <a:r>
              <a:rPr lang="ja-JP" altLang="en-US" sz="1400" b="0" i="0" dirty="0">
                <a:solidFill>
                  <a:srgbClr val="000000"/>
                </a:solidFill>
                <a:effectLst/>
                <a:latin typeface="メイリオ" panose="020B0604030504040204" pitchFamily="50" charset="-128"/>
                <a:ea typeface="メイリオ" panose="020B0604030504040204" pitchFamily="50" charset="-128"/>
              </a:rPr>
              <a:t>　円筒形をした構造のボイラです。水を満たした筒にいくつも煙管を設け、その煙管の中に、燃焼室の燃焼ガスを通すことで水を熱します。</a:t>
            </a:r>
            <a:br>
              <a:rPr lang="ja-JP" altLang="en-US" sz="1400" b="0" i="0" dirty="0">
                <a:solidFill>
                  <a:srgbClr val="000000"/>
                </a:solidFill>
                <a:effectLst/>
                <a:latin typeface="メイリオ" panose="020B0604030504040204" pitchFamily="50" charset="-128"/>
                <a:ea typeface="メイリオ" panose="020B0604030504040204" pitchFamily="50" charset="-128"/>
              </a:rPr>
            </a:br>
            <a:r>
              <a:rPr lang="ja-JP" altLang="en-US" sz="1400" b="0" i="0" dirty="0">
                <a:solidFill>
                  <a:srgbClr val="000000"/>
                </a:solidFill>
                <a:effectLst/>
                <a:latin typeface="メイリオ" panose="020B0604030504040204" pitchFamily="50" charset="-128"/>
                <a:ea typeface="メイリオ" panose="020B0604030504040204" pitchFamily="50" charset="-128"/>
              </a:rPr>
              <a:t>　保有水量が多く、中容量・低圧の蒸気をつくることが多く、負荷変動による圧力および水位の変動が少ないボイラです。　耐久性が高く点検が容易で扱いやすいという特徴もあります。</a:t>
            </a:r>
          </a:p>
        </p:txBody>
      </p:sp>
      <p:pic>
        <p:nvPicPr>
          <p:cNvPr id="7" name="図 6">
            <a:extLst>
              <a:ext uri="{FF2B5EF4-FFF2-40B4-BE49-F238E27FC236}">
                <a16:creationId xmlns="" xmlns:a16="http://schemas.microsoft.com/office/drawing/2014/main" id="{F35BD60E-FE97-12A4-7FF8-46CCB0A2407C}"/>
              </a:ext>
            </a:extLst>
          </p:cNvPr>
          <p:cNvPicPr>
            <a:picLocks noChangeAspect="1"/>
          </p:cNvPicPr>
          <p:nvPr/>
        </p:nvPicPr>
        <p:blipFill>
          <a:blip r:embed="rId2" cstate="print"/>
          <a:stretch>
            <a:fillRect/>
          </a:stretch>
        </p:blipFill>
        <p:spPr>
          <a:xfrm>
            <a:off x="753823" y="3381695"/>
            <a:ext cx="3495675" cy="2962275"/>
          </a:xfrm>
          <a:prstGeom prst="rect">
            <a:avLst/>
          </a:prstGeom>
        </p:spPr>
      </p:pic>
      <p:pic>
        <p:nvPicPr>
          <p:cNvPr id="8" name="図 7">
            <a:extLst>
              <a:ext uri="{FF2B5EF4-FFF2-40B4-BE49-F238E27FC236}">
                <a16:creationId xmlns="" xmlns:a16="http://schemas.microsoft.com/office/drawing/2014/main" id="{853783F8-AB24-CF6E-B2F4-E79C4D3457BC}"/>
              </a:ext>
            </a:extLst>
          </p:cNvPr>
          <p:cNvPicPr>
            <a:picLocks noChangeAspect="1"/>
          </p:cNvPicPr>
          <p:nvPr/>
        </p:nvPicPr>
        <p:blipFill>
          <a:blip r:embed="rId3" cstate="print"/>
          <a:stretch>
            <a:fillRect/>
          </a:stretch>
        </p:blipFill>
        <p:spPr>
          <a:xfrm>
            <a:off x="4895489" y="3381695"/>
            <a:ext cx="3700734" cy="3006336"/>
          </a:xfrm>
          <a:prstGeom prst="rect">
            <a:avLst/>
          </a:prstGeom>
        </p:spPr>
      </p:pic>
      <p:sp>
        <p:nvSpPr>
          <p:cNvPr id="9" name="テキスト ボックス 8">
            <a:extLst>
              <a:ext uri="{FF2B5EF4-FFF2-40B4-BE49-F238E27FC236}">
                <a16:creationId xmlns="" xmlns:a16="http://schemas.microsoft.com/office/drawing/2014/main" id="{43F438A6-43B4-467E-D631-FA43908BDD50}"/>
              </a:ext>
            </a:extLst>
          </p:cNvPr>
          <p:cNvSpPr txBox="1"/>
          <p:nvPr/>
        </p:nvSpPr>
        <p:spPr>
          <a:xfrm>
            <a:off x="2178494" y="6389635"/>
            <a:ext cx="646331" cy="369332"/>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rPr>
              <a:t>構造</a:t>
            </a:r>
          </a:p>
        </p:txBody>
      </p:sp>
      <p:sp>
        <p:nvSpPr>
          <p:cNvPr id="10" name="テキスト ボックス 9">
            <a:extLst>
              <a:ext uri="{FF2B5EF4-FFF2-40B4-BE49-F238E27FC236}">
                <a16:creationId xmlns="" xmlns:a16="http://schemas.microsoft.com/office/drawing/2014/main" id="{19E2A8D8-3879-A7D5-53AF-C32A8FA35EB9}"/>
              </a:ext>
            </a:extLst>
          </p:cNvPr>
          <p:cNvSpPr txBox="1"/>
          <p:nvPr/>
        </p:nvSpPr>
        <p:spPr>
          <a:xfrm>
            <a:off x="6421705" y="6388031"/>
            <a:ext cx="646331" cy="369332"/>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rPr>
              <a:t>原理</a:t>
            </a:r>
          </a:p>
        </p:txBody>
      </p:sp>
    </p:spTree>
    <p:extLst>
      <p:ext uri="{BB962C8B-B14F-4D97-AF65-F5344CB8AC3E}">
        <p14:creationId xmlns="" xmlns:p14="http://schemas.microsoft.com/office/powerpoint/2010/main" val="2897776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E7695F6-E009-ED96-C233-8B7B8AC1E09C}"/>
            </a:ext>
          </a:extLst>
        </p:cNvPr>
        <p:cNvGrpSpPr/>
        <p:nvPr/>
      </p:nvGrpSpPr>
      <p:grpSpPr>
        <a:xfrm>
          <a:off x="0" y="0"/>
          <a:ext cx="0" cy="0"/>
          <a:chOff x="0" y="0"/>
          <a:chExt cx="0" cy="0"/>
        </a:xfrm>
      </p:grpSpPr>
      <p:sp>
        <p:nvSpPr>
          <p:cNvPr id="2" name="テキスト ボックス 1">
            <a:extLst>
              <a:ext uri="{FF2B5EF4-FFF2-40B4-BE49-F238E27FC236}">
                <a16:creationId xmlns="" xmlns:a16="http://schemas.microsoft.com/office/drawing/2014/main" id="{55755079-E754-1BD4-0768-2F8CDE8E9D81}"/>
              </a:ext>
            </a:extLst>
          </p:cNvPr>
          <p:cNvSpPr txBox="1"/>
          <p:nvPr/>
        </p:nvSpPr>
        <p:spPr>
          <a:xfrm>
            <a:off x="362308" y="781711"/>
            <a:ext cx="6383548" cy="523220"/>
          </a:xfrm>
          <a:prstGeom prst="rect">
            <a:avLst/>
          </a:prstGeom>
          <a:noFill/>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rPr>
              <a:t>主な蒸気ボイラーの種類と仕組み </a:t>
            </a:r>
            <a:r>
              <a:rPr kumimoji="1" lang="en-US" altLang="ja-JP" sz="2800" dirty="0">
                <a:latin typeface="メイリオ" panose="020B0604030504040204" pitchFamily="50" charset="-128"/>
                <a:ea typeface="メイリオ" panose="020B0604030504040204" pitchFamily="50" charset="-128"/>
              </a:rPr>
              <a:t>- </a:t>
            </a:r>
            <a:r>
              <a:rPr kumimoji="1" lang="ja-JP" altLang="en-US" sz="2800" dirty="0">
                <a:latin typeface="メイリオ" panose="020B0604030504040204" pitchFamily="50" charset="-128"/>
                <a:ea typeface="メイリオ" panose="020B0604030504040204" pitchFamily="50" charset="-128"/>
              </a:rPr>
              <a:t>②</a:t>
            </a:r>
          </a:p>
        </p:txBody>
      </p:sp>
      <p:sp>
        <p:nvSpPr>
          <p:cNvPr id="3" name="テキスト ボックス 2">
            <a:extLst>
              <a:ext uri="{FF2B5EF4-FFF2-40B4-BE49-F238E27FC236}">
                <a16:creationId xmlns="" xmlns:a16="http://schemas.microsoft.com/office/drawing/2014/main" id="{A9BB1438-0C94-3C6A-F42A-99ED7B6CD7A7}"/>
              </a:ext>
            </a:extLst>
          </p:cNvPr>
          <p:cNvSpPr txBox="1"/>
          <p:nvPr/>
        </p:nvSpPr>
        <p:spPr>
          <a:xfrm>
            <a:off x="362308" y="1303760"/>
            <a:ext cx="4382220"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代表的な水管</a:t>
            </a:r>
            <a:r>
              <a:rPr kumimoji="1" lang="ja-JP" altLang="en-US" dirty="0">
                <a:latin typeface="メイリオ" panose="020B0604030504040204" pitchFamily="50" charset="-128"/>
                <a:ea typeface="メイリオ" panose="020B0604030504040204" pitchFamily="50" charset="-128"/>
              </a:rPr>
              <a:t>ボイラーの構造と原理－１</a:t>
            </a:r>
          </a:p>
        </p:txBody>
      </p:sp>
      <p:sp>
        <p:nvSpPr>
          <p:cNvPr id="7" name="テキスト ボックス 6">
            <a:extLst>
              <a:ext uri="{FF2B5EF4-FFF2-40B4-BE49-F238E27FC236}">
                <a16:creationId xmlns="" xmlns:a16="http://schemas.microsoft.com/office/drawing/2014/main" id="{615785D2-E16E-379E-F80A-B8E251628E9A}"/>
              </a:ext>
            </a:extLst>
          </p:cNvPr>
          <p:cNvSpPr txBox="1"/>
          <p:nvPr/>
        </p:nvSpPr>
        <p:spPr>
          <a:xfrm>
            <a:off x="388188" y="1725712"/>
            <a:ext cx="8367624" cy="1177245"/>
          </a:xfrm>
          <a:prstGeom prst="rect">
            <a:avLst/>
          </a:prstGeom>
          <a:noFill/>
        </p:spPr>
        <p:txBody>
          <a:bodyPr wrap="square">
            <a:spAutoFit/>
          </a:bodyPr>
          <a:lstStyle/>
          <a:p>
            <a:pPr algn="l" fontAlgn="base">
              <a:spcAft>
                <a:spcPts val="1500"/>
              </a:spcAft>
              <a:buNone/>
            </a:pPr>
            <a:r>
              <a:rPr lang="ja-JP" altLang="en-US" sz="1600" b="1" i="0" dirty="0">
                <a:solidFill>
                  <a:srgbClr val="006AB0"/>
                </a:solidFill>
                <a:effectLst/>
                <a:latin typeface="メイリオ" panose="020B0604030504040204" pitchFamily="50" charset="-128"/>
                <a:ea typeface="メイリオ" panose="020B0604030504040204" pitchFamily="50" charset="-128"/>
              </a:rPr>
              <a:t>貫流ボイラ</a:t>
            </a:r>
          </a:p>
          <a:p>
            <a:pPr algn="l" fontAlgn="base">
              <a:spcAft>
                <a:spcPts val="1500"/>
              </a:spcAft>
            </a:pPr>
            <a:r>
              <a:rPr lang="ja-JP" altLang="en-US" sz="1400" dirty="0">
                <a:solidFill>
                  <a:srgbClr val="000000"/>
                </a:solidFill>
                <a:latin typeface="メイリオ" panose="020B0604030504040204" pitchFamily="50" charset="-128"/>
                <a:ea typeface="メイリオ" panose="020B0604030504040204" pitchFamily="50" charset="-128"/>
              </a:rPr>
              <a:t>　</a:t>
            </a:r>
            <a:r>
              <a:rPr lang="ja-JP" altLang="en-US" sz="1400" b="0" i="0" dirty="0">
                <a:solidFill>
                  <a:srgbClr val="000000"/>
                </a:solidFill>
                <a:effectLst/>
                <a:latin typeface="メイリオ" panose="020B0604030504040204" pitchFamily="50" charset="-128"/>
                <a:ea typeface="メイリオ" panose="020B0604030504040204" pitchFamily="50" charset="-128"/>
              </a:rPr>
              <a:t>管によって構成され、管の一方から水を送り込み、もう一方から蒸気を取り出す構造のボイラです。</a:t>
            </a:r>
            <a:br>
              <a:rPr lang="ja-JP" altLang="en-US" sz="1400" b="0" i="0" dirty="0">
                <a:solidFill>
                  <a:srgbClr val="000000"/>
                </a:solidFill>
                <a:effectLst/>
                <a:latin typeface="メイリオ" panose="020B0604030504040204" pitchFamily="50" charset="-128"/>
                <a:ea typeface="メイリオ" panose="020B0604030504040204" pitchFamily="50" charset="-128"/>
              </a:rPr>
            </a:br>
            <a:r>
              <a:rPr lang="ja-JP" altLang="en-US" sz="1400" b="0" i="0" dirty="0">
                <a:solidFill>
                  <a:srgbClr val="000000"/>
                </a:solidFill>
                <a:effectLst/>
                <a:latin typeface="メイリオ" panose="020B0604030504040204" pitchFamily="50" charset="-128"/>
                <a:ea typeface="メイリオ" panose="020B0604030504040204" pitchFamily="50" charset="-128"/>
              </a:rPr>
              <a:t>　保有水量が少なく、早く蒸気を発生させることができます。</a:t>
            </a:r>
            <a:br>
              <a:rPr lang="ja-JP" altLang="en-US" sz="1400" b="0" i="0" dirty="0">
                <a:solidFill>
                  <a:srgbClr val="000000"/>
                </a:solidFill>
                <a:effectLst/>
                <a:latin typeface="メイリオ" panose="020B0604030504040204" pitchFamily="50" charset="-128"/>
                <a:ea typeface="メイリオ" panose="020B0604030504040204" pitchFamily="50" charset="-128"/>
              </a:rPr>
            </a:br>
            <a:r>
              <a:rPr lang="ja-JP" altLang="en-US" sz="1400" b="0" i="0" dirty="0">
                <a:solidFill>
                  <a:srgbClr val="000000"/>
                </a:solidFill>
                <a:effectLst/>
                <a:latin typeface="メイリオ" panose="020B0604030504040204" pitchFamily="50" charset="-128"/>
                <a:ea typeface="メイリオ" panose="020B0604030504040204" pitchFamily="50" charset="-128"/>
              </a:rPr>
              <a:t>　また、コンパクトですから、ボイラの設置スペースは少なくて済みます。</a:t>
            </a:r>
          </a:p>
        </p:txBody>
      </p:sp>
      <p:pic>
        <p:nvPicPr>
          <p:cNvPr id="8" name="図 7">
            <a:extLst>
              <a:ext uri="{FF2B5EF4-FFF2-40B4-BE49-F238E27FC236}">
                <a16:creationId xmlns="" xmlns:a16="http://schemas.microsoft.com/office/drawing/2014/main" id="{EDC361B0-19A0-672F-A6B4-C32E6E106915}"/>
              </a:ext>
            </a:extLst>
          </p:cNvPr>
          <p:cNvPicPr>
            <a:picLocks noChangeAspect="1"/>
          </p:cNvPicPr>
          <p:nvPr/>
        </p:nvPicPr>
        <p:blipFill>
          <a:blip r:embed="rId2" cstate="print"/>
          <a:stretch>
            <a:fillRect/>
          </a:stretch>
        </p:blipFill>
        <p:spPr>
          <a:xfrm>
            <a:off x="759125" y="3066000"/>
            <a:ext cx="3557965" cy="3421067"/>
          </a:xfrm>
          <a:prstGeom prst="rect">
            <a:avLst/>
          </a:prstGeom>
        </p:spPr>
      </p:pic>
      <p:pic>
        <p:nvPicPr>
          <p:cNvPr id="9" name="図 8">
            <a:extLst>
              <a:ext uri="{FF2B5EF4-FFF2-40B4-BE49-F238E27FC236}">
                <a16:creationId xmlns="" xmlns:a16="http://schemas.microsoft.com/office/drawing/2014/main" id="{7ABF8F9C-94FD-C9AC-B9D5-A6B392B79592}"/>
              </a:ext>
            </a:extLst>
          </p:cNvPr>
          <p:cNvPicPr>
            <a:picLocks noChangeAspect="1"/>
          </p:cNvPicPr>
          <p:nvPr/>
        </p:nvPicPr>
        <p:blipFill>
          <a:blip r:embed="rId3" cstate="print"/>
          <a:stretch>
            <a:fillRect/>
          </a:stretch>
        </p:blipFill>
        <p:spPr>
          <a:xfrm>
            <a:off x="4826912" y="3217655"/>
            <a:ext cx="3837890" cy="3117756"/>
          </a:xfrm>
          <a:prstGeom prst="rect">
            <a:avLst/>
          </a:prstGeom>
        </p:spPr>
      </p:pic>
      <p:sp>
        <p:nvSpPr>
          <p:cNvPr id="10" name="テキスト ボックス 9">
            <a:extLst>
              <a:ext uri="{FF2B5EF4-FFF2-40B4-BE49-F238E27FC236}">
                <a16:creationId xmlns="" xmlns:a16="http://schemas.microsoft.com/office/drawing/2014/main" id="{11693801-62C2-4DF5-3524-1E87DF0D9958}"/>
              </a:ext>
            </a:extLst>
          </p:cNvPr>
          <p:cNvSpPr txBox="1"/>
          <p:nvPr/>
        </p:nvSpPr>
        <p:spPr>
          <a:xfrm>
            <a:off x="2178494" y="6389635"/>
            <a:ext cx="646331" cy="369332"/>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rPr>
              <a:t>構造</a:t>
            </a:r>
          </a:p>
        </p:txBody>
      </p:sp>
      <p:sp>
        <p:nvSpPr>
          <p:cNvPr id="11" name="テキスト ボックス 10">
            <a:extLst>
              <a:ext uri="{FF2B5EF4-FFF2-40B4-BE49-F238E27FC236}">
                <a16:creationId xmlns="" xmlns:a16="http://schemas.microsoft.com/office/drawing/2014/main" id="{82975ED7-D5D1-49C4-CF47-FC267D454A8E}"/>
              </a:ext>
            </a:extLst>
          </p:cNvPr>
          <p:cNvSpPr txBox="1"/>
          <p:nvPr/>
        </p:nvSpPr>
        <p:spPr>
          <a:xfrm>
            <a:off x="6421705" y="6388031"/>
            <a:ext cx="646331" cy="369332"/>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rPr>
              <a:t>原理</a:t>
            </a:r>
          </a:p>
        </p:txBody>
      </p:sp>
    </p:spTree>
    <p:extLst>
      <p:ext uri="{BB962C8B-B14F-4D97-AF65-F5344CB8AC3E}">
        <p14:creationId xmlns="" xmlns:p14="http://schemas.microsoft.com/office/powerpoint/2010/main" val="1708073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E35D349-9C05-D249-8829-7EAC6B95A987}"/>
            </a:ext>
          </a:extLst>
        </p:cNvPr>
        <p:cNvGrpSpPr/>
        <p:nvPr/>
      </p:nvGrpSpPr>
      <p:grpSpPr>
        <a:xfrm>
          <a:off x="0" y="0"/>
          <a:ext cx="0" cy="0"/>
          <a:chOff x="0" y="0"/>
          <a:chExt cx="0" cy="0"/>
        </a:xfrm>
      </p:grpSpPr>
      <p:sp>
        <p:nvSpPr>
          <p:cNvPr id="2" name="テキスト ボックス 1">
            <a:extLst>
              <a:ext uri="{FF2B5EF4-FFF2-40B4-BE49-F238E27FC236}">
                <a16:creationId xmlns="" xmlns:a16="http://schemas.microsoft.com/office/drawing/2014/main" id="{4023444A-7253-95AD-23E8-A5A3B7726519}"/>
              </a:ext>
            </a:extLst>
          </p:cNvPr>
          <p:cNvSpPr txBox="1"/>
          <p:nvPr/>
        </p:nvSpPr>
        <p:spPr>
          <a:xfrm>
            <a:off x="362308" y="781711"/>
            <a:ext cx="6383548" cy="523220"/>
          </a:xfrm>
          <a:prstGeom prst="rect">
            <a:avLst/>
          </a:prstGeom>
          <a:noFill/>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rPr>
              <a:t>主な蒸気ボイラーの種類と仕組み </a:t>
            </a:r>
            <a:r>
              <a:rPr kumimoji="1" lang="en-US" altLang="ja-JP" sz="2800" dirty="0">
                <a:latin typeface="メイリオ" panose="020B0604030504040204" pitchFamily="50" charset="-128"/>
                <a:ea typeface="メイリオ" panose="020B0604030504040204" pitchFamily="50" charset="-128"/>
              </a:rPr>
              <a:t>- </a:t>
            </a:r>
            <a:r>
              <a:rPr kumimoji="1" lang="ja-JP" altLang="en-US" sz="2800" dirty="0">
                <a:latin typeface="メイリオ" panose="020B0604030504040204" pitchFamily="50" charset="-128"/>
                <a:ea typeface="メイリオ" panose="020B0604030504040204" pitchFamily="50" charset="-128"/>
              </a:rPr>
              <a:t>③</a:t>
            </a:r>
          </a:p>
        </p:txBody>
      </p:sp>
      <p:sp>
        <p:nvSpPr>
          <p:cNvPr id="3" name="テキスト ボックス 2">
            <a:extLst>
              <a:ext uri="{FF2B5EF4-FFF2-40B4-BE49-F238E27FC236}">
                <a16:creationId xmlns="" xmlns:a16="http://schemas.microsoft.com/office/drawing/2014/main" id="{312F03C0-896C-0C18-B5E9-F63EB61E92C7}"/>
              </a:ext>
            </a:extLst>
          </p:cNvPr>
          <p:cNvSpPr txBox="1"/>
          <p:nvPr/>
        </p:nvSpPr>
        <p:spPr>
          <a:xfrm>
            <a:off x="362308" y="1303760"/>
            <a:ext cx="4382220"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代表的な水管</a:t>
            </a:r>
            <a:r>
              <a:rPr kumimoji="1" lang="ja-JP" altLang="en-US" dirty="0">
                <a:latin typeface="メイリオ" panose="020B0604030504040204" pitchFamily="50" charset="-128"/>
                <a:ea typeface="メイリオ" panose="020B0604030504040204" pitchFamily="50" charset="-128"/>
              </a:rPr>
              <a:t>ボイラーの構造と原理－２</a:t>
            </a:r>
          </a:p>
        </p:txBody>
      </p:sp>
      <p:sp>
        <p:nvSpPr>
          <p:cNvPr id="5" name="テキスト ボックス 4">
            <a:extLst>
              <a:ext uri="{FF2B5EF4-FFF2-40B4-BE49-F238E27FC236}">
                <a16:creationId xmlns="" xmlns:a16="http://schemas.microsoft.com/office/drawing/2014/main" id="{ED0D989E-32E4-0F69-4BB5-D3F0498F7798}"/>
              </a:ext>
            </a:extLst>
          </p:cNvPr>
          <p:cNvSpPr txBox="1"/>
          <p:nvPr/>
        </p:nvSpPr>
        <p:spPr>
          <a:xfrm>
            <a:off x="362308" y="1740076"/>
            <a:ext cx="8462514" cy="1177245"/>
          </a:xfrm>
          <a:prstGeom prst="rect">
            <a:avLst/>
          </a:prstGeom>
          <a:noFill/>
        </p:spPr>
        <p:txBody>
          <a:bodyPr wrap="square">
            <a:spAutoFit/>
          </a:bodyPr>
          <a:lstStyle/>
          <a:p>
            <a:pPr algn="l" fontAlgn="base">
              <a:spcAft>
                <a:spcPts val="1500"/>
              </a:spcAft>
              <a:buNone/>
            </a:pPr>
            <a:r>
              <a:rPr lang="ja-JP" altLang="en-US" sz="1600" b="1" i="0" dirty="0">
                <a:solidFill>
                  <a:srgbClr val="006AB0"/>
                </a:solidFill>
                <a:effectLst/>
                <a:latin typeface="メイリオ" panose="020B0604030504040204" pitchFamily="50" charset="-128"/>
                <a:ea typeface="メイリオ" panose="020B0604030504040204" pitchFamily="50" charset="-128"/>
              </a:rPr>
              <a:t>水管ボイラ</a:t>
            </a:r>
          </a:p>
          <a:p>
            <a:pPr algn="l" fontAlgn="base">
              <a:spcAft>
                <a:spcPts val="1500"/>
              </a:spcAft>
              <a:buNone/>
            </a:pPr>
            <a:r>
              <a:rPr lang="ja-JP" altLang="en-US" sz="1400" b="0" i="0" dirty="0">
                <a:solidFill>
                  <a:srgbClr val="000000"/>
                </a:solidFill>
                <a:effectLst/>
                <a:latin typeface="メイリオ" panose="020B0604030504040204" pitchFamily="50" charset="-128"/>
                <a:ea typeface="メイリオ" panose="020B0604030504040204" pitchFamily="50" charset="-128"/>
              </a:rPr>
              <a:t>　上部と下部のドラムを多数の水管でつないだ構造のボイラです。燃焼ガスで水管を温めることにより蒸気を発生させます。高圧で大容量の蒸気をつくりだすことができ、起動特性に優れたボイラです。</a:t>
            </a:r>
            <a:br>
              <a:rPr lang="ja-JP" altLang="en-US" sz="1400" b="0" i="0" dirty="0">
                <a:solidFill>
                  <a:srgbClr val="000000"/>
                </a:solidFill>
                <a:effectLst/>
                <a:latin typeface="メイリオ" panose="020B0604030504040204" pitchFamily="50" charset="-128"/>
                <a:ea typeface="メイリオ" panose="020B0604030504040204" pitchFamily="50" charset="-128"/>
              </a:rPr>
            </a:br>
            <a:r>
              <a:rPr lang="ja-JP" altLang="en-US" sz="1400" b="0" i="0" dirty="0">
                <a:solidFill>
                  <a:srgbClr val="000000"/>
                </a:solidFill>
                <a:effectLst/>
                <a:latin typeface="メイリオ" panose="020B0604030504040204" pitchFamily="50" charset="-128"/>
                <a:ea typeface="メイリオ" panose="020B0604030504040204" pitchFamily="50" charset="-128"/>
              </a:rPr>
              <a:t>　耐久性が高く点検が容易で扱いやすいという特徴もあります。</a:t>
            </a:r>
            <a:endParaRPr lang="ja-JP" altLang="en-US" dirty="0"/>
          </a:p>
        </p:txBody>
      </p:sp>
      <p:pic>
        <p:nvPicPr>
          <p:cNvPr id="6" name="図 5">
            <a:extLst>
              <a:ext uri="{FF2B5EF4-FFF2-40B4-BE49-F238E27FC236}">
                <a16:creationId xmlns="" xmlns:a16="http://schemas.microsoft.com/office/drawing/2014/main" id="{F0A83BCD-E938-9F23-4A34-DAE268C61A78}"/>
              </a:ext>
            </a:extLst>
          </p:cNvPr>
          <p:cNvPicPr>
            <a:picLocks noChangeAspect="1"/>
          </p:cNvPicPr>
          <p:nvPr/>
        </p:nvPicPr>
        <p:blipFill>
          <a:blip r:embed="rId2" cstate="print"/>
          <a:stretch>
            <a:fillRect/>
          </a:stretch>
        </p:blipFill>
        <p:spPr>
          <a:xfrm>
            <a:off x="988463" y="2917321"/>
            <a:ext cx="3280994" cy="3397215"/>
          </a:xfrm>
          <a:prstGeom prst="rect">
            <a:avLst/>
          </a:prstGeom>
        </p:spPr>
      </p:pic>
      <p:pic>
        <p:nvPicPr>
          <p:cNvPr id="7" name="図 6">
            <a:extLst>
              <a:ext uri="{FF2B5EF4-FFF2-40B4-BE49-F238E27FC236}">
                <a16:creationId xmlns="" xmlns:a16="http://schemas.microsoft.com/office/drawing/2014/main" id="{54BD6ECC-4BA7-20DF-2B21-D88787E90E60}"/>
              </a:ext>
            </a:extLst>
          </p:cNvPr>
          <p:cNvPicPr>
            <a:picLocks noChangeAspect="1"/>
          </p:cNvPicPr>
          <p:nvPr/>
        </p:nvPicPr>
        <p:blipFill>
          <a:blip r:embed="rId3" cstate="print"/>
          <a:stretch>
            <a:fillRect/>
          </a:stretch>
        </p:blipFill>
        <p:spPr>
          <a:xfrm>
            <a:off x="4874545" y="3231620"/>
            <a:ext cx="3795003" cy="3082916"/>
          </a:xfrm>
          <a:prstGeom prst="rect">
            <a:avLst/>
          </a:prstGeom>
        </p:spPr>
      </p:pic>
      <p:sp>
        <p:nvSpPr>
          <p:cNvPr id="8" name="テキスト ボックス 7">
            <a:extLst>
              <a:ext uri="{FF2B5EF4-FFF2-40B4-BE49-F238E27FC236}">
                <a16:creationId xmlns="" xmlns:a16="http://schemas.microsoft.com/office/drawing/2014/main" id="{F57A0EDC-4CBA-22BC-84C9-BC441C27AAF0}"/>
              </a:ext>
            </a:extLst>
          </p:cNvPr>
          <p:cNvSpPr txBox="1"/>
          <p:nvPr/>
        </p:nvSpPr>
        <p:spPr>
          <a:xfrm>
            <a:off x="2230252" y="6376866"/>
            <a:ext cx="646331" cy="369332"/>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rPr>
              <a:t>構造</a:t>
            </a:r>
          </a:p>
        </p:txBody>
      </p:sp>
      <p:sp>
        <p:nvSpPr>
          <p:cNvPr id="9" name="テキスト ボックス 8">
            <a:extLst>
              <a:ext uri="{FF2B5EF4-FFF2-40B4-BE49-F238E27FC236}">
                <a16:creationId xmlns="" xmlns:a16="http://schemas.microsoft.com/office/drawing/2014/main" id="{C46184F0-AD50-8935-F956-CD9903BACCF6}"/>
              </a:ext>
            </a:extLst>
          </p:cNvPr>
          <p:cNvSpPr txBox="1"/>
          <p:nvPr/>
        </p:nvSpPr>
        <p:spPr>
          <a:xfrm>
            <a:off x="6448880" y="6376866"/>
            <a:ext cx="646331" cy="369332"/>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rPr>
              <a:t>原理</a:t>
            </a:r>
          </a:p>
        </p:txBody>
      </p:sp>
    </p:spTree>
    <p:extLst>
      <p:ext uri="{BB962C8B-B14F-4D97-AF65-F5344CB8AC3E}">
        <p14:creationId xmlns="" xmlns:p14="http://schemas.microsoft.com/office/powerpoint/2010/main" val="2734727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 xmlns:a16="http://schemas.microsoft.com/office/drawing/2014/main" id="{FD29056B-B2F3-3F92-1AEE-22CF5C4980B7}"/>
              </a:ext>
            </a:extLst>
          </p:cNvPr>
          <p:cNvSpPr txBox="1"/>
          <p:nvPr/>
        </p:nvSpPr>
        <p:spPr>
          <a:xfrm>
            <a:off x="362308" y="781711"/>
            <a:ext cx="6383548" cy="523220"/>
          </a:xfrm>
          <a:prstGeom prst="rect">
            <a:avLst/>
          </a:prstGeom>
          <a:noFill/>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rPr>
              <a:t>主な蒸気ボイラーの種類と仕組み </a:t>
            </a:r>
            <a:r>
              <a:rPr kumimoji="1" lang="en-US" altLang="ja-JP" sz="2800" dirty="0">
                <a:latin typeface="メイリオ" panose="020B0604030504040204" pitchFamily="50" charset="-128"/>
                <a:ea typeface="メイリオ" panose="020B0604030504040204" pitchFamily="50" charset="-128"/>
              </a:rPr>
              <a:t>- </a:t>
            </a:r>
            <a:r>
              <a:rPr kumimoji="1" lang="ja-JP" altLang="en-US" sz="2800" dirty="0">
                <a:latin typeface="メイリオ" panose="020B0604030504040204" pitchFamily="50" charset="-128"/>
                <a:ea typeface="メイリオ" panose="020B0604030504040204" pitchFamily="50" charset="-128"/>
              </a:rPr>
              <a:t>④</a:t>
            </a:r>
          </a:p>
        </p:txBody>
      </p:sp>
      <p:sp>
        <p:nvSpPr>
          <p:cNvPr id="5" name="テキスト ボックス 4">
            <a:extLst>
              <a:ext uri="{FF2B5EF4-FFF2-40B4-BE49-F238E27FC236}">
                <a16:creationId xmlns="" xmlns:a16="http://schemas.microsoft.com/office/drawing/2014/main" id="{B3DCD62B-FDAF-DDBB-D778-BFED3C49FD04}"/>
              </a:ext>
            </a:extLst>
          </p:cNvPr>
          <p:cNvSpPr txBox="1"/>
          <p:nvPr/>
        </p:nvSpPr>
        <p:spPr>
          <a:xfrm>
            <a:off x="362308" y="1303760"/>
            <a:ext cx="4382220"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代表的な特殊</a:t>
            </a:r>
            <a:r>
              <a:rPr kumimoji="1" lang="ja-JP" altLang="en-US" dirty="0">
                <a:latin typeface="メイリオ" panose="020B0604030504040204" pitchFamily="50" charset="-128"/>
                <a:ea typeface="メイリオ" panose="020B0604030504040204" pitchFamily="50" charset="-128"/>
              </a:rPr>
              <a:t>ボイラーの構造と原理</a:t>
            </a:r>
          </a:p>
        </p:txBody>
      </p:sp>
      <p:sp>
        <p:nvSpPr>
          <p:cNvPr id="7" name="テキスト ボックス 6">
            <a:extLst>
              <a:ext uri="{FF2B5EF4-FFF2-40B4-BE49-F238E27FC236}">
                <a16:creationId xmlns="" xmlns:a16="http://schemas.microsoft.com/office/drawing/2014/main" id="{7D60A518-E3D0-94CD-6D28-91F661CBC378}"/>
              </a:ext>
            </a:extLst>
          </p:cNvPr>
          <p:cNvSpPr txBox="1"/>
          <p:nvPr/>
        </p:nvSpPr>
        <p:spPr>
          <a:xfrm>
            <a:off x="362308" y="1673092"/>
            <a:ext cx="8307238" cy="1177245"/>
          </a:xfrm>
          <a:prstGeom prst="rect">
            <a:avLst/>
          </a:prstGeom>
          <a:noFill/>
        </p:spPr>
        <p:txBody>
          <a:bodyPr wrap="square">
            <a:spAutoFit/>
          </a:bodyPr>
          <a:lstStyle/>
          <a:p>
            <a:pPr algn="l" fontAlgn="base">
              <a:spcAft>
                <a:spcPts val="1500"/>
              </a:spcAft>
              <a:buNone/>
            </a:pPr>
            <a:r>
              <a:rPr lang="ja-JP" altLang="en-US" sz="1600" b="1" i="0" dirty="0">
                <a:solidFill>
                  <a:srgbClr val="006AB0"/>
                </a:solidFill>
                <a:effectLst/>
                <a:latin typeface="メイリオ" panose="020B0604030504040204" pitchFamily="50" charset="-128"/>
                <a:ea typeface="メイリオ" panose="020B0604030504040204" pitchFamily="50" charset="-128"/>
              </a:rPr>
              <a:t>排熱ボイラ</a:t>
            </a:r>
          </a:p>
          <a:p>
            <a:pPr algn="l" fontAlgn="base">
              <a:spcAft>
                <a:spcPts val="1500"/>
              </a:spcAft>
            </a:pPr>
            <a:r>
              <a:rPr lang="ja-JP" altLang="en-US" sz="1400" b="0" i="0" dirty="0">
                <a:solidFill>
                  <a:srgbClr val="000000"/>
                </a:solidFill>
                <a:effectLst/>
                <a:latin typeface="メイリオ" panose="020B0604030504040204" pitchFamily="50" charset="-128"/>
                <a:ea typeface="メイリオ" panose="020B0604030504040204" pitchFamily="50" charset="-128"/>
              </a:rPr>
              <a:t>　ガスタービン・ガスエンジン発電設備の排ガスの熱を利用して蒸気を発生させるボイラです。</a:t>
            </a:r>
            <a:br>
              <a:rPr lang="ja-JP" altLang="en-US" sz="1400" b="0" i="0" dirty="0">
                <a:solidFill>
                  <a:srgbClr val="000000"/>
                </a:solidFill>
                <a:effectLst/>
                <a:latin typeface="メイリオ" panose="020B0604030504040204" pitchFamily="50" charset="-128"/>
                <a:ea typeface="メイリオ" panose="020B0604030504040204" pitchFamily="50" charset="-128"/>
              </a:rPr>
            </a:br>
            <a:r>
              <a:rPr lang="ja-JP" altLang="en-US" sz="1400" b="0" i="0" dirty="0">
                <a:solidFill>
                  <a:srgbClr val="000000"/>
                </a:solidFill>
                <a:effectLst/>
                <a:latin typeface="メイリオ" panose="020B0604030504040204" pitchFamily="50" charset="-128"/>
                <a:ea typeface="メイリオ" panose="020B0604030504040204" pitchFamily="50" charset="-128"/>
              </a:rPr>
              <a:t>　給水を加熱するエコノマイザー、水を蒸発させる蒸発器、蒸気と水を分離するドラム過熱器、給水予熱器の</a:t>
            </a:r>
            <a:r>
              <a:rPr lang="en-US" altLang="ja-JP" sz="1400" b="0" i="0" dirty="0">
                <a:solidFill>
                  <a:srgbClr val="000000"/>
                </a:solidFill>
                <a:effectLst/>
                <a:latin typeface="メイリオ" panose="020B0604030504040204" pitchFamily="50" charset="-128"/>
                <a:ea typeface="メイリオ" panose="020B0604030504040204" pitchFamily="50" charset="-128"/>
              </a:rPr>
              <a:t>4</a:t>
            </a:r>
            <a:r>
              <a:rPr lang="ja-JP" altLang="en-US" sz="1400" b="0" i="0" dirty="0">
                <a:solidFill>
                  <a:srgbClr val="000000"/>
                </a:solidFill>
                <a:effectLst/>
                <a:latin typeface="メイリオ" panose="020B0604030504040204" pitchFamily="50" charset="-128"/>
                <a:ea typeface="メイリオ" panose="020B0604030504040204" pitchFamily="50" charset="-128"/>
              </a:rPr>
              <a:t>つの主要部分で構成されています。</a:t>
            </a:r>
          </a:p>
        </p:txBody>
      </p:sp>
      <p:pic>
        <p:nvPicPr>
          <p:cNvPr id="8" name="図 7">
            <a:extLst>
              <a:ext uri="{FF2B5EF4-FFF2-40B4-BE49-F238E27FC236}">
                <a16:creationId xmlns="" xmlns:a16="http://schemas.microsoft.com/office/drawing/2014/main" id="{C2B4A631-A6F4-CBDC-87AC-A78DFEE951BE}"/>
              </a:ext>
            </a:extLst>
          </p:cNvPr>
          <p:cNvPicPr>
            <a:picLocks noChangeAspect="1"/>
          </p:cNvPicPr>
          <p:nvPr/>
        </p:nvPicPr>
        <p:blipFill>
          <a:blip r:embed="rId2" cstate="print"/>
          <a:stretch>
            <a:fillRect/>
          </a:stretch>
        </p:blipFill>
        <p:spPr>
          <a:xfrm>
            <a:off x="698739" y="2947719"/>
            <a:ext cx="3533505" cy="3315059"/>
          </a:xfrm>
          <a:prstGeom prst="rect">
            <a:avLst/>
          </a:prstGeom>
        </p:spPr>
      </p:pic>
      <p:pic>
        <p:nvPicPr>
          <p:cNvPr id="9" name="図 8">
            <a:extLst>
              <a:ext uri="{FF2B5EF4-FFF2-40B4-BE49-F238E27FC236}">
                <a16:creationId xmlns="" xmlns:a16="http://schemas.microsoft.com/office/drawing/2014/main" id="{73655A52-D679-AC1E-2AAC-2E40D5C37612}"/>
              </a:ext>
            </a:extLst>
          </p:cNvPr>
          <p:cNvPicPr>
            <a:picLocks noChangeAspect="1"/>
          </p:cNvPicPr>
          <p:nvPr/>
        </p:nvPicPr>
        <p:blipFill>
          <a:blip r:embed="rId3" cstate="print"/>
          <a:stretch>
            <a:fillRect/>
          </a:stretch>
        </p:blipFill>
        <p:spPr>
          <a:xfrm>
            <a:off x="4911757" y="3080150"/>
            <a:ext cx="3917746" cy="3182628"/>
          </a:xfrm>
          <a:prstGeom prst="rect">
            <a:avLst/>
          </a:prstGeom>
        </p:spPr>
      </p:pic>
      <p:sp>
        <p:nvSpPr>
          <p:cNvPr id="10" name="テキスト ボックス 9">
            <a:extLst>
              <a:ext uri="{FF2B5EF4-FFF2-40B4-BE49-F238E27FC236}">
                <a16:creationId xmlns="" xmlns:a16="http://schemas.microsoft.com/office/drawing/2014/main" id="{68CB7FA9-5CC2-5C6D-39B8-D84E222EB95A}"/>
              </a:ext>
            </a:extLst>
          </p:cNvPr>
          <p:cNvSpPr txBox="1"/>
          <p:nvPr/>
        </p:nvSpPr>
        <p:spPr>
          <a:xfrm>
            <a:off x="2142325" y="6376866"/>
            <a:ext cx="646331" cy="369332"/>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rPr>
              <a:t>構造</a:t>
            </a:r>
          </a:p>
        </p:txBody>
      </p:sp>
      <p:sp>
        <p:nvSpPr>
          <p:cNvPr id="11" name="テキスト ボックス 10">
            <a:extLst>
              <a:ext uri="{FF2B5EF4-FFF2-40B4-BE49-F238E27FC236}">
                <a16:creationId xmlns="" xmlns:a16="http://schemas.microsoft.com/office/drawing/2014/main" id="{BEFCDC09-1650-4961-F54C-277C09D7ABEF}"/>
              </a:ext>
            </a:extLst>
          </p:cNvPr>
          <p:cNvSpPr txBox="1"/>
          <p:nvPr/>
        </p:nvSpPr>
        <p:spPr>
          <a:xfrm>
            <a:off x="6547464" y="6376866"/>
            <a:ext cx="646331" cy="369332"/>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rPr>
              <a:t>原理</a:t>
            </a:r>
          </a:p>
        </p:txBody>
      </p:sp>
    </p:spTree>
    <p:extLst>
      <p:ext uri="{BB962C8B-B14F-4D97-AF65-F5344CB8AC3E}">
        <p14:creationId xmlns="" xmlns:p14="http://schemas.microsoft.com/office/powerpoint/2010/main" val="3795691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 xmlns:a16="http://schemas.microsoft.com/office/drawing/2014/main" id="{6BC6DA28-0FF0-4009-9B99-BB848CB50A5F}"/>
              </a:ext>
            </a:extLst>
          </p:cNvPr>
          <p:cNvSpPr txBox="1"/>
          <p:nvPr/>
        </p:nvSpPr>
        <p:spPr>
          <a:xfrm>
            <a:off x="362308" y="781711"/>
            <a:ext cx="6383548" cy="523220"/>
          </a:xfrm>
          <a:prstGeom prst="rect">
            <a:avLst/>
          </a:prstGeom>
          <a:noFill/>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rPr>
              <a:t>主な温水ボイラーの種類と構造 </a:t>
            </a:r>
            <a:r>
              <a:rPr kumimoji="1" lang="en-US" altLang="ja-JP" sz="2800" dirty="0">
                <a:latin typeface="メイリオ" panose="020B0604030504040204" pitchFamily="50" charset="-128"/>
                <a:ea typeface="メイリオ" panose="020B0604030504040204" pitchFamily="50" charset="-128"/>
              </a:rPr>
              <a:t>- </a:t>
            </a:r>
            <a:r>
              <a:rPr kumimoji="1" lang="ja-JP" altLang="en-US" sz="2800" dirty="0">
                <a:latin typeface="メイリオ" panose="020B0604030504040204" pitchFamily="50" charset="-128"/>
                <a:ea typeface="メイリオ" panose="020B0604030504040204" pitchFamily="50" charset="-128"/>
              </a:rPr>
              <a:t>➀</a:t>
            </a:r>
          </a:p>
        </p:txBody>
      </p:sp>
      <p:pic>
        <p:nvPicPr>
          <p:cNvPr id="5" name="図 4">
            <a:extLst>
              <a:ext uri="{FF2B5EF4-FFF2-40B4-BE49-F238E27FC236}">
                <a16:creationId xmlns="" xmlns:a16="http://schemas.microsoft.com/office/drawing/2014/main" id="{4C415477-9FD4-24EE-15FB-6B71EF6C787C}"/>
              </a:ext>
            </a:extLst>
          </p:cNvPr>
          <p:cNvPicPr>
            <a:picLocks noChangeAspect="1"/>
          </p:cNvPicPr>
          <p:nvPr/>
        </p:nvPicPr>
        <p:blipFill>
          <a:blip r:embed="rId2" cstate="print"/>
          <a:stretch>
            <a:fillRect/>
          </a:stretch>
        </p:blipFill>
        <p:spPr>
          <a:xfrm>
            <a:off x="439947" y="1922613"/>
            <a:ext cx="3810000" cy="2857500"/>
          </a:xfrm>
          <a:prstGeom prst="rect">
            <a:avLst/>
          </a:prstGeom>
        </p:spPr>
      </p:pic>
      <p:sp>
        <p:nvSpPr>
          <p:cNvPr id="7" name="テキスト ボックス 6">
            <a:extLst>
              <a:ext uri="{FF2B5EF4-FFF2-40B4-BE49-F238E27FC236}">
                <a16:creationId xmlns="" xmlns:a16="http://schemas.microsoft.com/office/drawing/2014/main" id="{B895EE7F-B3F4-814E-1863-B8E7EEAD8D37}"/>
              </a:ext>
            </a:extLst>
          </p:cNvPr>
          <p:cNvSpPr txBox="1"/>
          <p:nvPr/>
        </p:nvSpPr>
        <p:spPr>
          <a:xfrm>
            <a:off x="649857" y="1569456"/>
            <a:ext cx="3390180" cy="369332"/>
          </a:xfrm>
          <a:prstGeom prst="rect">
            <a:avLst/>
          </a:prstGeom>
          <a:noFill/>
        </p:spPr>
        <p:txBody>
          <a:bodyPr wrap="square">
            <a:spAutoFit/>
          </a:bodyPr>
          <a:lstStyle/>
          <a:p>
            <a:pPr algn="ctr"/>
            <a:r>
              <a:rPr lang="ja-JP" altLang="en-US" b="1" i="0" dirty="0">
                <a:solidFill>
                  <a:srgbClr val="333333"/>
                </a:solidFill>
                <a:effectLst/>
                <a:latin typeface="メイリオ" panose="020B0604030504040204" pitchFamily="50" charset="-128"/>
                <a:ea typeface="メイリオ" panose="020B0604030504040204" pitchFamily="50" charset="-128"/>
              </a:rPr>
              <a:t>真空式温水ヒータの構造</a:t>
            </a:r>
            <a:endParaRPr lang="ja-JP" altLang="en-US" dirty="0"/>
          </a:p>
        </p:txBody>
      </p:sp>
      <p:sp>
        <p:nvSpPr>
          <p:cNvPr id="9" name="テキスト ボックス 8">
            <a:extLst>
              <a:ext uri="{FF2B5EF4-FFF2-40B4-BE49-F238E27FC236}">
                <a16:creationId xmlns="" xmlns:a16="http://schemas.microsoft.com/office/drawing/2014/main" id="{DDCFDB63-6DA2-BC59-66ED-167F30B40F7A}"/>
              </a:ext>
            </a:extLst>
          </p:cNvPr>
          <p:cNvSpPr txBox="1"/>
          <p:nvPr/>
        </p:nvSpPr>
        <p:spPr>
          <a:xfrm>
            <a:off x="370935" y="5133270"/>
            <a:ext cx="4209692" cy="1384995"/>
          </a:xfrm>
          <a:prstGeom prst="rect">
            <a:avLst/>
          </a:prstGeom>
          <a:noFill/>
        </p:spPr>
        <p:txBody>
          <a:bodyPr wrap="square">
            <a:spAutoFit/>
          </a:bodyPr>
          <a:lstStyle/>
          <a:p>
            <a:r>
              <a:rPr lang="ja-JP" altLang="en-US" sz="1400" dirty="0">
                <a:latin typeface="メイリオ" panose="020B0604030504040204" pitchFamily="50" charset="-128"/>
                <a:ea typeface="メイリオ" panose="020B0604030504040204" pitchFamily="50" charset="-128"/>
              </a:rPr>
              <a:t>燃焼室、伝熱面、熱媒水・熱交換器が同一容器内に収納され、容器内を大気圧より低く減圧し真空状態で密閉することで、熱媒水は約</a:t>
            </a:r>
            <a:r>
              <a:rPr lang="en-US" altLang="ja-JP" sz="1400" dirty="0">
                <a:latin typeface="メイリオ" panose="020B0604030504040204" pitchFamily="50" charset="-128"/>
                <a:ea typeface="メイリオ" panose="020B0604030504040204" pitchFamily="50" charset="-128"/>
              </a:rPr>
              <a:t>80℃</a:t>
            </a:r>
            <a:r>
              <a:rPr lang="ja-JP" altLang="en-US" sz="1400" dirty="0">
                <a:latin typeface="メイリオ" panose="020B0604030504040204" pitchFamily="50" charset="-128"/>
                <a:ea typeface="メイリオ" panose="020B0604030504040204" pitchFamily="50" charset="-128"/>
              </a:rPr>
              <a:t>で沸騰。その蒸気と給水管の水とを熱交換させ、その温水を取り出して利用します。一般的に大気圧式に比べ安価です。</a:t>
            </a:r>
          </a:p>
        </p:txBody>
      </p:sp>
      <p:pic>
        <p:nvPicPr>
          <p:cNvPr id="10" name="図 9">
            <a:extLst>
              <a:ext uri="{FF2B5EF4-FFF2-40B4-BE49-F238E27FC236}">
                <a16:creationId xmlns="" xmlns:a16="http://schemas.microsoft.com/office/drawing/2014/main" id="{7EAE577D-9135-87F3-82B1-F807A58C414A}"/>
              </a:ext>
            </a:extLst>
          </p:cNvPr>
          <p:cNvPicPr>
            <a:picLocks noChangeAspect="1"/>
          </p:cNvPicPr>
          <p:nvPr/>
        </p:nvPicPr>
        <p:blipFill>
          <a:blip r:embed="rId3" cstate="print"/>
          <a:stretch>
            <a:fillRect/>
          </a:stretch>
        </p:blipFill>
        <p:spPr>
          <a:xfrm>
            <a:off x="4837263" y="1922613"/>
            <a:ext cx="3810000" cy="2857500"/>
          </a:xfrm>
          <a:prstGeom prst="rect">
            <a:avLst/>
          </a:prstGeom>
        </p:spPr>
      </p:pic>
      <p:cxnSp>
        <p:nvCxnSpPr>
          <p:cNvPr id="12" name="直線コネクタ 11">
            <a:extLst>
              <a:ext uri="{FF2B5EF4-FFF2-40B4-BE49-F238E27FC236}">
                <a16:creationId xmlns="" xmlns:a16="http://schemas.microsoft.com/office/drawing/2014/main" id="{50F83128-3185-AB1F-89D8-E0A6C51881D4}"/>
              </a:ext>
            </a:extLst>
          </p:cNvPr>
          <p:cNvCxnSpPr/>
          <p:nvPr/>
        </p:nvCxnSpPr>
        <p:spPr>
          <a:xfrm>
            <a:off x="4580627" y="1425701"/>
            <a:ext cx="0" cy="5302903"/>
          </a:xfrm>
          <a:prstGeom prst="line">
            <a:avLst/>
          </a:prstGeom>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 xmlns:a16="http://schemas.microsoft.com/office/drawing/2014/main" id="{0B0C42EC-A71A-54C6-BED9-B02BA3A3D37C}"/>
              </a:ext>
            </a:extLst>
          </p:cNvPr>
          <p:cNvSpPr txBox="1"/>
          <p:nvPr/>
        </p:nvSpPr>
        <p:spPr>
          <a:xfrm>
            <a:off x="4923528" y="1569456"/>
            <a:ext cx="3923579" cy="369332"/>
          </a:xfrm>
          <a:prstGeom prst="rect">
            <a:avLst/>
          </a:prstGeom>
          <a:noFill/>
        </p:spPr>
        <p:txBody>
          <a:bodyPr wrap="square">
            <a:spAutoFit/>
          </a:bodyPr>
          <a:lstStyle/>
          <a:p>
            <a:pPr algn="ctr"/>
            <a:r>
              <a:rPr lang="ja-JP" altLang="en-US" b="1" i="0" dirty="0">
                <a:solidFill>
                  <a:srgbClr val="333333"/>
                </a:solidFill>
                <a:effectLst/>
                <a:latin typeface="メイリオ" panose="020B0604030504040204" pitchFamily="50" charset="-128"/>
                <a:ea typeface="メイリオ" panose="020B0604030504040204" pitchFamily="50" charset="-128"/>
              </a:rPr>
              <a:t>大気圧式温水ヒータの構造</a:t>
            </a:r>
            <a:endParaRPr lang="ja-JP" altLang="en-US" dirty="0"/>
          </a:p>
        </p:txBody>
      </p:sp>
      <p:sp>
        <p:nvSpPr>
          <p:cNvPr id="16" name="テキスト ボックス 15">
            <a:extLst>
              <a:ext uri="{FF2B5EF4-FFF2-40B4-BE49-F238E27FC236}">
                <a16:creationId xmlns="" xmlns:a16="http://schemas.microsoft.com/office/drawing/2014/main" id="{710CFE55-7784-2C9A-2ED7-625824E7F489}"/>
              </a:ext>
            </a:extLst>
          </p:cNvPr>
          <p:cNvSpPr txBox="1"/>
          <p:nvPr/>
        </p:nvSpPr>
        <p:spPr>
          <a:xfrm>
            <a:off x="4780473" y="5133270"/>
            <a:ext cx="4209690" cy="1169551"/>
          </a:xfrm>
          <a:prstGeom prst="rect">
            <a:avLst/>
          </a:prstGeom>
          <a:noFill/>
        </p:spPr>
        <p:txBody>
          <a:bodyPr wrap="square">
            <a:spAutoFit/>
          </a:bodyPr>
          <a:lstStyle/>
          <a:p>
            <a:r>
              <a:rPr lang="ja-JP" altLang="en-US" sz="1400" dirty="0">
                <a:latin typeface="メイリオ" panose="020B0604030504040204" pitchFamily="50" charset="-128"/>
                <a:ea typeface="メイリオ" panose="020B0604030504040204" pitchFamily="50" charset="-128"/>
              </a:rPr>
              <a:t>燃焼室、伝熱面からなる本体と大気に開放された熱媒水、熱交換器からなり、温められた熱媒水と給水管の水とを熱交換させ、その温水を取り出して利用します。一般的に真空式に比べ耐久性があり、立ち上げ時の音が静かです。</a:t>
            </a:r>
          </a:p>
        </p:txBody>
      </p:sp>
    </p:spTree>
    <p:extLst>
      <p:ext uri="{BB962C8B-B14F-4D97-AF65-F5344CB8AC3E}">
        <p14:creationId xmlns="" xmlns:p14="http://schemas.microsoft.com/office/powerpoint/2010/main" val="1697201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61AFC248-F12F-8DDF-FC35-6EC12F2B1367}"/>
            </a:ext>
          </a:extLst>
        </p:cNvPr>
        <p:cNvGrpSpPr/>
        <p:nvPr/>
      </p:nvGrpSpPr>
      <p:grpSpPr>
        <a:xfrm>
          <a:off x="0" y="0"/>
          <a:ext cx="0" cy="0"/>
          <a:chOff x="0" y="0"/>
          <a:chExt cx="0" cy="0"/>
        </a:xfrm>
      </p:grpSpPr>
      <p:sp>
        <p:nvSpPr>
          <p:cNvPr id="2" name="テキスト ボックス 1">
            <a:extLst>
              <a:ext uri="{FF2B5EF4-FFF2-40B4-BE49-F238E27FC236}">
                <a16:creationId xmlns="" xmlns:a16="http://schemas.microsoft.com/office/drawing/2014/main" id="{9688E3F8-7C58-974A-413D-5A306794F800}"/>
              </a:ext>
            </a:extLst>
          </p:cNvPr>
          <p:cNvSpPr txBox="1"/>
          <p:nvPr/>
        </p:nvSpPr>
        <p:spPr>
          <a:xfrm>
            <a:off x="362308" y="781711"/>
            <a:ext cx="6383548" cy="523220"/>
          </a:xfrm>
          <a:prstGeom prst="rect">
            <a:avLst/>
          </a:prstGeom>
          <a:noFill/>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rPr>
              <a:t>主な温水ボイラーの種類と構造 </a:t>
            </a:r>
            <a:r>
              <a:rPr kumimoji="1" lang="en-US" altLang="ja-JP" sz="2800" dirty="0">
                <a:latin typeface="メイリオ" panose="020B0604030504040204" pitchFamily="50" charset="-128"/>
                <a:ea typeface="メイリオ" panose="020B0604030504040204" pitchFamily="50" charset="-128"/>
              </a:rPr>
              <a:t>- </a:t>
            </a:r>
            <a:r>
              <a:rPr kumimoji="1" lang="ja-JP" altLang="en-US" sz="2800" dirty="0">
                <a:latin typeface="メイリオ" panose="020B0604030504040204" pitchFamily="50" charset="-128"/>
                <a:ea typeface="メイリオ" panose="020B0604030504040204" pitchFamily="50" charset="-128"/>
              </a:rPr>
              <a:t>②</a:t>
            </a:r>
          </a:p>
        </p:txBody>
      </p:sp>
      <p:pic>
        <p:nvPicPr>
          <p:cNvPr id="3" name="図 2">
            <a:extLst>
              <a:ext uri="{FF2B5EF4-FFF2-40B4-BE49-F238E27FC236}">
                <a16:creationId xmlns="" xmlns:a16="http://schemas.microsoft.com/office/drawing/2014/main" id="{A123A1AC-3763-74F4-1E8A-AB6146F7A5CF}"/>
              </a:ext>
            </a:extLst>
          </p:cNvPr>
          <p:cNvPicPr>
            <a:picLocks noChangeAspect="1"/>
          </p:cNvPicPr>
          <p:nvPr/>
        </p:nvPicPr>
        <p:blipFill>
          <a:blip r:embed="rId2" cstate="print"/>
          <a:stretch>
            <a:fillRect/>
          </a:stretch>
        </p:blipFill>
        <p:spPr>
          <a:xfrm>
            <a:off x="439947" y="2061713"/>
            <a:ext cx="3810000" cy="2857500"/>
          </a:xfrm>
          <a:prstGeom prst="rect">
            <a:avLst/>
          </a:prstGeom>
        </p:spPr>
      </p:pic>
      <p:sp>
        <p:nvSpPr>
          <p:cNvPr id="4" name="テキスト ボックス 3">
            <a:extLst>
              <a:ext uri="{FF2B5EF4-FFF2-40B4-BE49-F238E27FC236}">
                <a16:creationId xmlns="" xmlns:a16="http://schemas.microsoft.com/office/drawing/2014/main" id="{51755105-65C1-9399-D23E-D345623FF570}"/>
              </a:ext>
            </a:extLst>
          </p:cNvPr>
          <p:cNvSpPr txBox="1"/>
          <p:nvPr/>
        </p:nvSpPr>
        <p:spPr>
          <a:xfrm>
            <a:off x="649857" y="1569456"/>
            <a:ext cx="3390180" cy="369332"/>
          </a:xfrm>
          <a:prstGeom prst="rect">
            <a:avLst/>
          </a:prstGeom>
          <a:noFill/>
        </p:spPr>
        <p:txBody>
          <a:bodyPr wrap="square">
            <a:spAutoFit/>
          </a:bodyPr>
          <a:lstStyle/>
          <a:p>
            <a:pPr algn="ctr"/>
            <a:r>
              <a:rPr lang="ja-JP" altLang="en-US" b="1" i="0" dirty="0">
                <a:solidFill>
                  <a:srgbClr val="333333"/>
                </a:solidFill>
                <a:effectLst/>
                <a:latin typeface="メイリオ" panose="020B0604030504040204" pitchFamily="50" charset="-128"/>
                <a:ea typeface="メイリオ" panose="020B0604030504040204" pitchFamily="50" charset="-128"/>
              </a:rPr>
              <a:t>貯湯式温水ボイラの構造</a:t>
            </a:r>
            <a:endParaRPr lang="ja-JP" altLang="en-US" dirty="0"/>
          </a:p>
        </p:txBody>
      </p:sp>
      <p:cxnSp>
        <p:nvCxnSpPr>
          <p:cNvPr id="5" name="直線コネクタ 4">
            <a:extLst>
              <a:ext uri="{FF2B5EF4-FFF2-40B4-BE49-F238E27FC236}">
                <a16:creationId xmlns="" xmlns:a16="http://schemas.microsoft.com/office/drawing/2014/main" id="{C8BB081A-BD2F-0EED-7577-DCD55242997A}"/>
              </a:ext>
            </a:extLst>
          </p:cNvPr>
          <p:cNvCxnSpPr/>
          <p:nvPr/>
        </p:nvCxnSpPr>
        <p:spPr>
          <a:xfrm>
            <a:off x="4580627" y="1425701"/>
            <a:ext cx="0" cy="5302903"/>
          </a:xfrm>
          <a:prstGeom prst="line">
            <a:avLst/>
          </a:prstGeom>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 xmlns:a16="http://schemas.microsoft.com/office/drawing/2014/main" id="{668A2336-B993-9843-DDD1-A997D70140C5}"/>
              </a:ext>
            </a:extLst>
          </p:cNvPr>
          <p:cNvSpPr txBox="1"/>
          <p:nvPr/>
        </p:nvSpPr>
        <p:spPr>
          <a:xfrm>
            <a:off x="439947" y="5337625"/>
            <a:ext cx="3809997" cy="738664"/>
          </a:xfrm>
          <a:prstGeom prst="rect">
            <a:avLst/>
          </a:prstGeom>
          <a:noFill/>
        </p:spPr>
        <p:txBody>
          <a:bodyPr wrap="square">
            <a:spAutoFit/>
          </a:bodyPr>
          <a:lstStyle/>
          <a:p>
            <a:r>
              <a:rPr lang="ja-JP" altLang="en-US" sz="1400" dirty="0">
                <a:latin typeface="メイリオ" panose="020B0604030504040204" pitchFamily="50" charset="-128"/>
                <a:ea typeface="メイリオ" panose="020B0604030504040204" pitchFamily="50" charset="-128"/>
              </a:rPr>
              <a:t>鋼板製ドラム内に貯湯タンク、伝熱面、燃焼室があり、加熱された貯湯タンクの温水を取り出して利用します。</a:t>
            </a:r>
          </a:p>
        </p:txBody>
      </p:sp>
      <p:pic>
        <p:nvPicPr>
          <p:cNvPr id="8" name="図 7">
            <a:extLst>
              <a:ext uri="{FF2B5EF4-FFF2-40B4-BE49-F238E27FC236}">
                <a16:creationId xmlns="" xmlns:a16="http://schemas.microsoft.com/office/drawing/2014/main" id="{9FB34C83-77F3-B666-BBE1-30C6ACDD357E}"/>
              </a:ext>
            </a:extLst>
          </p:cNvPr>
          <p:cNvPicPr>
            <a:picLocks noChangeAspect="1"/>
          </p:cNvPicPr>
          <p:nvPr/>
        </p:nvPicPr>
        <p:blipFill>
          <a:blip r:embed="rId3" cstate="print"/>
          <a:stretch>
            <a:fillRect/>
          </a:stretch>
        </p:blipFill>
        <p:spPr>
          <a:xfrm>
            <a:off x="4894053" y="2061713"/>
            <a:ext cx="3810000" cy="2857500"/>
          </a:xfrm>
          <a:prstGeom prst="rect">
            <a:avLst/>
          </a:prstGeom>
        </p:spPr>
      </p:pic>
      <p:sp>
        <p:nvSpPr>
          <p:cNvPr id="10" name="テキスト ボックス 9">
            <a:extLst>
              <a:ext uri="{FF2B5EF4-FFF2-40B4-BE49-F238E27FC236}">
                <a16:creationId xmlns="" xmlns:a16="http://schemas.microsoft.com/office/drawing/2014/main" id="{4268320B-90FA-CDDC-A595-711B8C8D7FD8}"/>
              </a:ext>
            </a:extLst>
          </p:cNvPr>
          <p:cNvSpPr txBox="1"/>
          <p:nvPr/>
        </p:nvSpPr>
        <p:spPr>
          <a:xfrm>
            <a:off x="4840857" y="1569456"/>
            <a:ext cx="3809997" cy="369332"/>
          </a:xfrm>
          <a:prstGeom prst="rect">
            <a:avLst/>
          </a:prstGeom>
          <a:noFill/>
        </p:spPr>
        <p:txBody>
          <a:bodyPr wrap="square">
            <a:spAutoFit/>
          </a:bodyPr>
          <a:lstStyle/>
          <a:p>
            <a:pPr algn="ctr"/>
            <a:r>
              <a:rPr lang="ja-JP" altLang="en-US" b="1" i="0" dirty="0">
                <a:solidFill>
                  <a:srgbClr val="333333"/>
                </a:solidFill>
                <a:effectLst/>
                <a:latin typeface="メイリオ" panose="020B0604030504040204" pitchFamily="50" charset="-128"/>
                <a:ea typeface="メイリオ" panose="020B0604030504040204" pitchFamily="50" charset="-128"/>
              </a:rPr>
              <a:t>貫流式ガス温水ボイラの構造</a:t>
            </a:r>
            <a:endParaRPr lang="ja-JP" altLang="en-US" dirty="0"/>
          </a:p>
        </p:txBody>
      </p:sp>
      <p:sp>
        <p:nvSpPr>
          <p:cNvPr id="12" name="テキスト ボックス 11">
            <a:extLst>
              <a:ext uri="{FF2B5EF4-FFF2-40B4-BE49-F238E27FC236}">
                <a16:creationId xmlns="" xmlns:a16="http://schemas.microsoft.com/office/drawing/2014/main" id="{4FFC8164-DBAE-C4D8-E690-7154128F84B3}"/>
              </a:ext>
            </a:extLst>
          </p:cNvPr>
          <p:cNvSpPr txBox="1"/>
          <p:nvPr/>
        </p:nvSpPr>
        <p:spPr>
          <a:xfrm>
            <a:off x="4840857" y="5337625"/>
            <a:ext cx="4087479" cy="738664"/>
          </a:xfrm>
          <a:prstGeom prst="rect">
            <a:avLst/>
          </a:prstGeom>
          <a:noFill/>
        </p:spPr>
        <p:txBody>
          <a:bodyPr wrap="square">
            <a:spAutoFit/>
          </a:bodyPr>
          <a:lstStyle/>
          <a:p>
            <a:r>
              <a:rPr lang="ja-JP" altLang="en-US" sz="1400" dirty="0">
                <a:latin typeface="メイリオ" panose="020B0604030504040204" pitchFamily="50" charset="-128"/>
                <a:ea typeface="メイリオ" panose="020B0604030504040204" pitchFamily="50" charset="-128"/>
              </a:rPr>
              <a:t>燃焼室のなかにいくつもの細長い水管があり、そのなかを通る水が加熱されるしくみで、その温水を取り出して利用します。</a:t>
            </a:r>
          </a:p>
        </p:txBody>
      </p:sp>
    </p:spTree>
    <p:extLst>
      <p:ext uri="{BB962C8B-B14F-4D97-AF65-F5344CB8AC3E}">
        <p14:creationId xmlns="" xmlns:p14="http://schemas.microsoft.com/office/powerpoint/2010/main" val="243721021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955</TotalTime>
  <Words>740</Words>
  <Application>Microsoft Office PowerPoint</Application>
  <PresentationFormat>画面に合わせる (4:3)</PresentationFormat>
  <Paragraphs>125</Paragraphs>
  <Slides>15</Slides>
  <Notes>0</Notes>
  <HiddenSlides>0</HiddenSlides>
  <MMClips>0</MMClips>
  <ScaleCrop>false</ScaleCrop>
  <HeadingPairs>
    <vt:vector size="4" baseType="variant">
      <vt:variant>
        <vt:lpstr>テーマ</vt:lpstr>
      </vt:variant>
      <vt:variant>
        <vt:i4>1</vt:i4>
      </vt:variant>
      <vt:variant>
        <vt:lpstr>スライド タイトル</vt:lpstr>
      </vt:variant>
      <vt:variant>
        <vt:i4>15</vt:i4>
      </vt:variant>
    </vt:vector>
  </HeadingPairs>
  <TitlesOfParts>
    <vt:vector size="16" baseType="lpstr">
      <vt:lpstr>Office テーマ</vt:lpstr>
      <vt:lpstr>スライド 1</vt:lpstr>
      <vt:lpstr>スライド 2</vt:lpstr>
      <vt:lpstr>スライド 3</vt:lpstr>
      <vt:lpstr>スライド 4</vt:lpstr>
      <vt:lpstr>スライド 5</vt:lpstr>
      <vt:lpstr>スライド 6</vt:lpstr>
      <vt:lpstr>スライド 7</vt:lpstr>
      <vt:lpstr>スライド 8</vt:lpstr>
      <vt:lpstr>スライド 9</vt:lpstr>
      <vt:lpstr>スライド 10</vt:lpstr>
      <vt:lpstr>スライド 11</vt:lpstr>
      <vt:lpstr>スライド 12</vt:lpstr>
      <vt:lpstr>スライド 13</vt:lpstr>
      <vt:lpstr>スライド 14</vt:lpstr>
      <vt:lpstr>スライド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敦政 佐藤</dc:creator>
  <cp:lastModifiedBy>KIMNAMI</cp:lastModifiedBy>
  <cp:revision>10</cp:revision>
  <dcterms:created xsi:type="dcterms:W3CDTF">2025-07-02T02:40:34Z</dcterms:created>
  <dcterms:modified xsi:type="dcterms:W3CDTF">2025-07-21T01:06:31Z</dcterms:modified>
</cp:coreProperties>
</file>