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5" r:id="rId3"/>
    <p:sldId id="267" r:id="rId4"/>
    <p:sldId id="266" r:id="rId5"/>
    <p:sldId id="268" r:id="rId6"/>
    <p:sldId id="273" r:id="rId7"/>
    <p:sldId id="258" r:id="rId8"/>
    <p:sldId id="271" r:id="rId9"/>
    <p:sldId id="257" r:id="rId10"/>
    <p:sldId id="272" r:id="rId11"/>
    <p:sldId id="269" r:id="rId12"/>
    <p:sldId id="270" r:id="rId13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0F0"/>
    <a:srgbClr val="C9C9C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9" autoAdjust="0"/>
    <p:restoredTop sz="94978" autoAdjust="0"/>
  </p:normalViewPr>
  <p:slideViewPr>
    <p:cSldViewPr snapToGrid="0"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2F25B851-1D71-1383-B1C9-A9177AB688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kumimoji="1" lang="ko" altLang="en-US"/>
              <a:t>마스터 제목 서식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xmlns="" id="{067DB0ED-4C19-8189-1ED8-25DB6CAAE5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kumimoji="1" lang="ko" altLang="en-US"/>
              <a:t>마스터 자막 서식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xmlns="" id="{CA565A71-FD49-417A-FD1F-6F505B9B6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C0B4D-4FC0-4A7E-93FD-76E8805FF24C}" type="datetimeFigureOut">
              <a:rPr kumimoji="1" lang="ja-JP" altLang="en-US" smtClean="0"/>
              <a:pPr/>
              <a:t>2025/7/24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xmlns="" id="{8DED4F2B-1809-07A5-1DF8-86DACF5D3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xmlns="" id="{99C6D46D-9415-AAE0-2DDA-99AF4266E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288EE-4ED2-4F2C-AA5E-7BFA719528EA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1630130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A368E4AF-7732-2F80-D48F-74C5F6601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" altLang="en-US"/>
              <a:t>마스터 제목 서식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xmlns="" id="{9158CDED-8D31-C010-2F9C-694081A9B0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ko" altLang="en-US"/>
              <a:t>마스터 텍스트 서식</a:t>
            </a:r>
          </a:p>
          <a:p>
            <a:pPr lvl="1"/>
            <a:r>
              <a:rPr kumimoji="1" lang="ko" altLang="en-US"/>
              <a:t>레벨 2</a:t>
            </a:r>
          </a:p>
          <a:p>
            <a:pPr lvl="2"/>
            <a:r>
              <a:rPr kumimoji="1" lang="ko" altLang="en-US"/>
              <a:t>레벨 3</a:t>
            </a:r>
          </a:p>
          <a:p>
            <a:pPr lvl="3"/>
            <a:r>
              <a:rPr kumimoji="1" lang="ko" altLang="en-US"/>
              <a:t>레벨 4</a:t>
            </a:r>
          </a:p>
          <a:p>
            <a:pPr lvl="4"/>
            <a:r>
              <a:rPr kumimoji="1" lang="ko" altLang="en-US"/>
              <a:t>5단계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xmlns="" id="{66E073E1-6C8D-559C-C29F-99C593F31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C0B4D-4FC0-4A7E-93FD-76E8805FF24C}" type="datetimeFigureOut">
              <a:rPr kumimoji="1" lang="ja-JP" altLang="en-US" smtClean="0"/>
              <a:pPr/>
              <a:t>2025/7/24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xmlns="" id="{AE794517-F622-BD41-9494-6D036A5C9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xmlns="" id="{417C5BBA-8164-73C8-2B31-D2B4F17B0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288EE-4ED2-4F2C-AA5E-7BFA719528EA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360482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xmlns="" id="{111A3D50-D049-41CE-1AA2-E7D47A1AE2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kumimoji="1" lang="ko" altLang="en-US"/>
              <a:t>마스터 제목 서식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xmlns="" id="{D6360331-16C6-B2F4-81B8-3424CB0992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kumimoji="1" lang="ko" altLang="en-US"/>
              <a:t>마스터 텍스트 서식</a:t>
            </a:r>
          </a:p>
          <a:p>
            <a:pPr lvl="1"/>
            <a:r>
              <a:rPr kumimoji="1" lang="ko" altLang="en-US"/>
              <a:t>레벨 2</a:t>
            </a:r>
          </a:p>
          <a:p>
            <a:pPr lvl="2"/>
            <a:r>
              <a:rPr kumimoji="1" lang="ko" altLang="en-US"/>
              <a:t>레벨 3</a:t>
            </a:r>
          </a:p>
          <a:p>
            <a:pPr lvl="3"/>
            <a:r>
              <a:rPr kumimoji="1" lang="ko" altLang="en-US"/>
              <a:t>레벨 4</a:t>
            </a:r>
          </a:p>
          <a:p>
            <a:pPr lvl="4"/>
            <a:r>
              <a:rPr kumimoji="1" lang="ko" altLang="en-US"/>
              <a:t>5단계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xmlns="" id="{310D4B34-A2B0-DC37-7EA8-9C599B167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C0B4D-4FC0-4A7E-93FD-76E8805FF24C}" type="datetimeFigureOut">
              <a:rPr kumimoji="1" lang="ja-JP" altLang="en-US" smtClean="0"/>
              <a:pPr/>
              <a:t>2025/7/24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xmlns="" id="{42D93AE8-948B-1E61-6A85-1ED3D7B48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xmlns="" id="{52F79F99-5355-116E-36C7-1964B1CE2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288EE-4ED2-4F2C-AA5E-7BFA719528EA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1407954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194061EC-2CE6-53D4-FAA6-431F09FD6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" altLang="en-US"/>
              <a:t>마스터 제목 서식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xmlns="" id="{88E677B7-43F0-C5BC-48B2-878E3FAEE2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ko" altLang="en-US"/>
              <a:t>마스터 텍스트 서식</a:t>
            </a:r>
          </a:p>
          <a:p>
            <a:pPr lvl="1"/>
            <a:r>
              <a:rPr kumimoji="1" lang="ko" altLang="en-US"/>
              <a:t>레벨 2</a:t>
            </a:r>
          </a:p>
          <a:p>
            <a:pPr lvl="2"/>
            <a:r>
              <a:rPr kumimoji="1" lang="ko" altLang="en-US"/>
              <a:t>레벨 3</a:t>
            </a:r>
          </a:p>
          <a:p>
            <a:pPr lvl="3"/>
            <a:r>
              <a:rPr kumimoji="1" lang="ko" altLang="en-US"/>
              <a:t>레벨 4</a:t>
            </a:r>
          </a:p>
          <a:p>
            <a:pPr lvl="4"/>
            <a:r>
              <a:rPr kumimoji="1" lang="ko" altLang="en-US"/>
              <a:t>5단계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xmlns="" id="{860DE4DC-2BFE-D227-B20F-228D42DE5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C0B4D-4FC0-4A7E-93FD-76E8805FF24C}" type="datetimeFigureOut">
              <a:rPr kumimoji="1" lang="ja-JP" altLang="en-US" smtClean="0"/>
              <a:pPr/>
              <a:t>2025/7/24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xmlns="" id="{CB23FD10-7897-45C4-2BE1-1DD537342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xmlns="" id="{E4EDBA45-6E31-FBC4-0261-541B349EC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288EE-4ED2-4F2C-AA5E-7BFA719528EA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3268770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BFCDF972-4E4E-1807-DCA3-319E816EC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kumimoji="1" lang="ko" altLang="en-US"/>
              <a:t>마스터 제목 서식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xmlns="" id="{B0859011-C6BA-0DB8-1608-28EF102464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ko" altLang="en-US"/>
              <a:t>마스터 텍스트 서식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xmlns="" id="{F41412A1-BC89-DE86-6117-ECC2B66DDF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C0B4D-4FC0-4A7E-93FD-76E8805FF24C}" type="datetimeFigureOut">
              <a:rPr kumimoji="1" lang="ja-JP" altLang="en-US" smtClean="0"/>
              <a:pPr/>
              <a:t>2025/7/24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xmlns="" id="{60F98C1E-ABD1-3FDA-D092-931404596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xmlns="" id="{2CECC403-FB09-0977-AF53-81CADB253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288EE-4ED2-4F2C-AA5E-7BFA719528EA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83789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06C7DD73-BFD3-8147-D86B-8B8752C47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" altLang="en-US"/>
              <a:t>마스터 제목 서식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xmlns="" id="{DE139B9A-08EF-B78D-AE8F-9910A72095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kumimoji="1" lang="ko" altLang="en-US"/>
              <a:t>마스터 텍스트 서식</a:t>
            </a:r>
          </a:p>
          <a:p>
            <a:pPr lvl="1"/>
            <a:r>
              <a:rPr kumimoji="1" lang="ko" altLang="en-US"/>
              <a:t>레벨 2</a:t>
            </a:r>
          </a:p>
          <a:p>
            <a:pPr lvl="2"/>
            <a:r>
              <a:rPr kumimoji="1" lang="ko" altLang="en-US"/>
              <a:t>레벨 3</a:t>
            </a:r>
          </a:p>
          <a:p>
            <a:pPr lvl="3"/>
            <a:r>
              <a:rPr kumimoji="1" lang="ko" altLang="en-US"/>
              <a:t>레벨 4</a:t>
            </a:r>
          </a:p>
          <a:p>
            <a:pPr lvl="4"/>
            <a:r>
              <a:rPr kumimoji="1" lang="ko" altLang="en-US"/>
              <a:t>5단계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xmlns="" id="{6D219EAE-C4EA-BA2D-EBF6-3002D656B4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kumimoji="1" lang="ko" altLang="en-US"/>
              <a:t>마스터 텍스트 서식</a:t>
            </a:r>
          </a:p>
          <a:p>
            <a:pPr lvl="1"/>
            <a:r>
              <a:rPr kumimoji="1" lang="ko" altLang="en-US"/>
              <a:t>레벨 2</a:t>
            </a:r>
          </a:p>
          <a:p>
            <a:pPr lvl="2"/>
            <a:r>
              <a:rPr kumimoji="1" lang="ko" altLang="en-US"/>
              <a:t>레벨 3</a:t>
            </a:r>
          </a:p>
          <a:p>
            <a:pPr lvl="3"/>
            <a:r>
              <a:rPr kumimoji="1" lang="ko" altLang="en-US"/>
              <a:t>레벨 4</a:t>
            </a:r>
          </a:p>
          <a:p>
            <a:pPr lvl="4"/>
            <a:r>
              <a:rPr kumimoji="1" lang="ko" altLang="en-US"/>
              <a:t>5단계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xmlns="" id="{C8BAEB26-1293-DCCE-B2F0-74450CF1C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C0B4D-4FC0-4A7E-93FD-76E8805FF24C}" type="datetimeFigureOut">
              <a:rPr kumimoji="1" lang="ja-JP" altLang="en-US" smtClean="0"/>
              <a:pPr/>
              <a:t>2025/7/24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xmlns="" id="{FFEFE416-C87B-69DF-7342-AA0276CA1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xmlns="" id="{B723C5E9-E421-BB86-79BD-1C4D20206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288EE-4ED2-4F2C-AA5E-7BFA719528EA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1218882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BE14C27D-7E70-A060-EC87-FB0473CEF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kumimoji="1" lang="ko" altLang="en-US"/>
              <a:t>마스터 제목 서식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xmlns="" id="{580EBC54-59BB-BD10-2D1D-61F100A02C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ko" altLang="en-US"/>
              <a:t>마스터 텍스트 서식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xmlns="" id="{26A05714-390A-4166-5736-D6F23A48DA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kumimoji="1" lang="ko" altLang="en-US"/>
              <a:t>마스터 텍스트 서식</a:t>
            </a:r>
          </a:p>
          <a:p>
            <a:pPr lvl="1"/>
            <a:r>
              <a:rPr kumimoji="1" lang="ko" altLang="en-US"/>
              <a:t>레벨 2</a:t>
            </a:r>
          </a:p>
          <a:p>
            <a:pPr lvl="2"/>
            <a:r>
              <a:rPr kumimoji="1" lang="ko" altLang="en-US"/>
              <a:t>레벨 3</a:t>
            </a:r>
          </a:p>
          <a:p>
            <a:pPr lvl="3"/>
            <a:r>
              <a:rPr kumimoji="1" lang="ko" altLang="en-US"/>
              <a:t>레벨 4</a:t>
            </a:r>
          </a:p>
          <a:p>
            <a:pPr lvl="4"/>
            <a:r>
              <a:rPr kumimoji="1" lang="ko" altLang="en-US"/>
              <a:t>5단계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xmlns="" id="{FA6C0355-2DA2-6574-DB0A-8E57C06780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ko" altLang="en-US"/>
              <a:t>마스터 텍스트 서식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xmlns="" id="{3FDD5E4F-7991-4B66-601E-98D2DC705C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kumimoji="1" lang="ko" altLang="en-US"/>
              <a:t>마스터 텍스트 서식</a:t>
            </a:r>
          </a:p>
          <a:p>
            <a:pPr lvl="1"/>
            <a:r>
              <a:rPr kumimoji="1" lang="ko" altLang="en-US"/>
              <a:t>레벨 2</a:t>
            </a:r>
          </a:p>
          <a:p>
            <a:pPr lvl="2"/>
            <a:r>
              <a:rPr kumimoji="1" lang="ko" altLang="en-US"/>
              <a:t>레벨 3</a:t>
            </a:r>
          </a:p>
          <a:p>
            <a:pPr lvl="3"/>
            <a:r>
              <a:rPr kumimoji="1" lang="ko" altLang="en-US"/>
              <a:t>레벨 4</a:t>
            </a:r>
          </a:p>
          <a:p>
            <a:pPr lvl="4"/>
            <a:r>
              <a:rPr kumimoji="1" lang="ko" altLang="en-US"/>
              <a:t>5단계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xmlns="" id="{2D3EE330-8DF6-5FE3-5D33-0078A2954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C0B4D-4FC0-4A7E-93FD-76E8805FF24C}" type="datetimeFigureOut">
              <a:rPr kumimoji="1" lang="ja-JP" altLang="en-US" smtClean="0"/>
              <a:pPr/>
              <a:t>2025/7/24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xmlns="" id="{27858348-95B6-9A52-4144-ECE6E87DD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xmlns="" id="{E5D017F4-1C4D-4DE2-DBCB-1C8573ABF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288EE-4ED2-4F2C-AA5E-7BFA719528EA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4164657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A6CDF4BA-2FC7-FBBD-FF77-F4046786D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" altLang="en-US"/>
              <a:t>마스터 제목 서식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xmlns="" id="{AECD438E-5089-9B83-7F25-2285BB921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C0B4D-4FC0-4A7E-93FD-76E8805FF24C}" type="datetimeFigureOut">
              <a:rPr kumimoji="1" lang="ja-JP" altLang="en-US" smtClean="0"/>
              <a:pPr/>
              <a:t>2025/7/24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xmlns="" id="{20E50DC1-BDF5-FBD0-B21A-4402297A2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xmlns="" id="{74F56112-8EFC-58DC-1060-C6E7792D9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288EE-4ED2-4F2C-AA5E-7BFA719528EA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2867664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xmlns="" id="{FBC0A4A6-558C-7B01-921B-1589285FE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C0B4D-4FC0-4A7E-93FD-76E8805FF24C}" type="datetimeFigureOut">
              <a:rPr kumimoji="1" lang="ja-JP" altLang="en-US" smtClean="0"/>
              <a:pPr/>
              <a:t>2025/7/24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xmlns="" id="{A89CB8BA-03CF-3F22-6401-B0B2B522B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xmlns="" id="{914F6B02-3D49-516B-633D-FE41C59BB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288EE-4ED2-4F2C-AA5E-7BFA719528EA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1124579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BC734E01-E009-BD7E-393B-0CF351DB0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ko" altLang="en-US"/>
              <a:t>마스터 제목 서식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xmlns="" id="{31A57E7D-1A74-01EA-BD89-152A6C16EF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kumimoji="1" lang="ko" altLang="en-US"/>
              <a:t>마스터 텍스트 서식</a:t>
            </a:r>
          </a:p>
          <a:p>
            <a:pPr lvl="1"/>
            <a:r>
              <a:rPr kumimoji="1" lang="ko" altLang="en-US"/>
              <a:t>레벨 2</a:t>
            </a:r>
          </a:p>
          <a:p>
            <a:pPr lvl="2"/>
            <a:r>
              <a:rPr kumimoji="1" lang="ko" altLang="en-US"/>
              <a:t>레벨 3</a:t>
            </a:r>
          </a:p>
          <a:p>
            <a:pPr lvl="3"/>
            <a:r>
              <a:rPr kumimoji="1" lang="ko" altLang="en-US"/>
              <a:t>레벨 4</a:t>
            </a:r>
          </a:p>
          <a:p>
            <a:pPr lvl="4"/>
            <a:r>
              <a:rPr kumimoji="1" lang="ko" altLang="en-US"/>
              <a:t>5단계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xmlns="" id="{C2837659-F4C9-CD6F-58A0-87AC24D769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ko" altLang="en-US"/>
              <a:t>마스터 텍스트 서식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xmlns="" id="{0388FCAC-7682-B287-905D-30DC37984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C0B4D-4FC0-4A7E-93FD-76E8805FF24C}" type="datetimeFigureOut">
              <a:rPr kumimoji="1" lang="ja-JP" altLang="en-US" smtClean="0"/>
              <a:pPr/>
              <a:t>2025/7/24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xmlns="" id="{53C01F3A-A433-AB89-DF38-37645B506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xmlns="" id="{6E2133AE-DFF7-B8C3-9C31-29306A3D8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288EE-4ED2-4F2C-AA5E-7BFA719528EA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2374345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8C252207-C64C-AA53-8293-56C5A094F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ko" altLang="en-US"/>
              <a:t>마스터 제목 서식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xmlns="" id="{7CE7662B-C573-0711-645B-475EDDC734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xmlns="" id="{AC41B2B4-BB34-4C63-9A50-C3E99D624B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ko" altLang="en-US"/>
              <a:t>마스터 텍스트 서식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xmlns="" id="{6DEFCED6-F62C-8354-FD15-011653CDE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C0B4D-4FC0-4A7E-93FD-76E8805FF24C}" type="datetimeFigureOut">
              <a:rPr kumimoji="1" lang="ja-JP" altLang="en-US" smtClean="0"/>
              <a:pPr/>
              <a:t>2025/7/24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xmlns="" id="{736014C8-EE47-C9FA-6F96-2F4F02237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xmlns="" id="{0AAD5DF1-90AB-71CE-37E4-B413748F5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288EE-4ED2-4F2C-AA5E-7BFA719528EA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781086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xmlns="" id="{9210971C-39FE-5DB9-11E3-6E9D5C0F1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ko" altLang="en-US"/>
              <a:t>마스터 제목 서식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xmlns="" id="{2AB30B2F-AE42-0AC9-4D28-B1835C8372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ko" altLang="en-US"/>
              <a:t>마스터 텍스트 서식</a:t>
            </a:r>
          </a:p>
          <a:p>
            <a:pPr lvl="1"/>
            <a:r>
              <a:rPr kumimoji="1" lang="ko" altLang="en-US"/>
              <a:t>레벨 2</a:t>
            </a:r>
          </a:p>
          <a:p>
            <a:pPr lvl="2"/>
            <a:r>
              <a:rPr kumimoji="1" lang="ko" altLang="en-US"/>
              <a:t>레벨 3</a:t>
            </a:r>
          </a:p>
          <a:p>
            <a:pPr lvl="3"/>
            <a:r>
              <a:rPr kumimoji="1" lang="ko" altLang="en-US"/>
              <a:t>레벨 4</a:t>
            </a:r>
          </a:p>
          <a:p>
            <a:pPr lvl="4"/>
            <a:r>
              <a:rPr kumimoji="1" lang="ko" altLang="en-US"/>
              <a:t>5단계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xmlns="" id="{EAECACB4-C5D5-4CC8-02E0-058B0C4668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1C0B4D-4FC0-4A7E-93FD-76E8805FF24C}" type="datetimeFigureOut">
              <a:rPr kumimoji="1" lang="ja-JP" altLang="en-US" smtClean="0"/>
              <a:pPr/>
              <a:t>2025/7/24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xmlns="" id="{567E3264-3641-5DCC-D5F5-1BA7CF602A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xmlns="" id="{20AC62C4-F6C5-B0E3-C0CF-F455CC1764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E288EE-4ED2-4F2C-AA5E-7BFA719528EA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2087481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xmlns="" id="{291CE596-6802-C96A-9B8D-2A7AD5CEBA72}"/>
              </a:ext>
            </a:extLst>
          </p:cNvPr>
          <p:cNvSpPr txBox="1"/>
          <p:nvPr/>
        </p:nvSpPr>
        <p:spPr>
          <a:xfrm>
            <a:off x="1061049" y="1397479"/>
            <a:ext cx="70219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o" altLang="en-US" sz="36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선박 </a:t>
            </a:r>
            <a:r>
              <a:rPr kumimoji="1" lang="ko-KR" altLang="en-US" sz="36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연료절감 </a:t>
            </a:r>
            <a:r>
              <a:rPr kumimoji="1" lang="ko-KR" altLang="en-US" sz="36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 특수 바이오필터   제</a:t>
            </a:r>
            <a:r>
              <a:rPr kumimoji="1" lang="ko" altLang="en-US" sz="36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안</a:t>
            </a:r>
            <a:r>
              <a:rPr kumimoji="1" lang="ko-KR" altLang="en-US" sz="36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서</a:t>
            </a:r>
            <a:endParaRPr kumimoji="1" lang="ko" altLang="en-US" sz="3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xmlns="" id="{C0D89817-D2F7-B206-EA16-B16A87481D8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0273" y="5425750"/>
            <a:ext cx="747854" cy="715448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xmlns="" id="{CE2489C3-AEA0-B0D2-4757-0FDF6CEC015B}"/>
              </a:ext>
            </a:extLst>
          </p:cNvPr>
          <p:cNvSpPr txBox="1"/>
          <p:nvPr/>
        </p:nvSpPr>
        <p:spPr>
          <a:xfrm>
            <a:off x="2563621" y="5364505"/>
            <a:ext cx="34804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ko" altLang="en-US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 </a:t>
            </a:r>
            <a:r>
              <a:rPr lang="ja-JP" altLang="en-US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</a:t>
            </a:r>
            <a:r>
              <a:rPr lang="ja-JP" altLang="en-US" sz="2400" b="1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株式会社　東洋</a:t>
            </a:r>
            <a:endParaRPr lang="en-US" altLang="ja-JP" sz="2400" b="1" dirty="0" smtClean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defTabSz="457200"/>
            <a:r>
              <a:rPr lang="ja-JP" altLang="en-US" sz="2400" b="1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       株式会社　</a:t>
            </a:r>
            <a:r>
              <a:rPr lang="ko-KR" altLang="en-US" sz="2400" b="1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코스모</a:t>
            </a:r>
            <a:endParaRPr lang="ko" altLang="en-US" sz="2400" b="1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88987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xmlns="" id="{15D65C14-6115-8BE0-F4A6-6A4192F86617}"/>
              </a:ext>
            </a:extLst>
          </p:cNvPr>
          <p:cNvGrpSpPr/>
          <p:nvPr/>
        </p:nvGrpSpPr>
        <p:grpSpPr>
          <a:xfrm>
            <a:off x="155275" y="2104845"/>
            <a:ext cx="8833449" cy="3553039"/>
            <a:chOff x="0" y="1623597"/>
            <a:chExt cx="9144000" cy="3706484"/>
          </a:xfrm>
        </p:grpSpPr>
        <p:pic>
          <p:nvPicPr>
            <p:cNvPr id="5" name="図 4">
              <a:extLst>
                <a:ext uri="{FF2B5EF4-FFF2-40B4-BE49-F238E27FC236}">
                  <a16:creationId xmlns:a16="http://schemas.microsoft.com/office/drawing/2014/main" xmlns="" id="{E82F09FB-5578-C257-36CE-E9F35C496AA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623597"/>
              <a:ext cx="9144000" cy="3610805"/>
            </a:xfrm>
            <a:prstGeom prst="rect">
              <a:avLst/>
            </a:prstGeom>
          </p:spPr>
        </p:pic>
        <p:pic>
          <p:nvPicPr>
            <p:cNvPr id="6" name="図 5">
              <a:extLst>
                <a:ext uri="{FF2B5EF4-FFF2-40B4-BE49-F238E27FC236}">
                  <a16:creationId xmlns:a16="http://schemas.microsoft.com/office/drawing/2014/main" xmlns="" id="{7A8F4C21-EC10-2FD9-F01D-E49753A1FCC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01642" y="4599479"/>
              <a:ext cx="1140051" cy="298730"/>
            </a:xfrm>
            <a:prstGeom prst="rect">
              <a:avLst/>
            </a:prstGeom>
          </p:spPr>
        </p:pic>
        <p:pic>
          <p:nvPicPr>
            <p:cNvPr id="8" name="図 7">
              <a:extLst>
                <a:ext uri="{FF2B5EF4-FFF2-40B4-BE49-F238E27FC236}">
                  <a16:creationId xmlns:a16="http://schemas.microsoft.com/office/drawing/2014/main" xmlns="" id="{EBE97D78-CA42-3653-5FF9-26D0F9B1B5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30051" y="4500198"/>
              <a:ext cx="371591" cy="363297"/>
            </a:xfrm>
            <a:prstGeom prst="rect">
              <a:avLst/>
            </a:prstGeom>
          </p:spPr>
        </p:pic>
        <p:pic>
          <p:nvPicPr>
            <p:cNvPr id="9" name="図 8">
              <a:extLst>
                <a:ext uri="{FF2B5EF4-FFF2-40B4-BE49-F238E27FC236}">
                  <a16:creationId xmlns:a16="http://schemas.microsoft.com/office/drawing/2014/main" xmlns="" id="{F68A522D-0D6D-A954-6C71-6EA668F4F61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flipH="1">
              <a:off x="4641693" y="4503800"/>
              <a:ext cx="346103" cy="359695"/>
            </a:xfrm>
            <a:prstGeom prst="rect">
              <a:avLst/>
            </a:prstGeom>
          </p:spPr>
        </p:pic>
        <p:sp>
          <p:nvSpPr>
            <p:cNvPr id="10" name="正方形/長方形 9">
              <a:extLst>
                <a:ext uri="{FF2B5EF4-FFF2-40B4-BE49-F238E27FC236}">
                  <a16:creationId xmlns:a16="http://schemas.microsoft.com/office/drawing/2014/main" xmlns="" id="{A33E7ED1-B8BE-4FD2-1415-8CCA88DBB278}"/>
                </a:ext>
              </a:extLst>
            </p:cNvPr>
            <p:cNvSpPr/>
            <p:nvPr/>
          </p:nvSpPr>
          <p:spPr>
            <a:xfrm>
              <a:off x="3409719" y="5098952"/>
              <a:ext cx="1456961" cy="231129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ko" altLang="en-US" sz="1200" b="1">
                  <a:latin typeface="メイリオ" panose="020B0604030504040204" pitchFamily="50" charset="-128"/>
                  <a:ea typeface="メイリオ" panose="020B0604030504040204" pitchFamily="50" charset="-128"/>
                </a:rPr>
                <a:t>바이오필터</a:t>
              </a:r>
            </a:p>
          </p:txBody>
        </p:sp>
        <p:cxnSp>
          <p:nvCxnSpPr>
            <p:cNvPr id="11" name="直線矢印コネクタ 10">
              <a:extLst>
                <a:ext uri="{FF2B5EF4-FFF2-40B4-BE49-F238E27FC236}">
                  <a16:creationId xmlns:a16="http://schemas.microsoft.com/office/drawing/2014/main" xmlns="" id="{2BEDCF02-B9B5-BA59-ADAA-57093C40E4F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93371" y="4863495"/>
              <a:ext cx="0" cy="24752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xmlns="" id="{9195361C-E394-AF11-5FB7-D876FA94908B}"/>
              </a:ext>
            </a:extLst>
          </p:cNvPr>
          <p:cNvSpPr txBox="1"/>
          <p:nvPr/>
        </p:nvSpPr>
        <p:spPr>
          <a:xfrm>
            <a:off x="362309" y="780540"/>
            <a:ext cx="4071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냉각수 배관에 설치한 </a:t>
            </a:r>
            <a:r>
              <a:rPr kumimoji="1" lang="ko" altLang="en-US" sz="28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예</a:t>
            </a:r>
            <a:r>
              <a:rPr kumimoji="1" lang="en-US" altLang="ko" sz="28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,</a:t>
            </a:r>
            <a:endParaRPr kumimoji="1" lang="ko" altLang="en-US" sz="2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21221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xmlns="" id="{080B7FE9-B8F3-4A46-5269-55224F24B03F}"/>
              </a:ext>
            </a:extLst>
          </p:cNvPr>
          <p:cNvSpPr txBox="1"/>
          <p:nvPr/>
        </p:nvSpPr>
        <p:spPr>
          <a:xfrm>
            <a:off x="362308" y="781711"/>
            <a:ext cx="63835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 altLang="en-US" sz="28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실리카특수</a:t>
            </a:r>
            <a:r>
              <a:rPr kumimoji="1" lang="ko" altLang="en-US" sz="28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바이오필터의 효과검증</a:t>
            </a:r>
            <a:endParaRPr kumimoji="1" lang="ko" altLang="en-US" sz="2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xmlns="" id="{D30D171D-3A0F-5D69-415D-A65795CDACB4}"/>
              </a:ext>
            </a:extLst>
          </p:cNvPr>
          <p:cNvSpPr txBox="1"/>
          <p:nvPr/>
        </p:nvSpPr>
        <p:spPr>
          <a:xfrm>
            <a:off x="440099" y="2132217"/>
            <a:ext cx="826380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매일 비슷한 항로를 운행하는 선박에서 바이오필터를 사용하지 않을 때(정상 운행 중)의 연비와 </a:t>
            </a:r>
            <a:r>
              <a:rPr lang="ko-KR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실리카특수</a:t>
            </a:r>
            <a:r>
              <a:rPr lang="ko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바이오필터 </a:t>
            </a:r>
            <a:r>
              <a:rPr kumimoji="1" lang="ko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사용 </a:t>
            </a:r>
            <a:r>
              <a:rPr kumimoji="1" lang="ko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시 연비를 비교합니다.</a:t>
            </a:r>
          </a:p>
          <a:p>
            <a:endParaRPr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ko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바이오필터 제외 = </a:t>
            </a:r>
            <a:r>
              <a:rPr lang="ko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10km/</a:t>
            </a:r>
            <a:r>
              <a:rPr lang="ko-KR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리터</a:t>
            </a:r>
            <a:r>
              <a:rPr lang="ko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endParaRPr lang="ko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ko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바이오필터 포함 = </a:t>
            </a:r>
            <a:r>
              <a:rPr lang="ko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11km/</a:t>
            </a:r>
            <a:r>
              <a:rPr lang="ko-KR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리터</a:t>
            </a:r>
            <a:r>
              <a:rPr lang="ko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ko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            연료 소비 차이 비교 = </a:t>
            </a:r>
            <a:r>
              <a:rPr lang="ko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1km/</a:t>
            </a:r>
            <a:r>
              <a:rPr lang="ko-KR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리터</a:t>
            </a:r>
            <a:r>
              <a:rPr lang="ko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ko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비교 검증 결과 = 연료 감소 효과 10%. 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ko" altLang="en-US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냉각수 계통에서 5% 이상!</a:t>
            </a:r>
            <a:endParaRPr lang="en-US" altLang="ja-JP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ko" altLang="en-US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연료유 계에서 </a:t>
            </a:r>
            <a:r>
              <a:rPr kumimoji="1" lang="ko" altLang="en-US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  5</a:t>
            </a:r>
            <a:r>
              <a:rPr kumimoji="1" lang="ko" altLang="en-US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% 이상! !</a:t>
            </a:r>
          </a:p>
          <a:p>
            <a:r>
              <a:rPr kumimoji="1" lang="en-US" altLang="ko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10%</a:t>
            </a:r>
            <a:r>
              <a:rPr kumimoji="1" lang="ko-KR" altLang="en-US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이상 연료절감과 동시에</a:t>
            </a:r>
            <a:r>
              <a:rPr kumimoji="1" lang="en-US" altLang="ko-KR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Co2</a:t>
            </a:r>
            <a:r>
              <a:rPr kumimoji="1" lang="ko-KR" altLang="en-US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삭감을 목표로한다</a:t>
            </a:r>
            <a:r>
              <a:rPr kumimoji="1" lang="en-US" altLang="ko-KR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</a:t>
            </a:r>
            <a:r>
              <a:rPr kumimoji="1" lang="ko" altLang="en-US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ko" altLang="en-US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(실증 결과에서)</a:t>
            </a:r>
            <a:endParaRPr kumimoji="1" lang="en-US" altLang="ja-JP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xmlns="" id="{9FA44580-407C-110F-EE8D-7714A2ED607C}"/>
              </a:ext>
            </a:extLst>
          </p:cNvPr>
          <p:cNvSpPr txBox="1"/>
          <p:nvPr/>
        </p:nvSpPr>
        <p:spPr>
          <a:xfrm>
            <a:off x="240633" y="1607609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ko" altLang="ja-JP" dirty="0"/>
              <a:t>[</a:t>
            </a:r>
            <a:r>
              <a:rPr kumimoji="1" lang="ko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효과 검증 예</a:t>
            </a:r>
            <a:r>
              <a:rPr kumimoji="1" lang="ko" altLang="ja-JP" dirty="0"/>
              <a:t>]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17817855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xmlns="" id="{8A3C2CC4-75FD-0B6E-4274-4F3CD799C643}"/>
              </a:ext>
            </a:extLst>
          </p:cNvPr>
          <p:cNvSpPr txBox="1"/>
          <p:nvPr/>
        </p:nvSpPr>
        <p:spPr>
          <a:xfrm>
            <a:off x="362308" y="781711"/>
            <a:ext cx="63835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결론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xmlns="" id="{F4456E07-788C-8625-CC5E-BB5592CBD7F6}"/>
              </a:ext>
            </a:extLst>
          </p:cNvPr>
          <p:cNvSpPr txBox="1"/>
          <p:nvPr/>
        </p:nvSpPr>
        <p:spPr>
          <a:xfrm>
            <a:off x="362309" y="1886552"/>
            <a:ext cx="82041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이 자료는 </a:t>
            </a:r>
            <a:r>
              <a:rPr lang="ko-KR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실리카특수바이오</a:t>
            </a:r>
            <a:r>
              <a:rPr kumimoji="1" lang="ko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필터에 </a:t>
            </a:r>
            <a:r>
              <a:rPr kumimoji="1" lang="ko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대한 설명 및 제안을 위한 것입니다.</a:t>
            </a:r>
          </a:p>
          <a:p>
            <a:endParaRPr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ko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효과 검증 방법, 설치 위치 및 위치, 바이오필터 본체 가격 등은 현장 확인 및 별도 합의 후 결정됩니다.</a:t>
            </a:r>
          </a:p>
          <a:p>
            <a:r>
              <a:rPr lang="ko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또, 설치에 필요한 절차(소방 등)에 대해서는, 별도로 협의합니다.</a:t>
            </a:r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xmlns="" id="{B633633A-D747-374F-21FC-8E671688B4E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45163" y="5218716"/>
            <a:ext cx="747854" cy="715448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xmlns="" id="{084AB368-4013-C66E-1A06-77354FF91169}"/>
              </a:ext>
            </a:extLst>
          </p:cNvPr>
          <p:cNvSpPr txBox="1"/>
          <p:nvPr/>
        </p:nvSpPr>
        <p:spPr>
          <a:xfrm>
            <a:off x="2563621" y="5364505"/>
            <a:ext cx="346120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ja-JP" altLang="en-US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          </a:t>
            </a:r>
            <a:r>
              <a:rPr lang="ja-JP" altLang="en-US" sz="24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株式会社　東洋</a:t>
            </a:r>
            <a:endParaRPr lang="en-US" altLang="ja-JP" sz="2400" dirty="0" smtClean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defTabSz="457200"/>
            <a:r>
              <a:rPr lang="ja-JP" altLang="en-US" sz="24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       株式会社　</a:t>
            </a:r>
            <a:r>
              <a:rPr lang="ko-KR" altLang="en-US" sz="2400" b="1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코스모</a:t>
            </a:r>
            <a:endParaRPr lang="ko" altLang="en-US" sz="2400" b="1" dirty="0" smtClean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defTabSz="457200"/>
            <a:endParaRPr lang="ko" altLang="en-US" sz="32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2495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8832E193-176D-0689-D97B-0087DC0C41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xmlns="" id="{617232DA-9F83-D32B-F31C-131E71E0BABD}"/>
              </a:ext>
            </a:extLst>
          </p:cNvPr>
          <p:cNvSpPr txBox="1"/>
          <p:nvPr/>
        </p:nvSpPr>
        <p:spPr>
          <a:xfrm>
            <a:off x="362308" y="781711"/>
            <a:ext cx="63835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특수 실리카 바이오필터 </a:t>
            </a:r>
            <a:r>
              <a:rPr kumimoji="1" lang="ko" altLang="en-US" sz="28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제안</a:t>
            </a:r>
            <a:endParaRPr kumimoji="1" lang="ko" altLang="en-US" sz="2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xmlns="" id="{AA20F64B-47FE-2BC7-4190-63B0E84432FC}"/>
              </a:ext>
            </a:extLst>
          </p:cNvPr>
          <p:cNvGrpSpPr/>
          <p:nvPr/>
        </p:nvGrpSpPr>
        <p:grpSpPr>
          <a:xfrm>
            <a:off x="2032420" y="1371599"/>
            <a:ext cx="4889377" cy="875007"/>
            <a:chOff x="1998844" y="4182426"/>
            <a:chExt cx="5133521" cy="1045922"/>
          </a:xfrm>
        </p:grpSpPr>
        <p:sp>
          <p:nvSpPr>
            <p:cNvPr id="4" name="フローチャート: 処理 3">
              <a:extLst>
                <a:ext uri="{FF2B5EF4-FFF2-40B4-BE49-F238E27FC236}">
                  <a16:creationId xmlns:a16="http://schemas.microsoft.com/office/drawing/2014/main" xmlns="" id="{C8D0E617-39D6-EC7C-2E81-22AD8232AAF5}"/>
                </a:ext>
              </a:extLst>
            </p:cNvPr>
            <p:cNvSpPr/>
            <p:nvPr/>
          </p:nvSpPr>
          <p:spPr>
            <a:xfrm>
              <a:off x="2438624" y="4374336"/>
              <a:ext cx="1939405" cy="681486"/>
            </a:xfrm>
            <a:prstGeom prst="flowChartProcess">
              <a:avLst/>
            </a:prstGeom>
            <a:pattFill prst="sphere">
              <a:fgClr>
                <a:srgbClr val="92D050"/>
              </a:fgClr>
              <a:bgClr>
                <a:sysClr val="window" lastClr="FFFFFF"/>
              </a:bgClr>
            </a:pattFill>
            <a:ln w="12700" cap="flat" cmpd="sng" algn="ctr">
              <a:solidFill>
                <a:srgbClr val="4472C4">
                  <a:shade val="1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5" name="フローチャート: 処理 4">
              <a:extLst>
                <a:ext uri="{FF2B5EF4-FFF2-40B4-BE49-F238E27FC236}">
                  <a16:creationId xmlns:a16="http://schemas.microsoft.com/office/drawing/2014/main" xmlns="" id="{8150C711-1FD9-1C86-C382-6300861B4536}"/>
                </a:ext>
              </a:extLst>
            </p:cNvPr>
            <p:cNvSpPr/>
            <p:nvPr/>
          </p:nvSpPr>
          <p:spPr>
            <a:xfrm>
              <a:off x="4458103" y="4374336"/>
              <a:ext cx="1948588" cy="681486"/>
            </a:xfrm>
            <a:prstGeom prst="flowChartProcess">
              <a:avLst/>
            </a:prstGeom>
            <a:pattFill prst="sphere">
              <a:fgClr>
                <a:sysClr val="windowText" lastClr="000000"/>
              </a:fgClr>
              <a:bgClr>
                <a:sysClr val="window" lastClr="FFFFFF"/>
              </a:bgClr>
            </a:pattFill>
            <a:ln w="12700" cap="flat" cmpd="sng" algn="ctr">
              <a:solidFill>
                <a:srgbClr val="4472C4">
                  <a:shade val="1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6" name="フローチャート: 処理 5">
              <a:extLst>
                <a:ext uri="{FF2B5EF4-FFF2-40B4-BE49-F238E27FC236}">
                  <a16:creationId xmlns:a16="http://schemas.microsoft.com/office/drawing/2014/main" xmlns="" id="{FE345412-E82E-8475-C898-80C6A4F1B690}"/>
                </a:ext>
              </a:extLst>
            </p:cNvPr>
            <p:cNvSpPr/>
            <p:nvPr/>
          </p:nvSpPr>
          <p:spPr>
            <a:xfrm>
              <a:off x="6695759" y="4374336"/>
              <a:ext cx="71295" cy="681486"/>
            </a:xfrm>
            <a:prstGeom prst="flowChartProcess">
              <a:avLst/>
            </a:prstGeom>
            <a:solidFill>
              <a:sysClr val="window" lastClr="FFFFFF">
                <a:lumMod val="75000"/>
              </a:sysClr>
            </a:solidFill>
            <a:ln w="12700" cap="flat" cmpd="sng" algn="ctr">
              <a:solidFill>
                <a:srgbClr val="4472C4">
                  <a:shade val="1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7" name="フローチャート: 処理 6">
              <a:extLst>
                <a:ext uri="{FF2B5EF4-FFF2-40B4-BE49-F238E27FC236}">
                  <a16:creationId xmlns:a16="http://schemas.microsoft.com/office/drawing/2014/main" xmlns="" id="{9BEA5FA6-45A1-29F9-6F86-31AEE0005511}"/>
                </a:ext>
              </a:extLst>
            </p:cNvPr>
            <p:cNvSpPr/>
            <p:nvPr/>
          </p:nvSpPr>
          <p:spPr>
            <a:xfrm>
              <a:off x="2366435" y="4374336"/>
              <a:ext cx="64814" cy="681486"/>
            </a:xfrm>
            <a:prstGeom prst="flowChartProcess">
              <a:avLst/>
            </a:prstGeom>
            <a:solidFill>
              <a:sysClr val="window" lastClr="FFFFFF">
                <a:lumMod val="75000"/>
              </a:sysClr>
            </a:solidFill>
            <a:ln w="12700" cap="flat" cmpd="sng" algn="ctr">
              <a:solidFill>
                <a:srgbClr val="4472C4">
                  <a:shade val="1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8" name="フローチャート: 処理 7">
              <a:extLst>
                <a:ext uri="{FF2B5EF4-FFF2-40B4-BE49-F238E27FC236}">
                  <a16:creationId xmlns:a16="http://schemas.microsoft.com/office/drawing/2014/main" xmlns="" id="{BC2E476E-8F5A-8D60-3680-AE7AA94C6B5A}"/>
                </a:ext>
              </a:extLst>
            </p:cNvPr>
            <p:cNvSpPr/>
            <p:nvPr/>
          </p:nvSpPr>
          <p:spPr>
            <a:xfrm>
              <a:off x="4386465" y="4374336"/>
              <a:ext cx="65775" cy="681486"/>
            </a:xfrm>
            <a:prstGeom prst="flowChartProcess">
              <a:avLst/>
            </a:prstGeom>
            <a:solidFill>
              <a:sysClr val="window" lastClr="FFFFFF">
                <a:lumMod val="75000"/>
              </a:sysClr>
            </a:solidFill>
            <a:ln w="12700" cap="flat" cmpd="sng" algn="ctr">
              <a:solidFill>
                <a:srgbClr val="4472C4">
                  <a:shade val="1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9" name="フローチャート: 処理 8">
              <a:extLst>
                <a:ext uri="{FF2B5EF4-FFF2-40B4-BE49-F238E27FC236}">
                  <a16:creationId xmlns:a16="http://schemas.microsoft.com/office/drawing/2014/main" xmlns="" id="{F3DCD3C5-3F45-465D-2AA1-DA4E7D107092}"/>
                </a:ext>
              </a:extLst>
            </p:cNvPr>
            <p:cNvSpPr/>
            <p:nvPr/>
          </p:nvSpPr>
          <p:spPr>
            <a:xfrm>
              <a:off x="6773400" y="4184551"/>
              <a:ext cx="86267" cy="1043797"/>
            </a:xfrm>
            <a:prstGeom prst="flowChartProcess">
              <a:avLst/>
            </a:prstGeom>
            <a:solidFill>
              <a:srgbClr val="44546A">
                <a:lumMod val="40000"/>
                <a:lumOff val="60000"/>
              </a:srgbClr>
            </a:solidFill>
            <a:ln w="12700" cap="flat" cmpd="sng" algn="ctr">
              <a:solidFill>
                <a:srgbClr val="4472C4">
                  <a:shade val="1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0" name="フローチャート: 処理 9">
              <a:extLst>
                <a:ext uri="{FF2B5EF4-FFF2-40B4-BE49-F238E27FC236}">
                  <a16:creationId xmlns:a16="http://schemas.microsoft.com/office/drawing/2014/main" xmlns="" id="{918C2B9D-B383-8475-7936-BC3C6294E353}"/>
                </a:ext>
              </a:extLst>
            </p:cNvPr>
            <p:cNvSpPr/>
            <p:nvPr/>
          </p:nvSpPr>
          <p:spPr>
            <a:xfrm>
              <a:off x="6864940" y="4182426"/>
              <a:ext cx="86267" cy="1043797"/>
            </a:xfrm>
            <a:prstGeom prst="flowChartProcess">
              <a:avLst/>
            </a:prstGeom>
            <a:solidFill>
              <a:srgbClr val="44546A">
                <a:lumMod val="40000"/>
                <a:lumOff val="60000"/>
              </a:srgbClr>
            </a:solidFill>
            <a:ln w="12700" cap="flat" cmpd="sng" algn="ctr">
              <a:solidFill>
                <a:srgbClr val="4472C4">
                  <a:shade val="1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1" name="フローチャート: 処理 10">
              <a:extLst>
                <a:ext uri="{FF2B5EF4-FFF2-40B4-BE49-F238E27FC236}">
                  <a16:creationId xmlns:a16="http://schemas.microsoft.com/office/drawing/2014/main" xmlns="" id="{BE36E290-FB46-D321-3AD0-2A9317AF2D31}"/>
                </a:ext>
              </a:extLst>
            </p:cNvPr>
            <p:cNvSpPr/>
            <p:nvPr/>
          </p:nvSpPr>
          <p:spPr>
            <a:xfrm>
              <a:off x="6951210" y="4630968"/>
              <a:ext cx="181155" cy="142335"/>
            </a:xfrm>
            <a:prstGeom prst="flowChartProcess">
              <a:avLst/>
            </a:prstGeom>
            <a:solidFill>
              <a:srgbClr val="A5A5A5">
                <a:lumMod val="40000"/>
                <a:lumOff val="60000"/>
              </a:srgbClr>
            </a:solidFill>
            <a:ln w="12700" cap="flat" cmpd="sng" algn="ctr">
              <a:solidFill>
                <a:srgbClr val="4472C4">
                  <a:shade val="1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2" name="フローチャート: 処理 11">
              <a:extLst>
                <a:ext uri="{FF2B5EF4-FFF2-40B4-BE49-F238E27FC236}">
                  <a16:creationId xmlns:a16="http://schemas.microsoft.com/office/drawing/2014/main" xmlns="" id="{250D5E4E-BB9F-5B15-D347-0D380F0BC627}"/>
                </a:ext>
              </a:extLst>
            </p:cNvPr>
            <p:cNvSpPr/>
            <p:nvPr/>
          </p:nvSpPr>
          <p:spPr>
            <a:xfrm>
              <a:off x="2179999" y="4184551"/>
              <a:ext cx="86267" cy="1043797"/>
            </a:xfrm>
            <a:prstGeom prst="flowChartProcess">
              <a:avLst/>
            </a:prstGeom>
            <a:solidFill>
              <a:srgbClr val="44546A">
                <a:lumMod val="40000"/>
                <a:lumOff val="60000"/>
              </a:srgbClr>
            </a:solidFill>
            <a:ln w="12700" cap="flat" cmpd="sng" algn="ctr">
              <a:solidFill>
                <a:srgbClr val="4472C4">
                  <a:shade val="1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3" name="フローチャート: 処理 12">
              <a:extLst>
                <a:ext uri="{FF2B5EF4-FFF2-40B4-BE49-F238E27FC236}">
                  <a16:creationId xmlns:a16="http://schemas.microsoft.com/office/drawing/2014/main" xmlns="" id="{FC9E64F3-DC19-3B79-CB60-8FBAE85ED8B8}"/>
                </a:ext>
              </a:extLst>
            </p:cNvPr>
            <p:cNvSpPr/>
            <p:nvPr/>
          </p:nvSpPr>
          <p:spPr>
            <a:xfrm>
              <a:off x="2271539" y="4182426"/>
              <a:ext cx="86267" cy="1043797"/>
            </a:xfrm>
            <a:prstGeom prst="flowChartProcess">
              <a:avLst/>
            </a:prstGeom>
            <a:solidFill>
              <a:srgbClr val="44546A">
                <a:lumMod val="40000"/>
                <a:lumOff val="60000"/>
              </a:srgbClr>
            </a:solidFill>
            <a:ln w="12700" cap="flat" cmpd="sng" algn="ctr">
              <a:solidFill>
                <a:srgbClr val="4472C4">
                  <a:shade val="1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4" name="フローチャート: 処理 13">
              <a:extLst>
                <a:ext uri="{FF2B5EF4-FFF2-40B4-BE49-F238E27FC236}">
                  <a16:creationId xmlns:a16="http://schemas.microsoft.com/office/drawing/2014/main" xmlns="" id="{C4B512F8-6C57-3E21-BDDE-EE427C2BB989}"/>
                </a:ext>
              </a:extLst>
            </p:cNvPr>
            <p:cNvSpPr/>
            <p:nvPr/>
          </p:nvSpPr>
          <p:spPr>
            <a:xfrm>
              <a:off x="1998844" y="4639595"/>
              <a:ext cx="181155" cy="142335"/>
            </a:xfrm>
            <a:prstGeom prst="flowChartProcess">
              <a:avLst/>
            </a:prstGeom>
            <a:solidFill>
              <a:srgbClr val="A5A5A5">
                <a:lumMod val="40000"/>
                <a:lumOff val="60000"/>
              </a:srgbClr>
            </a:solidFill>
            <a:ln w="12700" cap="flat" cmpd="sng" algn="ctr">
              <a:solidFill>
                <a:srgbClr val="4472C4">
                  <a:shade val="1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5" name="フローチャート: 処理 14">
              <a:extLst>
                <a:ext uri="{FF2B5EF4-FFF2-40B4-BE49-F238E27FC236}">
                  <a16:creationId xmlns:a16="http://schemas.microsoft.com/office/drawing/2014/main" xmlns="" id="{C8157ADE-88F6-6EAD-9F56-3E2ECC9F6B47}"/>
                </a:ext>
              </a:extLst>
            </p:cNvPr>
            <p:cNvSpPr/>
            <p:nvPr/>
          </p:nvSpPr>
          <p:spPr>
            <a:xfrm rot="5400000">
              <a:off x="4479247" y="4203961"/>
              <a:ext cx="181155" cy="142335"/>
            </a:xfrm>
            <a:prstGeom prst="flowChartProcess">
              <a:avLst/>
            </a:prstGeom>
            <a:solidFill>
              <a:srgbClr val="A5A5A5">
                <a:lumMod val="40000"/>
                <a:lumOff val="60000"/>
              </a:srgbClr>
            </a:solidFill>
            <a:ln w="12700" cap="flat" cmpd="sng" algn="ctr">
              <a:solidFill>
                <a:srgbClr val="4472C4">
                  <a:shade val="1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xmlns="" id="{7B83C0CA-F2EF-7DBD-5B80-1227E036D6EC}"/>
                </a:ext>
              </a:extLst>
            </p:cNvPr>
            <p:cNvGrpSpPr/>
            <p:nvPr/>
          </p:nvGrpSpPr>
          <p:grpSpPr>
            <a:xfrm>
              <a:off x="6422924" y="4374336"/>
              <a:ext cx="260879" cy="686889"/>
              <a:chOff x="6432243" y="1571071"/>
              <a:chExt cx="260879" cy="686889"/>
            </a:xfrm>
          </p:grpSpPr>
          <p:sp>
            <p:nvSpPr>
              <p:cNvPr id="17" name="正方形/長方形 16">
                <a:extLst>
                  <a:ext uri="{FF2B5EF4-FFF2-40B4-BE49-F238E27FC236}">
                    <a16:creationId xmlns:a16="http://schemas.microsoft.com/office/drawing/2014/main" xmlns="" id="{1D389C71-B58C-CEE0-957B-80BAF39F1F20}"/>
                  </a:ext>
                </a:extLst>
              </p:cNvPr>
              <p:cNvSpPr/>
              <p:nvPr/>
            </p:nvSpPr>
            <p:spPr>
              <a:xfrm>
                <a:off x="6432243" y="1571071"/>
                <a:ext cx="260879" cy="681486"/>
              </a:xfrm>
              <a:prstGeom prst="rect">
                <a:avLst/>
              </a:prstGeom>
              <a:noFill/>
              <a:ln w="12700" cap="flat" cmpd="sng" algn="ctr">
                <a:solidFill>
                  <a:srgbClr val="4472C4">
                    <a:shade val="1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18" name="平行四辺形 17">
                <a:extLst>
                  <a:ext uri="{FF2B5EF4-FFF2-40B4-BE49-F238E27FC236}">
                    <a16:creationId xmlns:a16="http://schemas.microsoft.com/office/drawing/2014/main" xmlns="" id="{4A22C3BC-9167-67E2-BB65-F8B6E9119EDB}"/>
                  </a:ext>
                </a:extLst>
              </p:cNvPr>
              <p:cNvSpPr/>
              <p:nvPr/>
            </p:nvSpPr>
            <p:spPr>
              <a:xfrm>
                <a:off x="6442198" y="1576474"/>
                <a:ext cx="120484" cy="681486"/>
              </a:xfrm>
              <a:prstGeom prst="parallelogram">
                <a:avLst>
                  <a:gd name="adj" fmla="val 57089"/>
                </a:avLst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19" name="平行四辺形 18">
                <a:extLst>
                  <a:ext uri="{FF2B5EF4-FFF2-40B4-BE49-F238E27FC236}">
                    <a16:creationId xmlns:a16="http://schemas.microsoft.com/office/drawing/2014/main" xmlns="" id="{AB1DFF73-48DA-636B-0F24-57C72D54A3DD}"/>
                  </a:ext>
                </a:extLst>
              </p:cNvPr>
              <p:cNvSpPr/>
              <p:nvPr/>
            </p:nvSpPr>
            <p:spPr>
              <a:xfrm>
                <a:off x="6556405" y="1576474"/>
                <a:ext cx="120484" cy="681486"/>
              </a:xfrm>
              <a:prstGeom prst="parallelogram">
                <a:avLst>
                  <a:gd name="adj" fmla="val 57089"/>
                </a:avLst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</p:grpSp>
      </p:grpSp>
      <p:pic>
        <p:nvPicPr>
          <p:cNvPr id="22" name="図 21">
            <a:extLst>
              <a:ext uri="{FF2B5EF4-FFF2-40B4-BE49-F238E27FC236}">
                <a16:creationId xmlns:a16="http://schemas.microsoft.com/office/drawing/2014/main" xmlns="" id="{2D36A625-0519-7907-2C80-CBB7D3D1B1A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32420" y="3832806"/>
            <a:ext cx="4889377" cy="1354121"/>
          </a:xfrm>
          <a:prstGeom prst="rect">
            <a:avLst/>
          </a:prstGeom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xmlns="" id="{52CB855E-2F75-F2DA-E952-619E3777320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32420" y="2527163"/>
            <a:ext cx="4889377" cy="1133117"/>
          </a:xfrm>
          <a:prstGeom prst="rect">
            <a:avLst/>
          </a:prstGeom>
        </p:spPr>
      </p:pic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xmlns="" id="{1F2BF216-0EB5-E5F4-AB52-324EA20800A1}"/>
              </a:ext>
            </a:extLst>
          </p:cNvPr>
          <p:cNvSpPr txBox="1"/>
          <p:nvPr/>
        </p:nvSpPr>
        <p:spPr>
          <a:xfrm>
            <a:off x="147706" y="5359453"/>
            <a:ext cx="7861447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실리카특수 바이오 필터</a:t>
            </a:r>
            <a:r>
              <a:rPr lang="ko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는 </a:t>
            </a:r>
            <a:r>
              <a:rPr lang="ko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액체의 분자 구조를 변화시킵니다.</a:t>
            </a:r>
          </a:p>
          <a:p>
            <a:r>
              <a:rPr kumimoji="1" lang="ko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필터 내부는 내부에 액체를 담기 위해 "특수 기능성 유리</a:t>
            </a:r>
            <a:r>
              <a:rPr kumimoji="1" lang="ko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"(</a:t>
            </a:r>
            <a:r>
              <a:rPr lang="ko-KR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실리카특수필터</a:t>
            </a:r>
            <a:r>
              <a:rPr kumimoji="1" lang="ko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유리</a:t>
            </a:r>
            <a:r>
              <a:rPr kumimoji="1" lang="ko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)로 </a:t>
            </a:r>
            <a:endParaRPr kumimoji="1" lang="en-US" altLang="ko" sz="16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ko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채워져 </a:t>
            </a:r>
            <a:r>
              <a:rPr kumimoji="1" lang="ko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있습니다</a:t>
            </a:r>
            <a:endParaRPr kumimoji="1"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ko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이를 통과함으로써 </a:t>
            </a:r>
            <a:r>
              <a:rPr lang="ko-KR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실리카특수필터</a:t>
            </a:r>
            <a:r>
              <a:rPr kumimoji="1" lang="ko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유리와  액체가 </a:t>
            </a:r>
            <a:r>
              <a:rPr kumimoji="1" lang="ko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접촉하여 액체를 변형시킵니다.</a:t>
            </a:r>
          </a:p>
          <a:p>
            <a:endParaRPr kumimoji="1" lang="ja-JP" altLang="en-US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09263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1E46D6B-4BBB-891C-7E67-8FC4A31AB2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xmlns="" id="{4FA39A79-971B-8A1B-8731-5F8EA99D4631}"/>
              </a:ext>
            </a:extLst>
          </p:cNvPr>
          <p:cNvSpPr txBox="1"/>
          <p:nvPr/>
        </p:nvSpPr>
        <p:spPr>
          <a:xfrm>
            <a:off x="188958" y="1359748"/>
            <a:ext cx="882991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ko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◾️</a:t>
            </a:r>
            <a:r>
              <a:rPr kumimoji="1" lang="ko" altLang="en-US" sz="14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성분</a:t>
            </a:r>
            <a:endParaRPr kumimoji="1" lang="en-US" altLang="ko" sz="1400" b="1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ko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・</a:t>
            </a:r>
            <a:r>
              <a:rPr kumimoji="1" lang="ko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블랙</a:t>
            </a:r>
            <a:r>
              <a:rPr kumimoji="1" lang="ko" altLang="en-US" sz="14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:</a:t>
            </a:r>
            <a:r>
              <a:rPr lang="ja-JP" altLang="en-US" sz="1400" dirty="0" smtClean="0"/>
              <a:t>磁鉄鉱</a:t>
            </a:r>
            <a:r>
              <a:rPr lang="ko-KR" altLang="en-US" sz="1400" dirty="0" smtClean="0"/>
              <a:t>마그네틱과 </a:t>
            </a:r>
            <a:r>
              <a:rPr kumimoji="1" lang="ko" altLang="en-US" sz="14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그린:헬스톤</a:t>
            </a:r>
            <a:r>
              <a:rPr kumimoji="1" lang="ko-KR" altLang="en-US" sz="14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과 </a:t>
            </a:r>
            <a:r>
              <a:rPr kumimoji="1" lang="ko-KR" altLang="en-US" sz="14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수용성실리카의 </a:t>
            </a:r>
            <a:r>
              <a:rPr kumimoji="1" lang="ko-KR" altLang="en-US" sz="14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합성으로</a:t>
            </a:r>
            <a:r>
              <a:rPr kumimoji="1" lang="en-US" altLang="ko-KR" sz="14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,</a:t>
            </a:r>
            <a:endParaRPr kumimoji="1" lang="en-US" altLang="ja-JP" sz="1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ko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◾️ 특징: 와타나베 고지 명예 교수(공학 박사), 구루메 공업 대학, 후쿠오카 현립 이즈카 연구 개발 센터 등 다수의 </a:t>
            </a:r>
            <a:r>
              <a:rPr kumimoji="1" lang="ko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시연 </a:t>
            </a:r>
            <a:endParaRPr kumimoji="1" lang="en-US" altLang="ja-JP" sz="1400" dirty="0">
              <a:highlight>
                <a:srgbClr val="FFFF00"/>
              </a:highlight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ko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・표면 친수성(극도로 감소된 표면 장력</a:t>
            </a:r>
            <a:r>
              <a:rPr kumimoji="1" lang="ko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) </a:t>
            </a:r>
            <a:r>
              <a:rPr kumimoji="1" lang="ko-KR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오사카산업연구</a:t>
            </a:r>
            <a:endParaRPr kumimoji="1" lang="en-US" altLang="ko-KR" sz="14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ko-KR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소 감수의 실리카수 기름종이에 흡수력 실험 동영상 참조</a:t>
            </a:r>
            <a:endParaRPr lang="en-US" altLang="ko-KR" sz="14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ko-KR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ko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・</a:t>
            </a:r>
            <a:r>
              <a:rPr kumimoji="1" lang="ko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항균 항균</a:t>
            </a:r>
            <a:endParaRPr kumimoji="1"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ko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・탈취 및 탈취 특성</a:t>
            </a:r>
            <a:endParaRPr kumimoji="1"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ko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・산화환원 특성</a:t>
            </a:r>
            <a:endParaRPr kumimoji="1"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ko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・원적외선 특성</a:t>
            </a:r>
            <a:endParaRPr kumimoji="1"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ko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◾️</a:t>
            </a:r>
            <a:r>
              <a:rPr kumimoji="1" lang="ko-KR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효능</a:t>
            </a:r>
            <a:endParaRPr kumimoji="1"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342900" indent="-342900">
              <a:lnSpc>
                <a:spcPct val="150000"/>
              </a:lnSpc>
              <a:buAutoNum type="arabicParenBoth"/>
            </a:pPr>
            <a:r>
              <a:rPr kumimoji="1" lang="ko" altLang="ja-JP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연비 </a:t>
            </a:r>
            <a:r>
              <a:rPr kumimoji="1" lang="ko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향상 및 유해 배기가스 </a:t>
            </a:r>
            <a:r>
              <a:rPr kumimoji="1" lang="ko" altLang="ja-JP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감소</a:t>
            </a:r>
            <a:endParaRPr kumimoji="1" lang="en-US" altLang="ko" sz="14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342900" indent="-342900">
              <a:lnSpc>
                <a:spcPct val="150000"/>
              </a:lnSpc>
              <a:buAutoNum type="arabicParenBoth"/>
            </a:pPr>
            <a:r>
              <a:rPr kumimoji="1" lang="ko" altLang="ja-JP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보일러의 </a:t>
            </a:r>
            <a:r>
              <a:rPr kumimoji="1" lang="ko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연비 향상 및 유해 배기가스 감소</a:t>
            </a:r>
            <a:endParaRPr kumimoji="1"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ko" altLang="ja-JP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kumimoji="1" lang="en-US" altLang="ko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r>
            <a:r>
              <a:rPr kumimoji="1" lang="ko" altLang="ja-JP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) </a:t>
            </a:r>
            <a:r>
              <a:rPr kumimoji="1" lang="ko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배관의 석회질 제거(물, 온천)</a:t>
            </a:r>
            <a:endParaRPr kumimoji="1"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ko" altLang="ja-JP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kumimoji="1" lang="en-US" altLang="ko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4</a:t>
            </a:r>
            <a:r>
              <a:rPr kumimoji="1" lang="ko" altLang="ja-JP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) </a:t>
            </a:r>
            <a:r>
              <a:rPr kumimoji="1" lang="ko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수족관 수질의 정화 및 어류 성장 촉진</a:t>
            </a:r>
            <a:endParaRPr kumimoji="1"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ko" altLang="ja-JP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kumimoji="1" lang="en-US" altLang="ko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5</a:t>
            </a:r>
            <a:r>
              <a:rPr kumimoji="1" lang="ko" altLang="ja-JP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) </a:t>
            </a:r>
            <a:r>
              <a:rPr kumimoji="1" lang="ko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작물의 성장 촉진 및 품질 향상</a:t>
            </a:r>
            <a:endParaRPr kumimoji="1"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xmlns="" id="{5A6A250F-C9EE-F9E0-2F19-147B23982BC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7342" y="2373669"/>
            <a:ext cx="3548180" cy="1841152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xmlns="" id="{3510B4B5-F4E6-CF48-C5B3-42A0010A131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71454" y="4350618"/>
            <a:ext cx="2728969" cy="2117561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xmlns="" id="{DAAAAA45-8073-D4B1-DA27-90585B1D8B57}"/>
              </a:ext>
            </a:extLst>
          </p:cNvPr>
          <p:cNvSpPr txBox="1"/>
          <p:nvPr/>
        </p:nvSpPr>
        <p:spPr>
          <a:xfrm>
            <a:off x="362308" y="781711"/>
            <a:ext cx="63835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실리카특수바이오 필터는</a:t>
            </a:r>
            <a:r>
              <a:rPr kumimoji="1" lang="ko" altLang="en-US" sz="28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?</a:t>
            </a:r>
            <a:endParaRPr kumimoji="1" lang="ko" altLang="en-US" sz="2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4164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40B4C9D3-3CA7-F1FA-4AB8-80B8BC29AE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xmlns="" id="{509EBBCE-F730-01F7-9BB7-BE953AB1434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0149" y="1856536"/>
            <a:ext cx="3029373" cy="2076740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xmlns="" id="{6333905C-91E2-16AC-3354-9E173E494255}"/>
              </a:ext>
            </a:extLst>
          </p:cNvPr>
          <p:cNvSpPr txBox="1"/>
          <p:nvPr/>
        </p:nvSpPr>
        <p:spPr>
          <a:xfrm>
            <a:off x="362308" y="781711"/>
            <a:ext cx="63576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엔진 냉각수에 표면 장력이 감소된 </a:t>
            </a:r>
            <a:r>
              <a:rPr kumimoji="1" lang="ko" altLang="en-US" sz="28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    냉각수를 </a:t>
            </a:r>
            <a:r>
              <a:rPr kumimoji="1" lang="ko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사용하면 어떻게 됩니까?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xmlns="" id="{061131CC-D3D8-4866-9454-BB90255F109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91591" y="2013202"/>
            <a:ext cx="1952124" cy="1377361"/>
          </a:xfrm>
          <a:prstGeom prst="rect">
            <a:avLst/>
          </a:prstGeom>
        </p:spPr>
      </p:pic>
      <p:sp>
        <p:nvSpPr>
          <p:cNvPr id="8" name="楕円 7">
            <a:extLst>
              <a:ext uri="{FF2B5EF4-FFF2-40B4-BE49-F238E27FC236}">
                <a16:creationId xmlns:a16="http://schemas.microsoft.com/office/drawing/2014/main" xmlns="" id="{1284FE0B-03DF-1B46-2082-3B8859FBC9D9}"/>
              </a:ext>
            </a:extLst>
          </p:cNvPr>
          <p:cNvSpPr/>
          <p:nvPr/>
        </p:nvSpPr>
        <p:spPr>
          <a:xfrm>
            <a:off x="1905069" y="3389484"/>
            <a:ext cx="359752" cy="327259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xmlns="" id="{27D719F5-12FF-9FFE-6E76-F1E399813AC3}"/>
              </a:ext>
            </a:extLst>
          </p:cNvPr>
          <p:cNvSpPr txBox="1"/>
          <p:nvPr/>
        </p:nvSpPr>
        <p:spPr>
          <a:xfrm>
            <a:off x="5693346" y="2221012"/>
            <a:ext cx="30020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모든 엔진</a:t>
            </a:r>
            <a:r>
              <a:rPr kumimoji="1" lang="ko" altLang="en-US" sz="14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의 피스톤 연소부와 냉각수 사이의 경계</a:t>
            </a:r>
            <a:r>
              <a:rPr kumimoji="1" lang="ko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는 금속 벽입니다. </a:t>
            </a:r>
            <a:endParaRPr kumimoji="1"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ko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금속의 표면은 겉은 매끄럽지만 실제로는 거칠고 요철이 많습니다.</a:t>
            </a:r>
            <a:endParaRPr kumimoji="1" lang="ja-JP" altLang="en-US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1" name="吹き出し: 四角形 10">
            <a:extLst>
              <a:ext uri="{FF2B5EF4-FFF2-40B4-BE49-F238E27FC236}">
                <a16:creationId xmlns:a16="http://schemas.microsoft.com/office/drawing/2014/main" xmlns="" id="{D1038EB5-A4A7-A018-1F24-954BB4BBF1AC}"/>
              </a:ext>
            </a:extLst>
          </p:cNvPr>
          <p:cNvSpPr/>
          <p:nvPr/>
        </p:nvSpPr>
        <p:spPr>
          <a:xfrm>
            <a:off x="3591591" y="2030556"/>
            <a:ext cx="1952124" cy="1377361"/>
          </a:xfrm>
          <a:prstGeom prst="wedgeRectCallout">
            <a:avLst>
              <a:gd name="adj1" fmla="val -118307"/>
              <a:gd name="adj2" fmla="val 59504"/>
            </a:avLst>
          </a:prstGeom>
          <a:noFill/>
          <a:ln w="158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xmlns="" id="{E1FA9017-EF67-B255-81A7-8610713C4FC6}"/>
              </a:ext>
            </a:extLst>
          </p:cNvPr>
          <p:cNvSpPr txBox="1"/>
          <p:nvPr/>
        </p:nvSpPr>
        <p:spPr>
          <a:xfrm>
            <a:off x="3600287" y="3407917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ko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금속 표면의 전자 현미경</a:t>
            </a:r>
            <a:endParaRPr kumimoji="1"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ko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에서 본 사진</a:t>
            </a:r>
          </a:p>
        </p:txBody>
      </p:sp>
      <p:grpSp>
        <p:nvGrpSpPr>
          <p:cNvPr id="51" name="グループ化 50">
            <a:extLst>
              <a:ext uri="{FF2B5EF4-FFF2-40B4-BE49-F238E27FC236}">
                <a16:creationId xmlns:a16="http://schemas.microsoft.com/office/drawing/2014/main" xmlns="" id="{850EEDD9-C77F-8F31-5A9F-4D86C25BE576}"/>
              </a:ext>
            </a:extLst>
          </p:cNvPr>
          <p:cNvGrpSpPr/>
          <p:nvPr/>
        </p:nvGrpSpPr>
        <p:grpSpPr>
          <a:xfrm>
            <a:off x="439947" y="4024578"/>
            <a:ext cx="2570897" cy="2091116"/>
            <a:chOff x="1029389" y="3994724"/>
            <a:chExt cx="2892664" cy="2170578"/>
          </a:xfrm>
        </p:grpSpPr>
        <p:grpSp>
          <p:nvGrpSpPr>
            <p:cNvPr id="45" name="グループ化 44">
              <a:extLst>
                <a:ext uri="{FF2B5EF4-FFF2-40B4-BE49-F238E27FC236}">
                  <a16:creationId xmlns:a16="http://schemas.microsoft.com/office/drawing/2014/main" xmlns="" id="{31F1A122-B85C-BB06-F76A-7175560F8C3F}"/>
                </a:ext>
              </a:extLst>
            </p:cNvPr>
            <p:cNvGrpSpPr/>
            <p:nvPr/>
          </p:nvGrpSpPr>
          <p:grpSpPr>
            <a:xfrm>
              <a:off x="1029389" y="3994724"/>
              <a:ext cx="2892664" cy="2170578"/>
              <a:chOff x="813060" y="4355349"/>
              <a:chExt cx="3570973" cy="2385344"/>
            </a:xfrm>
          </p:grpSpPr>
          <p:sp>
            <p:nvSpPr>
              <p:cNvPr id="33" name="正方形/長方形 32">
                <a:extLst>
                  <a:ext uri="{FF2B5EF4-FFF2-40B4-BE49-F238E27FC236}">
                    <a16:creationId xmlns:a16="http://schemas.microsoft.com/office/drawing/2014/main" xmlns="" id="{AF466436-F338-F698-BFA8-B9B5F72E745A}"/>
                  </a:ext>
                </a:extLst>
              </p:cNvPr>
              <p:cNvSpPr/>
              <p:nvPr/>
            </p:nvSpPr>
            <p:spPr>
              <a:xfrm>
                <a:off x="813061" y="4355349"/>
                <a:ext cx="3570972" cy="1169551"/>
              </a:xfrm>
              <a:prstGeom prst="rect">
                <a:avLst/>
              </a:prstGeom>
              <a:solidFill>
                <a:srgbClr val="00F0F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1"/>
              <a:lstStyle/>
              <a:p>
                <a:pPr algn="ctr"/>
                <a:r>
                  <a:rPr kumimoji="1" lang="ko" altLang="en-US" b="1">
                    <a:solidFill>
                      <a:schemeClr val="bg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물</a:t>
                </a:r>
              </a:p>
            </p:txBody>
          </p:sp>
          <p:sp>
            <p:nvSpPr>
              <p:cNvPr id="19" name="楕円 18">
                <a:extLst>
                  <a:ext uri="{FF2B5EF4-FFF2-40B4-BE49-F238E27FC236}">
                    <a16:creationId xmlns:a16="http://schemas.microsoft.com/office/drawing/2014/main" xmlns="" id="{3E411D09-9E92-CB4F-8C95-D4386BE19084}"/>
                  </a:ext>
                </a:extLst>
              </p:cNvPr>
              <p:cNvSpPr/>
              <p:nvPr/>
            </p:nvSpPr>
            <p:spPr>
              <a:xfrm>
                <a:off x="1079289" y="5158794"/>
                <a:ext cx="222096" cy="203465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" name="楕円 19">
                <a:extLst>
                  <a:ext uri="{FF2B5EF4-FFF2-40B4-BE49-F238E27FC236}">
                    <a16:creationId xmlns:a16="http://schemas.microsoft.com/office/drawing/2014/main" xmlns="" id="{BFE8CC74-A3B5-E664-7143-2ACD2396EAB7}"/>
                  </a:ext>
                </a:extLst>
              </p:cNvPr>
              <p:cNvSpPr/>
              <p:nvPr/>
            </p:nvSpPr>
            <p:spPr>
              <a:xfrm>
                <a:off x="3097961" y="5158793"/>
                <a:ext cx="221381" cy="250257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" name="楕円 20">
                <a:extLst>
                  <a:ext uri="{FF2B5EF4-FFF2-40B4-BE49-F238E27FC236}">
                    <a16:creationId xmlns:a16="http://schemas.microsoft.com/office/drawing/2014/main" xmlns="" id="{1BADC2DA-9918-6DCF-102E-3A3D6835BDA9}"/>
                  </a:ext>
                </a:extLst>
              </p:cNvPr>
              <p:cNvSpPr/>
              <p:nvPr/>
            </p:nvSpPr>
            <p:spPr>
              <a:xfrm>
                <a:off x="1394259" y="5198629"/>
                <a:ext cx="147446" cy="16363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" name="楕円 21">
                <a:extLst>
                  <a:ext uri="{FF2B5EF4-FFF2-40B4-BE49-F238E27FC236}">
                    <a16:creationId xmlns:a16="http://schemas.microsoft.com/office/drawing/2014/main" xmlns="" id="{9B3D9CFE-FF2A-4317-7DFA-3CB04DA5A0D0}"/>
                  </a:ext>
                </a:extLst>
              </p:cNvPr>
              <p:cNvSpPr/>
              <p:nvPr/>
            </p:nvSpPr>
            <p:spPr>
              <a:xfrm>
                <a:off x="1885824" y="5222025"/>
                <a:ext cx="147446" cy="16363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27" name="グループ化 26">
                <a:extLst>
                  <a:ext uri="{FF2B5EF4-FFF2-40B4-BE49-F238E27FC236}">
                    <a16:creationId xmlns:a16="http://schemas.microsoft.com/office/drawing/2014/main" xmlns="" id="{F69A2760-B9A4-3E14-30FF-398678D2A8A4}"/>
                  </a:ext>
                </a:extLst>
              </p:cNvPr>
              <p:cNvGrpSpPr/>
              <p:nvPr/>
            </p:nvGrpSpPr>
            <p:grpSpPr>
              <a:xfrm>
                <a:off x="813061" y="4706754"/>
                <a:ext cx="3570972" cy="1078029"/>
                <a:chOff x="3859731" y="4745255"/>
                <a:chExt cx="3570972" cy="1078029"/>
              </a:xfrm>
            </p:grpSpPr>
            <p:sp>
              <p:nvSpPr>
                <p:cNvPr id="25" name="フリーフォーム: 図形 24">
                  <a:extLst>
                    <a:ext uri="{FF2B5EF4-FFF2-40B4-BE49-F238E27FC236}">
                      <a16:creationId xmlns:a16="http://schemas.microsoft.com/office/drawing/2014/main" xmlns="" id="{3281C915-1A75-7183-D8C4-BE17F9270718}"/>
                    </a:ext>
                  </a:extLst>
                </p:cNvPr>
                <p:cNvSpPr/>
                <p:nvPr/>
              </p:nvSpPr>
              <p:spPr>
                <a:xfrm>
                  <a:off x="3859731" y="4745255"/>
                  <a:ext cx="3570972" cy="1078029"/>
                </a:xfrm>
                <a:custGeom>
                  <a:avLst/>
                  <a:gdLst>
                    <a:gd name="connsiteX0" fmla="*/ 67376 w 3570972"/>
                    <a:gd name="connsiteY0" fmla="*/ 770021 h 1078029"/>
                    <a:gd name="connsiteX1" fmla="*/ 77002 w 3570972"/>
                    <a:gd name="connsiteY1" fmla="*/ 587141 h 1078029"/>
                    <a:gd name="connsiteX2" fmla="*/ 96252 w 3570972"/>
                    <a:gd name="connsiteY2" fmla="*/ 548640 h 1078029"/>
                    <a:gd name="connsiteX3" fmla="*/ 105877 w 3570972"/>
                    <a:gd name="connsiteY3" fmla="*/ 510139 h 1078029"/>
                    <a:gd name="connsiteX4" fmla="*/ 134753 w 3570972"/>
                    <a:gd name="connsiteY4" fmla="*/ 423511 h 1078029"/>
                    <a:gd name="connsiteX5" fmla="*/ 144378 w 3570972"/>
                    <a:gd name="connsiteY5" fmla="*/ 394636 h 1078029"/>
                    <a:gd name="connsiteX6" fmla="*/ 211755 w 3570972"/>
                    <a:gd name="connsiteY6" fmla="*/ 288758 h 1078029"/>
                    <a:gd name="connsiteX7" fmla="*/ 221381 w 3570972"/>
                    <a:gd name="connsiteY7" fmla="*/ 259882 h 1078029"/>
                    <a:gd name="connsiteX8" fmla="*/ 240631 w 3570972"/>
                    <a:gd name="connsiteY8" fmla="*/ 221381 h 1078029"/>
                    <a:gd name="connsiteX9" fmla="*/ 259882 w 3570972"/>
                    <a:gd name="connsiteY9" fmla="*/ 231006 h 1078029"/>
                    <a:gd name="connsiteX10" fmla="*/ 269507 w 3570972"/>
                    <a:gd name="connsiteY10" fmla="*/ 259882 h 1078029"/>
                    <a:gd name="connsiteX11" fmla="*/ 279132 w 3570972"/>
                    <a:gd name="connsiteY11" fmla="*/ 298383 h 1078029"/>
                    <a:gd name="connsiteX12" fmla="*/ 288757 w 3570972"/>
                    <a:gd name="connsiteY12" fmla="*/ 423511 h 1078029"/>
                    <a:gd name="connsiteX13" fmla="*/ 298383 w 3570972"/>
                    <a:gd name="connsiteY13" fmla="*/ 519764 h 1078029"/>
                    <a:gd name="connsiteX14" fmla="*/ 308008 w 3570972"/>
                    <a:gd name="connsiteY14" fmla="*/ 654518 h 1078029"/>
                    <a:gd name="connsiteX15" fmla="*/ 327258 w 3570972"/>
                    <a:gd name="connsiteY15" fmla="*/ 731520 h 1078029"/>
                    <a:gd name="connsiteX16" fmla="*/ 365760 w 3570972"/>
                    <a:gd name="connsiteY16" fmla="*/ 712269 h 1078029"/>
                    <a:gd name="connsiteX17" fmla="*/ 394635 w 3570972"/>
                    <a:gd name="connsiteY17" fmla="*/ 673768 h 1078029"/>
                    <a:gd name="connsiteX18" fmla="*/ 490888 w 3570972"/>
                    <a:gd name="connsiteY18" fmla="*/ 587141 h 1078029"/>
                    <a:gd name="connsiteX19" fmla="*/ 519764 w 3570972"/>
                    <a:gd name="connsiteY19" fmla="*/ 490888 h 1078029"/>
                    <a:gd name="connsiteX20" fmla="*/ 587141 w 3570972"/>
                    <a:gd name="connsiteY20" fmla="*/ 558265 h 1078029"/>
                    <a:gd name="connsiteX21" fmla="*/ 616016 w 3570972"/>
                    <a:gd name="connsiteY21" fmla="*/ 654518 h 1078029"/>
                    <a:gd name="connsiteX22" fmla="*/ 635267 w 3570972"/>
                    <a:gd name="connsiteY22" fmla="*/ 750770 h 1078029"/>
                    <a:gd name="connsiteX23" fmla="*/ 683393 w 3570972"/>
                    <a:gd name="connsiteY23" fmla="*/ 673768 h 1078029"/>
                    <a:gd name="connsiteX24" fmla="*/ 702644 w 3570972"/>
                    <a:gd name="connsiteY24" fmla="*/ 616017 h 1078029"/>
                    <a:gd name="connsiteX25" fmla="*/ 750770 w 3570972"/>
                    <a:gd name="connsiteY25" fmla="*/ 558265 h 1078029"/>
                    <a:gd name="connsiteX26" fmla="*/ 789271 w 3570972"/>
                    <a:gd name="connsiteY26" fmla="*/ 519764 h 1078029"/>
                    <a:gd name="connsiteX27" fmla="*/ 798896 w 3570972"/>
                    <a:gd name="connsiteY27" fmla="*/ 490888 h 1078029"/>
                    <a:gd name="connsiteX28" fmla="*/ 837397 w 3570972"/>
                    <a:gd name="connsiteY28" fmla="*/ 433137 h 1078029"/>
                    <a:gd name="connsiteX29" fmla="*/ 885524 w 3570972"/>
                    <a:gd name="connsiteY29" fmla="*/ 327259 h 1078029"/>
                    <a:gd name="connsiteX30" fmla="*/ 914400 w 3570972"/>
                    <a:gd name="connsiteY30" fmla="*/ 308008 h 1078029"/>
                    <a:gd name="connsiteX31" fmla="*/ 962526 w 3570972"/>
                    <a:gd name="connsiteY31" fmla="*/ 250257 h 1078029"/>
                    <a:gd name="connsiteX32" fmla="*/ 1039528 w 3570972"/>
                    <a:gd name="connsiteY32" fmla="*/ 154004 h 1078029"/>
                    <a:gd name="connsiteX33" fmla="*/ 1049153 w 3570972"/>
                    <a:gd name="connsiteY33" fmla="*/ 77002 h 1078029"/>
                    <a:gd name="connsiteX34" fmla="*/ 1078029 w 3570972"/>
                    <a:gd name="connsiteY34" fmla="*/ 67377 h 1078029"/>
                    <a:gd name="connsiteX35" fmla="*/ 1087654 w 3570972"/>
                    <a:gd name="connsiteY35" fmla="*/ 96252 h 1078029"/>
                    <a:gd name="connsiteX36" fmla="*/ 1078029 w 3570972"/>
                    <a:gd name="connsiteY36" fmla="*/ 211756 h 1078029"/>
                    <a:gd name="connsiteX37" fmla="*/ 1058778 w 3570972"/>
                    <a:gd name="connsiteY37" fmla="*/ 259882 h 1078029"/>
                    <a:gd name="connsiteX38" fmla="*/ 1078029 w 3570972"/>
                    <a:gd name="connsiteY38" fmla="*/ 529389 h 1078029"/>
                    <a:gd name="connsiteX39" fmla="*/ 1106905 w 3570972"/>
                    <a:gd name="connsiteY39" fmla="*/ 683393 h 1078029"/>
                    <a:gd name="connsiteX40" fmla="*/ 1126155 w 3570972"/>
                    <a:gd name="connsiteY40" fmla="*/ 741145 h 1078029"/>
                    <a:gd name="connsiteX41" fmla="*/ 1241658 w 3570972"/>
                    <a:gd name="connsiteY41" fmla="*/ 616017 h 1078029"/>
                    <a:gd name="connsiteX42" fmla="*/ 1309035 w 3570972"/>
                    <a:gd name="connsiteY42" fmla="*/ 548640 h 1078029"/>
                    <a:gd name="connsiteX43" fmla="*/ 1328286 w 3570972"/>
                    <a:gd name="connsiteY43" fmla="*/ 500513 h 1078029"/>
                    <a:gd name="connsiteX44" fmla="*/ 1347536 w 3570972"/>
                    <a:gd name="connsiteY44" fmla="*/ 529389 h 1078029"/>
                    <a:gd name="connsiteX45" fmla="*/ 1376412 w 3570972"/>
                    <a:gd name="connsiteY45" fmla="*/ 577516 h 1078029"/>
                    <a:gd name="connsiteX46" fmla="*/ 1395663 w 3570972"/>
                    <a:gd name="connsiteY46" fmla="*/ 606391 h 1078029"/>
                    <a:gd name="connsiteX47" fmla="*/ 1424538 w 3570972"/>
                    <a:gd name="connsiteY47" fmla="*/ 644892 h 1078029"/>
                    <a:gd name="connsiteX48" fmla="*/ 1443789 w 3570972"/>
                    <a:gd name="connsiteY48" fmla="*/ 683393 h 1078029"/>
                    <a:gd name="connsiteX49" fmla="*/ 1453414 w 3570972"/>
                    <a:gd name="connsiteY49" fmla="*/ 644892 h 1078029"/>
                    <a:gd name="connsiteX50" fmla="*/ 1472665 w 3570972"/>
                    <a:gd name="connsiteY50" fmla="*/ 616017 h 1078029"/>
                    <a:gd name="connsiteX51" fmla="*/ 1491915 w 3570972"/>
                    <a:gd name="connsiteY51" fmla="*/ 577516 h 1078029"/>
                    <a:gd name="connsiteX52" fmla="*/ 1501541 w 3570972"/>
                    <a:gd name="connsiteY52" fmla="*/ 548640 h 1078029"/>
                    <a:gd name="connsiteX53" fmla="*/ 1559292 w 3570972"/>
                    <a:gd name="connsiteY53" fmla="*/ 490888 h 1078029"/>
                    <a:gd name="connsiteX54" fmla="*/ 1578543 w 3570972"/>
                    <a:gd name="connsiteY54" fmla="*/ 462012 h 1078029"/>
                    <a:gd name="connsiteX55" fmla="*/ 1607418 w 3570972"/>
                    <a:gd name="connsiteY55" fmla="*/ 423511 h 1078029"/>
                    <a:gd name="connsiteX56" fmla="*/ 1665170 w 3570972"/>
                    <a:gd name="connsiteY56" fmla="*/ 346509 h 1078029"/>
                    <a:gd name="connsiteX57" fmla="*/ 1732547 w 3570972"/>
                    <a:gd name="connsiteY57" fmla="*/ 259882 h 1078029"/>
                    <a:gd name="connsiteX58" fmla="*/ 1799924 w 3570972"/>
                    <a:gd name="connsiteY58" fmla="*/ 173254 h 1078029"/>
                    <a:gd name="connsiteX59" fmla="*/ 1867301 w 3570972"/>
                    <a:gd name="connsiteY59" fmla="*/ 115503 h 1078029"/>
                    <a:gd name="connsiteX60" fmla="*/ 1838425 w 3570972"/>
                    <a:gd name="connsiteY60" fmla="*/ 192505 h 1078029"/>
                    <a:gd name="connsiteX61" fmla="*/ 1828800 w 3570972"/>
                    <a:gd name="connsiteY61" fmla="*/ 288758 h 1078029"/>
                    <a:gd name="connsiteX62" fmla="*/ 1819174 w 3570972"/>
                    <a:gd name="connsiteY62" fmla="*/ 336884 h 1078029"/>
                    <a:gd name="connsiteX63" fmla="*/ 1799924 w 3570972"/>
                    <a:gd name="connsiteY63" fmla="*/ 413886 h 1078029"/>
                    <a:gd name="connsiteX64" fmla="*/ 1809549 w 3570972"/>
                    <a:gd name="connsiteY64" fmla="*/ 577516 h 1078029"/>
                    <a:gd name="connsiteX65" fmla="*/ 1828800 w 3570972"/>
                    <a:gd name="connsiteY65" fmla="*/ 654518 h 1078029"/>
                    <a:gd name="connsiteX66" fmla="*/ 1838425 w 3570972"/>
                    <a:gd name="connsiteY66" fmla="*/ 693019 h 1078029"/>
                    <a:gd name="connsiteX67" fmla="*/ 1857675 w 3570972"/>
                    <a:gd name="connsiteY67" fmla="*/ 721894 h 1078029"/>
                    <a:gd name="connsiteX68" fmla="*/ 1886551 w 3570972"/>
                    <a:gd name="connsiteY68" fmla="*/ 712269 h 1078029"/>
                    <a:gd name="connsiteX69" fmla="*/ 1915427 w 3570972"/>
                    <a:gd name="connsiteY69" fmla="*/ 673768 h 1078029"/>
                    <a:gd name="connsiteX70" fmla="*/ 1944303 w 3570972"/>
                    <a:gd name="connsiteY70" fmla="*/ 644892 h 1078029"/>
                    <a:gd name="connsiteX71" fmla="*/ 2021305 w 3570972"/>
                    <a:gd name="connsiteY71" fmla="*/ 510139 h 1078029"/>
                    <a:gd name="connsiteX72" fmla="*/ 2050181 w 3570972"/>
                    <a:gd name="connsiteY72" fmla="*/ 558265 h 1078029"/>
                    <a:gd name="connsiteX73" fmla="*/ 2079056 w 3570972"/>
                    <a:gd name="connsiteY73" fmla="*/ 577516 h 1078029"/>
                    <a:gd name="connsiteX74" fmla="*/ 2088682 w 3570972"/>
                    <a:gd name="connsiteY74" fmla="*/ 606391 h 1078029"/>
                    <a:gd name="connsiteX75" fmla="*/ 2127183 w 3570972"/>
                    <a:gd name="connsiteY75" fmla="*/ 635267 h 1078029"/>
                    <a:gd name="connsiteX76" fmla="*/ 2156058 w 3570972"/>
                    <a:gd name="connsiteY76" fmla="*/ 673768 h 1078029"/>
                    <a:gd name="connsiteX77" fmla="*/ 2165684 w 3570972"/>
                    <a:gd name="connsiteY77" fmla="*/ 702644 h 1078029"/>
                    <a:gd name="connsiteX78" fmla="*/ 2175309 w 3570972"/>
                    <a:gd name="connsiteY78" fmla="*/ 654518 h 1078029"/>
                    <a:gd name="connsiteX79" fmla="*/ 2194560 w 3570972"/>
                    <a:gd name="connsiteY79" fmla="*/ 577516 h 1078029"/>
                    <a:gd name="connsiteX80" fmla="*/ 2261936 w 3570972"/>
                    <a:gd name="connsiteY80" fmla="*/ 539014 h 1078029"/>
                    <a:gd name="connsiteX81" fmla="*/ 2300437 w 3570972"/>
                    <a:gd name="connsiteY81" fmla="*/ 596766 h 1078029"/>
                    <a:gd name="connsiteX82" fmla="*/ 2338938 w 3570972"/>
                    <a:gd name="connsiteY82" fmla="*/ 673768 h 1078029"/>
                    <a:gd name="connsiteX83" fmla="*/ 2396690 w 3570972"/>
                    <a:gd name="connsiteY83" fmla="*/ 779646 h 1078029"/>
                    <a:gd name="connsiteX84" fmla="*/ 2473692 w 3570972"/>
                    <a:gd name="connsiteY84" fmla="*/ 693019 h 1078029"/>
                    <a:gd name="connsiteX85" fmla="*/ 2483317 w 3570972"/>
                    <a:gd name="connsiteY85" fmla="*/ 654518 h 1078029"/>
                    <a:gd name="connsiteX86" fmla="*/ 2502568 w 3570972"/>
                    <a:gd name="connsiteY86" fmla="*/ 625642 h 1078029"/>
                    <a:gd name="connsiteX87" fmla="*/ 2560320 w 3570972"/>
                    <a:gd name="connsiteY87" fmla="*/ 529389 h 1078029"/>
                    <a:gd name="connsiteX88" fmla="*/ 2762450 w 3570972"/>
                    <a:gd name="connsiteY88" fmla="*/ 394636 h 1078029"/>
                    <a:gd name="connsiteX89" fmla="*/ 2800951 w 3570972"/>
                    <a:gd name="connsiteY89" fmla="*/ 356134 h 1078029"/>
                    <a:gd name="connsiteX90" fmla="*/ 2887578 w 3570972"/>
                    <a:gd name="connsiteY90" fmla="*/ 279132 h 1078029"/>
                    <a:gd name="connsiteX91" fmla="*/ 2935705 w 3570972"/>
                    <a:gd name="connsiteY91" fmla="*/ 202130 h 1078029"/>
                    <a:gd name="connsiteX92" fmla="*/ 2926080 w 3570972"/>
                    <a:gd name="connsiteY92" fmla="*/ 259882 h 1078029"/>
                    <a:gd name="connsiteX93" fmla="*/ 2858703 w 3570972"/>
                    <a:gd name="connsiteY93" fmla="*/ 365760 h 1078029"/>
                    <a:gd name="connsiteX94" fmla="*/ 2839452 w 3570972"/>
                    <a:gd name="connsiteY94" fmla="*/ 404261 h 1078029"/>
                    <a:gd name="connsiteX95" fmla="*/ 2820202 w 3570972"/>
                    <a:gd name="connsiteY95" fmla="*/ 433137 h 1078029"/>
                    <a:gd name="connsiteX96" fmla="*/ 2820202 w 3570972"/>
                    <a:gd name="connsiteY96" fmla="*/ 683393 h 1078029"/>
                    <a:gd name="connsiteX97" fmla="*/ 2839452 w 3570972"/>
                    <a:gd name="connsiteY97" fmla="*/ 721894 h 1078029"/>
                    <a:gd name="connsiteX98" fmla="*/ 2868328 w 3570972"/>
                    <a:gd name="connsiteY98" fmla="*/ 741145 h 1078029"/>
                    <a:gd name="connsiteX99" fmla="*/ 2897204 w 3570972"/>
                    <a:gd name="connsiteY99" fmla="*/ 702644 h 1078029"/>
                    <a:gd name="connsiteX100" fmla="*/ 2954955 w 3570972"/>
                    <a:gd name="connsiteY100" fmla="*/ 596766 h 1078029"/>
                    <a:gd name="connsiteX101" fmla="*/ 3003082 w 3570972"/>
                    <a:gd name="connsiteY101" fmla="*/ 548640 h 1078029"/>
                    <a:gd name="connsiteX102" fmla="*/ 3070458 w 3570972"/>
                    <a:gd name="connsiteY102" fmla="*/ 596766 h 1078029"/>
                    <a:gd name="connsiteX103" fmla="*/ 3080084 w 3570972"/>
                    <a:gd name="connsiteY103" fmla="*/ 644892 h 1078029"/>
                    <a:gd name="connsiteX104" fmla="*/ 3118585 w 3570972"/>
                    <a:gd name="connsiteY104" fmla="*/ 712269 h 1078029"/>
                    <a:gd name="connsiteX105" fmla="*/ 3128210 w 3570972"/>
                    <a:gd name="connsiteY105" fmla="*/ 741145 h 1078029"/>
                    <a:gd name="connsiteX106" fmla="*/ 3157086 w 3570972"/>
                    <a:gd name="connsiteY106" fmla="*/ 654518 h 1078029"/>
                    <a:gd name="connsiteX107" fmla="*/ 3176336 w 3570972"/>
                    <a:gd name="connsiteY107" fmla="*/ 596766 h 1078029"/>
                    <a:gd name="connsiteX108" fmla="*/ 3195587 w 3570972"/>
                    <a:gd name="connsiteY108" fmla="*/ 510139 h 1078029"/>
                    <a:gd name="connsiteX109" fmla="*/ 3234088 w 3570972"/>
                    <a:gd name="connsiteY109" fmla="*/ 462012 h 1078029"/>
                    <a:gd name="connsiteX110" fmla="*/ 3320715 w 3570972"/>
                    <a:gd name="connsiteY110" fmla="*/ 317633 h 1078029"/>
                    <a:gd name="connsiteX111" fmla="*/ 3349591 w 3570972"/>
                    <a:gd name="connsiteY111" fmla="*/ 240631 h 1078029"/>
                    <a:gd name="connsiteX112" fmla="*/ 3445844 w 3570972"/>
                    <a:gd name="connsiteY112" fmla="*/ 105878 h 1078029"/>
                    <a:gd name="connsiteX113" fmla="*/ 3513221 w 3570972"/>
                    <a:gd name="connsiteY113" fmla="*/ 57751 h 1078029"/>
                    <a:gd name="connsiteX114" fmla="*/ 3570972 w 3570972"/>
                    <a:gd name="connsiteY114" fmla="*/ 0 h 1078029"/>
                    <a:gd name="connsiteX115" fmla="*/ 3561347 w 3570972"/>
                    <a:gd name="connsiteY115" fmla="*/ 712269 h 1078029"/>
                    <a:gd name="connsiteX116" fmla="*/ 3532471 w 3570972"/>
                    <a:gd name="connsiteY116" fmla="*/ 721894 h 1078029"/>
                    <a:gd name="connsiteX117" fmla="*/ 3503595 w 3570972"/>
                    <a:gd name="connsiteY117" fmla="*/ 789271 h 1078029"/>
                    <a:gd name="connsiteX118" fmla="*/ 3493970 w 3570972"/>
                    <a:gd name="connsiteY118" fmla="*/ 856648 h 1078029"/>
                    <a:gd name="connsiteX119" fmla="*/ 3301465 w 3570972"/>
                    <a:gd name="connsiteY119" fmla="*/ 875899 h 1078029"/>
                    <a:gd name="connsiteX120" fmla="*/ 3147461 w 3570972"/>
                    <a:gd name="connsiteY120" fmla="*/ 914400 h 1078029"/>
                    <a:gd name="connsiteX121" fmla="*/ 3099334 w 3570972"/>
                    <a:gd name="connsiteY121" fmla="*/ 933650 h 1078029"/>
                    <a:gd name="connsiteX122" fmla="*/ 3041583 w 3570972"/>
                    <a:gd name="connsiteY122" fmla="*/ 952901 h 1078029"/>
                    <a:gd name="connsiteX123" fmla="*/ 2983831 w 3570972"/>
                    <a:gd name="connsiteY123" fmla="*/ 981777 h 1078029"/>
                    <a:gd name="connsiteX124" fmla="*/ 2877953 w 3570972"/>
                    <a:gd name="connsiteY124" fmla="*/ 1020278 h 1078029"/>
                    <a:gd name="connsiteX125" fmla="*/ 2839452 w 3570972"/>
                    <a:gd name="connsiteY125" fmla="*/ 1039528 h 1078029"/>
                    <a:gd name="connsiteX126" fmla="*/ 2752825 w 3570972"/>
                    <a:gd name="connsiteY126" fmla="*/ 1058779 h 1078029"/>
                    <a:gd name="connsiteX127" fmla="*/ 2666197 w 3570972"/>
                    <a:gd name="connsiteY127" fmla="*/ 1078029 h 1078029"/>
                    <a:gd name="connsiteX128" fmla="*/ 2290812 w 3570972"/>
                    <a:gd name="connsiteY128" fmla="*/ 1068404 h 1078029"/>
                    <a:gd name="connsiteX129" fmla="*/ 2194560 w 3570972"/>
                    <a:gd name="connsiteY129" fmla="*/ 1058779 h 1078029"/>
                    <a:gd name="connsiteX130" fmla="*/ 2021305 w 3570972"/>
                    <a:gd name="connsiteY130" fmla="*/ 1049153 h 1078029"/>
                    <a:gd name="connsiteX131" fmla="*/ 1780673 w 3570972"/>
                    <a:gd name="connsiteY131" fmla="*/ 1010652 h 1078029"/>
                    <a:gd name="connsiteX132" fmla="*/ 1597793 w 3570972"/>
                    <a:gd name="connsiteY132" fmla="*/ 991402 h 1078029"/>
                    <a:gd name="connsiteX133" fmla="*/ 673768 w 3570972"/>
                    <a:gd name="connsiteY133" fmla="*/ 981777 h 1078029"/>
                    <a:gd name="connsiteX134" fmla="*/ 539014 w 3570972"/>
                    <a:gd name="connsiteY134" fmla="*/ 952901 h 1078029"/>
                    <a:gd name="connsiteX135" fmla="*/ 375385 w 3570972"/>
                    <a:gd name="connsiteY135" fmla="*/ 972151 h 1078029"/>
                    <a:gd name="connsiteX136" fmla="*/ 144378 w 3570972"/>
                    <a:gd name="connsiteY136" fmla="*/ 991402 h 1078029"/>
                    <a:gd name="connsiteX137" fmla="*/ 38501 w 3570972"/>
                    <a:gd name="connsiteY137" fmla="*/ 1020278 h 1078029"/>
                    <a:gd name="connsiteX138" fmla="*/ 0 w 3570972"/>
                    <a:gd name="connsiteY138" fmla="*/ 1010652 h 1078029"/>
                    <a:gd name="connsiteX139" fmla="*/ 28875 w 3570972"/>
                    <a:gd name="connsiteY139" fmla="*/ 770021 h 1078029"/>
                    <a:gd name="connsiteX140" fmla="*/ 67376 w 3570972"/>
                    <a:gd name="connsiteY140" fmla="*/ 770021 h 10780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</a:cxnLst>
                  <a:rect l="l" t="t" r="r" b="b"/>
                  <a:pathLst>
                    <a:path w="3570972" h="1078029">
                      <a:moveTo>
                        <a:pt x="67376" y="770021"/>
                      </a:moveTo>
                      <a:cubicBezTo>
                        <a:pt x="75397" y="739541"/>
                        <a:pt x="69107" y="647673"/>
                        <a:pt x="77002" y="587141"/>
                      </a:cubicBezTo>
                      <a:cubicBezTo>
                        <a:pt x="78858" y="572913"/>
                        <a:pt x="91214" y="562075"/>
                        <a:pt x="96252" y="548640"/>
                      </a:cubicBezTo>
                      <a:cubicBezTo>
                        <a:pt x="100897" y="536254"/>
                        <a:pt x="101987" y="522783"/>
                        <a:pt x="105877" y="510139"/>
                      </a:cubicBezTo>
                      <a:cubicBezTo>
                        <a:pt x="114828" y="481047"/>
                        <a:pt x="125128" y="452387"/>
                        <a:pt x="134753" y="423511"/>
                      </a:cubicBezTo>
                      <a:cubicBezTo>
                        <a:pt x="137961" y="413886"/>
                        <a:pt x="138750" y="403078"/>
                        <a:pt x="144378" y="394636"/>
                      </a:cubicBezTo>
                      <a:cubicBezTo>
                        <a:pt x="159641" y="371741"/>
                        <a:pt x="198158" y="315952"/>
                        <a:pt x="211755" y="288758"/>
                      </a:cubicBezTo>
                      <a:cubicBezTo>
                        <a:pt x="216292" y="279683"/>
                        <a:pt x="217384" y="269208"/>
                        <a:pt x="221381" y="259882"/>
                      </a:cubicBezTo>
                      <a:cubicBezTo>
                        <a:pt x="227033" y="246694"/>
                        <a:pt x="234214" y="234215"/>
                        <a:pt x="240631" y="221381"/>
                      </a:cubicBezTo>
                      <a:cubicBezTo>
                        <a:pt x="255713" y="145968"/>
                        <a:pt x="245622" y="166838"/>
                        <a:pt x="259882" y="231006"/>
                      </a:cubicBezTo>
                      <a:cubicBezTo>
                        <a:pt x="262083" y="240910"/>
                        <a:pt x="266720" y="250126"/>
                        <a:pt x="269507" y="259882"/>
                      </a:cubicBezTo>
                      <a:cubicBezTo>
                        <a:pt x="273141" y="272602"/>
                        <a:pt x="275924" y="285549"/>
                        <a:pt x="279132" y="298383"/>
                      </a:cubicBezTo>
                      <a:cubicBezTo>
                        <a:pt x="282340" y="340092"/>
                        <a:pt x="285133" y="381836"/>
                        <a:pt x="288757" y="423511"/>
                      </a:cubicBezTo>
                      <a:cubicBezTo>
                        <a:pt x="291550" y="455634"/>
                        <a:pt x="295705" y="487631"/>
                        <a:pt x="298383" y="519764"/>
                      </a:cubicBezTo>
                      <a:cubicBezTo>
                        <a:pt x="302123" y="564641"/>
                        <a:pt x="303294" y="609733"/>
                        <a:pt x="308008" y="654518"/>
                      </a:cubicBezTo>
                      <a:cubicBezTo>
                        <a:pt x="311582" y="688469"/>
                        <a:pt x="317447" y="702085"/>
                        <a:pt x="327258" y="731520"/>
                      </a:cubicBezTo>
                      <a:cubicBezTo>
                        <a:pt x="340092" y="725103"/>
                        <a:pt x="354866" y="721607"/>
                        <a:pt x="365760" y="712269"/>
                      </a:cubicBezTo>
                      <a:cubicBezTo>
                        <a:pt x="377940" y="701829"/>
                        <a:pt x="383844" y="685638"/>
                        <a:pt x="394635" y="673768"/>
                      </a:cubicBezTo>
                      <a:cubicBezTo>
                        <a:pt x="452755" y="609835"/>
                        <a:pt x="441935" y="619775"/>
                        <a:pt x="490888" y="587141"/>
                      </a:cubicBezTo>
                      <a:cubicBezTo>
                        <a:pt x="493874" y="575197"/>
                        <a:pt x="514063" y="490255"/>
                        <a:pt x="519764" y="490888"/>
                      </a:cubicBezTo>
                      <a:cubicBezTo>
                        <a:pt x="551332" y="494395"/>
                        <a:pt x="564682" y="535806"/>
                        <a:pt x="587141" y="558265"/>
                      </a:cubicBezTo>
                      <a:cubicBezTo>
                        <a:pt x="599419" y="595100"/>
                        <a:pt x="608742" y="618148"/>
                        <a:pt x="616016" y="654518"/>
                      </a:cubicBezTo>
                      <a:cubicBezTo>
                        <a:pt x="639617" y="772518"/>
                        <a:pt x="612911" y="661342"/>
                        <a:pt x="635267" y="750770"/>
                      </a:cubicBezTo>
                      <a:cubicBezTo>
                        <a:pt x="660092" y="717670"/>
                        <a:pt x="668292" y="711520"/>
                        <a:pt x="683393" y="673768"/>
                      </a:cubicBezTo>
                      <a:cubicBezTo>
                        <a:pt x="690929" y="654928"/>
                        <a:pt x="688296" y="630365"/>
                        <a:pt x="702644" y="616017"/>
                      </a:cubicBezTo>
                      <a:cubicBezTo>
                        <a:pt x="802774" y="515887"/>
                        <a:pt x="670367" y="652070"/>
                        <a:pt x="750770" y="558265"/>
                      </a:cubicBezTo>
                      <a:cubicBezTo>
                        <a:pt x="762581" y="544485"/>
                        <a:pt x="776437" y="532598"/>
                        <a:pt x="789271" y="519764"/>
                      </a:cubicBezTo>
                      <a:cubicBezTo>
                        <a:pt x="792479" y="510139"/>
                        <a:pt x="793969" y="499757"/>
                        <a:pt x="798896" y="490888"/>
                      </a:cubicBezTo>
                      <a:cubicBezTo>
                        <a:pt x="810132" y="470663"/>
                        <a:pt x="828804" y="454618"/>
                        <a:pt x="837397" y="433137"/>
                      </a:cubicBezTo>
                      <a:cubicBezTo>
                        <a:pt x="847851" y="407004"/>
                        <a:pt x="869836" y="348176"/>
                        <a:pt x="885524" y="327259"/>
                      </a:cubicBezTo>
                      <a:cubicBezTo>
                        <a:pt x="892465" y="318004"/>
                        <a:pt x="906220" y="316188"/>
                        <a:pt x="914400" y="308008"/>
                      </a:cubicBezTo>
                      <a:cubicBezTo>
                        <a:pt x="932119" y="290289"/>
                        <a:pt x="945594" y="268729"/>
                        <a:pt x="962526" y="250257"/>
                      </a:cubicBezTo>
                      <a:cubicBezTo>
                        <a:pt x="1037212" y="168780"/>
                        <a:pt x="1004523" y="224012"/>
                        <a:pt x="1039528" y="154004"/>
                      </a:cubicBezTo>
                      <a:cubicBezTo>
                        <a:pt x="1042736" y="128337"/>
                        <a:pt x="1038647" y="100640"/>
                        <a:pt x="1049153" y="77002"/>
                      </a:cubicBezTo>
                      <a:cubicBezTo>
                        <a:pt x="1053274" y="67731"/>
                        <a:pt x="1068954" y="62840"/>
                        <a:pt x="1078029" y="67377"/>
                      </a:cubicBezTo>
                      <a:cubicBezTo>
                        <a:pt x="1087104" y="71914"/>
                        <a:pt x="1084446" y="86627"/>
                        <a:pt x="1087654" y="96252"/>
                      </a:cubicBezTo>
                      <a:cubicBezTo>
                        <a:pt x="1084446" y="134753"/>
                        <a:pt x="1084743" y="173709"/>
                        <a:pt x="1078029" y="211756"/>
                      </a:cubicBezTo>
                      <a:cubicBezTo>
                        <a:pt x="1075026" y="228771"/>
                        <a:pt x="1059442" y="242617"/>
                        <a:pt x="1058778" y="259882"/>
                      </a:cubicBezTo>
                      <a:cubicBezTo>
                        <a:pt x="1054879" y="361255"/>
                        <a:pt x="1063777" y="436747"/>
                        <a:pt x="1078029" y="529389"/>
                      </a:cubicBezTo>
                      <a:cubicBezTo>
                        <a:pt x="1083025" y="561862"/>
                        <a:pt x="1100605" y="664494"/>
                        <a:pt x="1106905" y="683393"/>
                      </a:cubicBezTo>
                      <a:lnTo>
                        <a:pt x="1126155" y="741145"/>
                      </a:lnTo>
                      <a:cubicBezTo>
                        <a:pt x="1283368" y="636337"/>
                        <a:pt x="1065196" y="792479"/>
                        <a:pt x="1241658" y="616017"/>
                      </a:cubicBezTo>
                      <a:lnTo>
                        <a:pt x="1309035" y="548640"/>
                      </a:lnTo>
                      <a:cubicBezTo>
                        <a:pt x="1315452" y="532598"/>
                        <a:pt x="1312832" y="508240"/>
                        <a:pt x="1328286" y="500513"/>
                      </a:cubicBezTo>
                      <a:cubicBezTo>
                        <a:pt x="1338633" y="495339"/>
                        <a:pt x="1341405" y="519579"/>
                        <a:pt x="1347536" y="529389"/>
                      </a:cubicBezTo>
                      <a:cubicBezTo>
                        <a:pt x="1357451" y="545254"/>
                        <a:pt x="1366496" y="561651"/>
                        <a:pt x="1376412" y="577516"/>
                      </a:cubicBezTo>
                      <a:cubicBezTo>
                        <a:pt x="1382543" y="587326"/>
                        <a:pt x="1388939" y="596978"/>
                        <a:pt x="1395663" y="606391"/>
                      </a:cubicBezTo>
                      <a:cubicBezTo>
                        <a:pt x="1404987" y="619445"/>
                        <a:pt x="1416036" y="631288"/>
                        <a:pt x="1424538" y="644892"/>
                      </a:cubicBezTo>
                      <a:cubicBezTo>
                        <a:pt x="1432143" y="657060"/>
                        <a:pt x="1437372" y="670559"/>
                        <a:pt x="1443789" y="683393"/>
                      </a:cubicBezTo>
                      <a:cubicBezTo>
                        <a:pt x="1446997" y="670559"/>
                        <a:pt x="1448203" y="657051"/>
                        <a:pt x="1453414" y="644892"/>
                      </a:cubicBezTo>
                      <a:cubicBezTo>
                        <a:pt x="1457971" y="634259"/>
                        <a:pt x="1466926" y="626061"/>
                        <a:pt x="1472665" y="616017"/>
                      </a:cubicBezTo>
                      <a:cubicBezTo>
                        <a:pt x="1479784" y="603559"/>
                        <a:pt x="1486263" y="590704"/>
                        <a:pt x="1491915" y="577516"/>
                      </a:cubicBezTo>
                      <a:cubicBezTo>
                        <a:pt x="1495912" y="568190"/>
                        <a:pt x="1495312" y="556649"/>
                        <a:pt x="1501541" y="548640"/>
                      </a:cubicBezTo>
                      <a:cubicBezTo>
                        <a:pt x="1518255" y="527150"/>
                        <a:pt x="1544190" y="513540"/>
                        <a:pt x="1559292" y="490888"/>
                      </a:cubicBezTo>
                      <a:cubicBezTo>
                        <a:pt x="1565709" y="481263"/>
                        <a:pt x="1571819" y="471426"/>
                        <a:pt x="1578543" y="462012"/>
                      </a:cubicBezTo>
                      <a:cubicBezTo>
                        <a:pt x="1587867" y="448958"/>
                        <a:pt x="1598520" y="436859"/>
                        <a:pt x="1607418" y="423511"/>
                      </a:cubicBezTo>
                      <a:cubicBezTo>
                        <a:pt x="1655255" y="351755"/>
                        <a:pt x="1614365" y="397314"/>
                        <a:pt x="1665170" y="346509"/>
                      </a:cubicBezTo>
                      <a:cubicBezTo>
                        <a:pt x="1683404" y="291805"/>
                        <a:pt x="1667620" y="324808"/>
                        <a:pt x="1732547" y="259882"/>
                      </a:cubicBezTo>
                      <a:cubicBezTo>
                        <a:pt x="1833703" y="158728"/>
                        <a:pt x="1710763" y="287891"/>
                        <a:pt x="1799924" y="173254"/>
                      </a:cubicBezTo>
                      <a:cubicBezTo>
                        <a:pt x="1825060" y="140936"/>
                        <a:pt x="1837055" y="135666"/>
                        <a:pt x="1867301" y="115503"/>
                      </a:cubicBezTo>
                      <a:cubicBezTo>
                        <a:pt x="1866764" y="116846"/>
                        <a:pt x="1840312" y="180242"/>
                        <a:pt x="1838425" y="192505"/>
                      </a:cubicBezTo>
                      <a:cubicBezTo>
                        <a:pt x="1833522" y="224374"/>
                        <a:pt x="1833062" y="256797"/>
                        <a:pt x="1828800" y="288758"/>
                      </a:cubicBezTo>
                      <a:cubicBezTo>
                        <a:pt x="1826638" y="304974"/>
                        <a:pt x="1822853" y="320943"/>
                        <a:pt x="1819174" y="336884"/>
                      </a:cubicBezTo>
                      <a:cubicBezTo>
                        <a:pt x="1813225" y="362664"/>
                        <a:pt x="1799924" y="413886"/>
                        <a:pt x="1799924" y="413886"/>
                      </a:cubicBezTo>
                      <a:cubicBezTo>
                        <a:pt x="1803132" y="468429"/>
                        <a:pt x="1804602" y="523103"/>
                        <a:pt x="1809549" y="577516"/>
                      </a:cubicBezTo>
                      <a:cubicBezTo>
                        <a:pt x="1813463" y="620575"/>
                        <a:pt x="1818776" y="619435"/>
                        <a:pt x="1828800" y="654518"/>
                      </a:cubicBezTo>
                      <a:cubicBezTo>
                        <a:pt x="1832434" y="667238"/>
                        <a:pt x="1833214" y="680860"/>
                        <a:pt x="1838425" y="693019"/>
                      </a:cubicBezTo>
                      <a:cubicBezTo>
                        <a:pt x="1842982" y="703652"/>
                        <a:pt x="1851258" y="712269"/>
                        <a:pt x="1857675" y="721894"/>
                      </a:cubicBezTo>
                      <a:cubicBezTo>
                        <a:pt x="1867300" y="718686"/>
                        <a:pt x="1878757" y="718764"/>
                        <a:pt x="1886551" y="712269"/>
                      </a:cubicBezTo>
                      <a:cubicBezTo>
                        <a:pt x="1898875" y="701999"/>
                        <a:pt x="1904987" y="685948"/>
                        <a:pt x="1915427" y="673768"/>
                      </a:cubicBezTo>
                      <a:cubicBezTo>
                        <a:pt x="1924286" y="663433"/>
                        <a:pt x="1934678" y="654517"/>
                        <a:pt x="1944303" y="644892"/>
                      </a:cubicBezTo>
                      <a:cubicBezTo>
                        <a:pt x="1993151" y="547196"/>
                        <a:pt x="1966886" y="591767"/>
                        <a:pt x="2021305" y="510139"/>
                      </a:cubicBezTo>
                      <a:cubicBezTo>
                        <a:pt x="2030930" y="526181"/>
                        <a:pt x="2038006" y="544061"/>
                        <a:pt x="2050181" y="558265"/>
                      </a:cubicBezTo>
                      <a:cubicBezTo>
                        <a:pt x="2057709" y="567048"/>
                        <a:pt x="2071830" y="568483"/>
                        <a:pt x="2079056" y="577516"/>
                      </a:cubicBezTo>
                      <a:cubicBezTo>
                        <a:pt x="2085394" y="585438"/>
                        <a:pt x="2082187" y="598597"/>
                        <a:pt x="2088682" y="606391"/>
                      </a:cubicBezTo>
                      <a:cubicBezTo>
                        <a:pt x="2098952" y="618715"/>
                        <a:pt x="2115840" y="623923"/>
                        <a:pt x="2127183" y="635267"/>
                      </a:cubicBezTo>
                      <a:cubicBezTo>
                        <a:pt x="2138526" y="646610"/>
                        <a:pt x="2146433" y="660934"/>
                        <a:pt x="2156058" y="673768"/>
                      </a:cubicBezTo>
                      <a:cubicBezTo>
                        <a:pt x="2159267" y="683393"/>
                        <a:pt x="2158509" y="709818"/>
                        <a:pt x="2165684" y="702644"/>
                      </a:cubicBezTo>
                      <a:cubicBezTo>
                        <a:pt x="2177252" y="691076"/>
                        <a:pt x="2171630" y="670459"/>
                        <a:pt x="2175309" y="654518"/>
                      </a:cubicBezTo>
                      <a:cubicBezTo>
                        <a:pt x="2181258" y="628738"/>
                        <a:pt x="2178686" y="598682"/>
                        <a:pt x="2194560" y="577516"/>
                      </a:cubicBezTo>
                      <a:cubicBezTo>
                        <a:pt x="2210080" y="556822"/>
                        <a:pt x="2239477" y="551848"/>
                        <a:pt x="2261936" y="539014"/>
                      </a:cubicBezTo>
                      <a:cubicBezTo>
                        <a:pt x="2274770" y="558265"/>
                        <a:pt x="2293120" y="574817"/>
                        <a:pt x="2300437" y="596766"/>
                      </a:cubicBezTo>
                      <a:cubicBezTo>
                        <a:pt x="2319061" y="652634"/>
                        <a:pt x="2299161" y="599897"/>
                        <a:pt x="2338938" y="673768"/>
                      </a:cubicBezTo>
                      <a:cubicBezTo>
                        <a:pt x="2400082" y="787320"/>
                        <a:pt x="2354480" y="716330"/>
                        <a:pt x="2396690" y="779646"/>
                      </a:cubicBezTo>
                      <a:cubicBezTo>
                        <a:pt x="2441998" y="743400"/>
                        <a:pt x="2450116" y="746065"/>
                        <a:pt x="2473692" y="693019"/>
                      </a:cubicBezTo>
                      <a:cubicBezTo>
                        <a:pt x="2479065" y="680931"/>
                        <a:pt x="2478106" y="666677"/>
                        <a:pt x="2483317" y="654518"/>
                      </a:cubicBezTo>
                      <a:cubicBezTo>
                        <a:pt x="2487874" y="643885"/>
                        <a:pt x="2497395" y="635989"/>
                        <a:pt x="2502568" y="625642"/>
                      </a:cubicBezTo>
                      <a:cubicBezTo>
                        <a:pt x="2529556" y="571665"/>
                        <a:pt x="2510895" y="575283"/>
                        <a:pt x="2560320" y="529389"/>
                      </a:cubicBezTo>
                      <a:cubicBezTo>
                        <a:pt x="2692452" y="406695"/>
                        <a:pt x="2616110" y="492196"/>
                        <a:pt x="2762450" y="394636"/>
                      </a:cubicBezTo>
                      <a:cubicBezTo>
                        <a:pt x="2777552" y="384568"/>
                        <a:pt x="2787460" y="368276"/>
                        <a:pt x="2800951" y="356134"/>
                      </a:cubicBezTo>
                      <a:cubicBezTo>
                        <a:pt x="2827148" y="332557"/>
                        <a:pt x="2863806" y="307659"/>
                        <a:pt x="2887578" y="279132"/>
                      </a:cubicBezTo>
                      <a:cubicBezTo>
                        <a:pt x="2898165" y="266428"/>
                        <a:pt x="2931673" y="208850"/>
                        <a:pt x="2935705" y="202130"/>
                      </a:cubicBezTo>
                      <a:cubicBezTo>
                        <a:pt x="2932497" y="221381"/>
                        <a:pt x="2932252" y="241367"/>
                        <a:pt x="2926080" y="259882"/>
                      </a:cubicBezTo>
                      <a:cubicBezTo>
                        <a:pt x="2904324" y="325151"/>
                        <a:pt x="2895083" y="311190"/>
                        <a:pt x="2858703" y="365760"/>
                      </a:cubicBezTo>
                      <a:cubicBezTo>
                        <a:pt x="2850744" y="377699"/>
                        <a:pt x="2846571" y="391803"/>
                        <a:pt x="2839452" y="404261"/>
                      </a:cubicBezTo>
                      <a:cubicBezTo>
                        <a:pt x="2833713" y="414305"/>
                        <a:pt x="2826619" y="423512"/>
                        <a:pt x="2820202" y="433137"/>
                      </a:cubicBezTo>
                      <a:cubicBezTo>
                        <a:pt x="2808308" y="540177"/>
                        <a:pt x="2801788" y="554494"/>
                        <a:pt x="2820202" y="683393"/>
                      </a:cubicBezTo>
                      <a:cubicBezTo>
                        <a:pt x="2822231" y="697597"/>
                        <a:pt x="2830266" y="710871"/>
                        <a:pt x="2839452" y="721894"/>
                      </a:cubicBezTo>
                      <a:cubicBezTo>
                        <a:pt x="2846858" y="730781"/>
                        <a:pt x="2858703" y="734728"/>
                        <a:pt x="2868328" y="741145"/>
                      </a:cubicBezTo>
                      <a:cubicBezTo>
                        <a:pt x="2877953" y="728311"/>
                        <a:pt x="2888950" y="716400"/>
                        <a:pt x="2897204" y="702644"/>
                      </a:cubicBezTo>
                      <a:cubicBezTo>
                        <a:pt x="2918277" y="667522"/>
                        <a:pt x="2929061" y="629133"/>
                        <a:pt x="2954955" y="596766"/>
                      </a:cubicBezTo>
                      <a:cubicBezTo>
                        <a:pt x="2969128" y="579050"/>
                        <a:pt x="2987040" y="564682"/>
                        <a:pt x="3003082" y="548640"/>
                      </a:cubicBezTo>
                      <a:cubicBezTo>
                        <a:pt x="3025541" y="564682"/>
                        <a:pt x="3053217" y="575214"/>
                        <a:pt x="3070458" y="596766"/>
                      </a:cubicBezTo>
                      <a:cubicBezTo>
                        <a:pt x="3080678" y="609541"/>
                        <a:pt x="3074911" y="629372"/>
                        <a:pt x="3080084" y="644892"/>
                      </a:cubicBezTo>
                      <a:cubicBezTo>
                        <a:pt x="3088226" y="669319"/>
                        <a:pt x="3104501" y="691144"/>
                        <a:pt x="3118585" y="712269"/>
                      </a:cubicBezTo>
                      <a:cubicBezTo>
                        <a:pt x="3121793" y="721894"/>
                        <a:pt x="3119768" y="746773"/>
                        <a:pt x="3128210" y="741145"/>
                      </a:cubicBezTo>
                      <a:cubicBezTo>
                        <a:pt x="3140273" y="733103"/>
                        <a:pt x="3152535" y="669687"/>
                        <a:pt x="3157086" y="654518"/>
                      </a:cubicBezTo>
                      <a:cubicBezTo>
                        <a:pt x="3162917" y="635082"/>
                        <a:pt x="3170997" y="616343"/>
                        <a:pt x="3176336" y="596766"/>
                      </a:cubicBezTo>
                      <a:cubicBezTo>
                        <a:pt x="3177470" y="592608"/>
                        <a:pt x="3190959" y="518470"/>
                        <a:pt x="3195587" y="510139"/>
                      </a:cubicBezTo>
                      <a:cubicBezTo>
                        <a:pt x="3205564" y="492180"/>
                        <a:pt x="3221254" y="478054"/>
                        <a:pt x="3234088" y="462012"/>
                      </a:cubicBezTo>
                      <a:cubicBezTo>
                        <a:pt x="3305662" y="247291"/>
                        <a:pt x="3210951" y="488378"/>
                        <a:pt x="3320715" y="317633"/>
                      </a:cubicBezTo>
                      <a:cubicBezTo>
                        <a:pt x="3335539" y="294574"/>
                        <a:pt x="3336824" y="264889"/>
                        <a:pt x="3349591" y="240631"/>
                      </a:cubicBezTo>
                      <a:cubicBezTo>
                        <a:pt x="3373204" y="195766"/>
                        <a:pt x="3404006" y="140743"/>
                        <a:pt x="3445844" y="105878"/>
                      </a:cubicBezTo>
                      <a:cubicBezTo>
                        <a:pt x="3478632" y="78555"/>
                        <a:pt x="3478551" y="92421"/>
                        <a:pt x="3513221" y="57751"/>
                      </a:cubicBezTo>
                      <a:cubicBezTo>
                        <a:pt x="3597668" y="-26696"/>
                        <a:pt x="3445142" y="94373"/>
                        <a:pt x="3570972" y="0"/>
                      </a:cubicBezTo>
                      <a:cubicBezTo>
                        <a:pt x="3567764" y="237423"/>
                        <a:pt x="3573993" y="475161"/>
                        <a:pt x="3561347" y="712269"/>
                      </a:cubicBezTo>
                      <a:cubicBezTo>
                        <a:pt x="3560807" y="722401"/>
                        <a:pt x="3539645" y="714720"/>
                        <a:pt x="3532471" y="721894"/>
                      </a:cubicBezTo>
                      <a:cubicBezTo>
                        <a:pt x="3520580" y="733785"/>
                        <a:pt x="3509347" y="772017"/>
                        <a:pt x="3503595" y="789271"/>
                      </a:cubicBezTo>
                      <a:cubicBezTo>
                        <a:pt x="3500387" y="811730"/>
                        <a:pt x="3502396" y="835584"/>
                        <a:pt x="3493970" y="856648"/>
                      </a:cubicBezTo>
                      <a:cubicBezTo>
                        <a:pt x="3466035" y="926486"/>
                        <a:pt x="3319835" y="876980"/>
                        <a:pt x="3301465" y="875899"/>
                      </a:cubicBezTo>
                      <a:cubicBezTo>
                        <a:pt x="3236699" y="888852"/>
                        <a:pt x="3226119" y="889819"/>
                        <a:pt x="3147461" y="914400"/>
                      </a:cubicBezTo>
                      <a:cubicBezTo>
                        <a:pt x="3130969" y="919554"/>
                        <a:pt x="3115572" y="927745"/>
                        <a:pt x="3099334" y="933650"/>
                      </a:cubicBezTo>
                      <a:cubicBezTo>
                        <a:pt x="3080264" y="940585"/>
                        <a:pt x="3060314" y="945096"/>
                        <a:pt x="3041583" y="952901"/>
                      </a:cubicBezTo>
                      <a:cubicBezTo>
                        <a:pt x="3021716" y="961179"/>
                        <a:pt x="3003733" y="973582"/>
                        <a:pt x="2983831" y="981777"/>
                      </a:cubicBezTo>
                      <a:cubicBezTo>
                        <a:pt x="2949106" y="996076"/>
                        <a:pt x="2912821" y="1006331"/>
                        <a:pt x="2877953" y="1020278"/>
                      </a:cubicBezTo>
                      <a:cubicBezTo>
                        <a:pt x="2864631" y="1025607"/>
                        <a:pt x="2853166" y="1035308"/>
                        <a:pt x="2839452" y="1039528"/>
                      </a:cubicBezTo>
                      <a:cubicBezTo>
                        <a:pt x="2811180" y="1048227"/>
                        <a:pt x="2781748" y="1052581"/>
                        <a:pt x="2752825" y="1058779"/>
                      </a:cubicBezTo>
                      <a:cubicBezTo>
                        <a:pt x="2667266" y="1077113"/>
                        <a:pt x="2740348" y="1059492"/>
                        <a:pt x="2666197" y="1078029"/>
                      </a:cubicBezTo>
                      <a:lnTo>
                        <a:pt x="2290812" y="1068404"/>
                      </a:lnTo>
                      <a:cubicBezTo>
                        <a:pt x="2258595" y="1067089"/>
                        <a:pt x="2226722" y="1061076"/>
                        <a:pt x="2194560" y="1058779"/>
                      </a:cubicBezTo>
                      <a:cubicBezTo>
                        <a:pt x="2136866" y="1054658"/>
                        <a:pt x="2079057" y="1052362"/>
                        <a:pt x="2021305" y="1049153"/>
                      </a:cubicBezTo>
                      <a:cubicBezTo>
                        <a:pt x="1921317" y="999161"/>
                        <a:pt x="2001568" y="1033503"/>
                        <a:pt x="1780673" y="1010652"/>
                      </a:cubicBezTo>
                      <a:cubicBezTo>
                        <a:pt x="1721858" y="1004568"/>
                        <a:pt x="1656340" y="992496"/>
                        <a:pt x="1597793" y="991402"/>
                      </a:cubicBezTo>
                      <a:lnTo>
                        <a:pt x="673768" y="981777"/>
                      </a:lnTo>
                      <a:cubicBezTo>
                        <a:pt x="628850" y="972152"/>
                        <a:pt x="584928" y="954382"/>
                        <a:pt x="539014" y="952901"/>
                      </a:cubicBezTo>
                      <a:cubicBezTo>
                        <a:pt x="484123" y="951130"/>
                        <a:pt x="430045" y="966818"/>
                        <a:pt x="375385" y="972151"/>
                      </a:cubicBezTo>
                      <a:cubicBezTo>
                        <a:pt x="298481" y="979654"/>
                        <a:pt x="221380" y="984985"/>
                        <a:pt x="144378" y="991402"/>
                      </a:cubicBezTo>
                      <a:cubicBezTo>
                        <a:pt x="48687" y="1039248"/>
                        <a:pt x="97999" y="1037278"/>
                        <a:pt x="38501" y="1020278"/>
                      </a:cubicBezTo>
                      <a:cubicBezTo>
                        <a:pt x="25781" y="1016644"/>
                        <a:pt x="12834" y="1013861"/>
                        <a:pt x="0" y="1010652"/>
                      </a:cubicBezTo>
                      <a:cubicBezTo>
                        <a:pt x="9625" y="930442"/>
                        <a:pt x="11948" y="849014"/>
                        <a:pt x="28875" y="770021"/>
                      </a:cubicBezTo>
                      <a:cubicBezTo>
                        <a:pt x="36035" y="736607"/>
                        <a:pt x="59355" y="800501"/>
                        <a:pt x="67376" y="770021"/>
                      </a:cubicBezTo>
                      <a:close/>
                    </a:path>
                  </a:pathLst>
                </a:custGeom>
                <a:solidFill>
                  <a:srgbClr val="C9C9C9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6" name="正方形/長方形 25">
                  <a:extLst>
                    <a:ext uri="{FF2B5EF4-FFF2-40B4-BE49-F238E27FC236}">
                      <a16:creationId xmlns:a16="http://schemas.microsoft.com/office/drawing/2014/main" xmlns="" id="{7FE361EB-1FBA-40F2-B1A5-317F37EFF7D5}"/>
                    </a:ext>
                  </a:extLst>
                </p:cNvPr>
                <p:cNvSpPr/>
                <p:nvPr/>
              </p:nvSpPr>
              <p:spPr>
                <a:xfrm>
                  <a:off x="3859731" y="5447552"/>
                  <a:ext cx="3570972" cy="375732"/>
                </a:xfrm>
                <a:prstGeom prst="rect">
                  <a:avLst/>
                </a:prstGeom>
                <a:solidFill>
                  <a:srgbClr val="C9C9C9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ko" altLang="en-US" sz="1600" b="1">
                      <a:latin typeface="メイリオ" panose="020B0604030504040204" pitchFamily="50" charset="-128"/>
                      <a:ea typeface="メイリオ" panose="020B0604030504040204" pitchFamily="50" charset="-128"/>
                    </a:rPr>
                    <a:t>금속 표면(이미지)</a:t>
                  </a:r>
                </a:p>
              </p:txBody>
            </p:sp>
          </p:grpSp>
          <p:sp>
            <p:nvSpPr>
              <p:cNvPr id="28" name="楕円 27">
                <a:extLst>
                  <a:ext uri="{FF2B5EF4-FFF2-40B4-BE49-F238E27FC236}">
                    <a16:creationId xmlns:a16="http://schemas.microsoft.com/office/drawing/2014/main" xmlns="" id="{1FFE748D-1312-F055-DA3D-01F36E4D9A21}"/>
                  </a:ext>
                </a:extLst>
              </p:cNvPr>
              <p:cNvSpPr/>
              <p:nvPr/>
            </p:nvSpPr>
            <p:spPr>
              <a:xfrm>
                <a:off x="3584876" y="5245420"/>
                <a:ext cx="160627" cy="156679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" name="楕円 28">
                <a:extLst>
                  <a:ext uri="{FF2B5EF4-FFF2-40B4-BE49-F238E27FC236}">
                    <a16:creationId xmlns:a16="http://schemas.microsoft.com/office/drawing/2014/main" xmlns="" id="{715977AF-25AE-D268-C3FA-B216F1F44671}"/>
                  </a:ext>
                </a:extLst>
              </p:cNvPr>
              <p:cNvSpPr/>
              <p:nvPr/>
            </p:nvSpPr>
            <p:spPr>
              <a:xfrm>
                <a:off x="3850410" y="5252371"/>
                <a:ext cx="160627" cy="156679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" name="楕円 29">
                <a:extLst>
                  <a:ext uri="{FF2B5EF4-FFF2-40B4-BE49-F238E27FC236}">
                    <a16:creationId xmlns:a16="http://schemas.microsoft.com/office/drawing/2014/main" xmlns="" id="{09FEDCB9-C0B1-2E06-B6A1-4602A211543D}"/>
                  </a:ext>
                </a:extLst>
              </p:cNvPr>
              <p:cNvSpPr/>
              <p:nvPr/>
            </p:nvSpPr>
            <p:spPr>
              <a:xfrm>
                <a:off x="2877631" y="5205581"/>
                <a:ext cx="160627" cy="156679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" name="楕円 30">
                <a:extLst>
                  <a:ext uri="{FF2B5EF4-FFF2-40B4-BE49-F238E27FC236}">
                    <a16:creationId xmlns:a16="http://schemas.microsoft.com/office/drawing/2014/main" xmlns="" id="{08085717-964E-1B05-A088-255EDC87E8E5}"/>
                  </a:ext>
                </a:extLst>
              </p:cNvPr>
              <p:cNvSpPr/>
              <p:nvPr/>
            </p:nvSpPr>
            <p:spPr>
              <a:xfrm>
                <a:off x="2617712" y="5245419"/>
                <a:ext cx="160627" cy="156679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" name="楕円 31">
                <a:extLst>
                  <a:ext uri="{FF2B5EF4-FFF2-40B4-BE49-F238E27FC236}">
                    <a16:creationId xmlns:a16="http://schemas.microsoft.com/office/drawing/2014/main" xmlns="" id="{C7DAEADE-4FEA-AC1F-1044-2CD6D20A2836}"/>
                  </a:ext>
                </a:extLst>
              </p:cNvPr>
              <p:cNvSpPr/>
              <p:nvPr/>
            </p:nvSpPr>
            <p:spPr>
              <a:xfrm>
                <a:off x="2185936" y="5205580"/>
                <a:ext cx="160627" cy="156679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pic>
            <p:nvPicPr>
              <p:cNvPr id="36" name="図 35">
                <a:extLst>
                  <a:ext uri="{FF2B5EF4-FFF2-40B4-BE49-F238E27FC236}">
                    <a16:creationId xmlns:a16="http://schemas.microsoft.com/office/drawing/2014/main" xmlns="" id="{ACB09E86-5D1E-9F44-85D6-F810B556BA5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813060" y="5732951"/>
                <a:ext cx="3570971" cy="1007742"/>
              </a:xfrm>
              <a:prstGeom prst="rect">
                <a:avLst/>
              </a:prstGeom>
            </p:spPr>
          </p:pic>
        </p:grpSp>
        <p:sp>
          <p:nvSpPr>
            <p:cNvPr id="46" name="テキスト ボックス 45">
              <a:extLst>
                <a:ext uri="{FF2B5EF4-FFF2-40B4-BE49-F238E27FC236}">
                  <a16:creationId xmlns:a16="http://schemas.microsoft.com/office/drawing/2014/main" xmlns="" id="{906559D6-38EE-06CD-DD52-00091550F6C5}"/>
                </a:ext>
              </a:extLst>
            </p:cNvPr>
            <p:cNvSpPr txBox="1"/>
            <p:nvPr/>
          </p:nvSpPr>
          <p:spPr>
            <a:xfrm>
              <a:off x="2701794" y="4390295"/>
              <a:ext cx="59503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ko" altLang="en-US" sz="1600" b="1">
                  <a:latin typeface="メイリオ" panose="020B0604030504040204" pitchFamily="50" charset="-128"/>
                  <a:ea typeface="メイリオ" panose="020B0604030504040204" pitchFamily="50" charset="-128"/>
                </a:rPr>
                <a:t>공기</a:t>
              </a:r>
            </a:p>
          </p:txBody>
        </p:sp>
        <p:cxnSp>
          <p:nvCxnSpPr>
            <p:cNvPr id="48" name="直線矢印コネクタ 47">
              <a:extLst>
                <a:ext uri="{FF2B5EF4-FFF2-40B4-BE49-F238E27FC236}">
                  <a16:creationId xmlns:a16="http://schemas.microsoft.com/office/drawing/2014/main" xmlns="" id="{CBB59EC8-3660-9115-6E9C-65AF0704A60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71853" y="4622587"/>
              <a:ext cx="259882" cy="23522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テキスト ボックス 49">
              <a:extLst>
                <a:ext uri="{FF2B5EF4-FFF2-40B4-BE49-F238E27FC236}">
                  <a16:creationId xmlns:a16="http://schemas.microsoft.com/office/drawing/2014/main" xmlns="" id="{38CB3616-5EA6-49DE-84D3-3853771A6176}"/>
                </a:ext>
              </a:extLst>
            </p:cNvPr>
            <p:cNvSpPr txBox="1"/>
            <p:nvPr/>
          </p:nvSpPr>
          <p:spPr>
            <a:xfrm>
              <a:off x="1988647" y="5595971"/>
              <a:ext cx="900372" cy="3514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" altLang="en-US" sz="1600" b="1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연소 구간</a:t>
              </a:r>
            </a:p>
          </p:txBody>
        </p:sp>
      </p:grp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xmlns="" id="{37E140B7-F471-99FC-5E3A-135413F98E5F}"/>
              </a:ext>
            </a:extLst>
          </p:cNvPr>
          <p:cNvSpPr txBox="1"/>
          <p:nvPr/>
        </p:nvSpPr>
        <p:spPr>
          <a:xfrm>
            <a:off x="266536" y="6192713"/>
            <a:ext cx="28521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일반 냉각수액</a:t>
            </a:r>
            <a:r>
              <a:rPr kumimoji="1" lang="ko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은 </a:t>
            </a:r>
            <a:r>
              <a:rPr kumimoji="1" lang="ko" altLang="en-US" sz="14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표면 장력이 있으며 </a:t>
            </a:r>
            <a:r>
              <a:rPr kumimoji="1" lang="ko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물이 금속 표면의 오목한 부분으로 들어갈 수 없습니다. </a:t>
            </a:r>
          </a:p>
        </p:txBody>
      </p:sp>
      <p:grpSp>
        <p:nvGrpSpPr>
          <p:cNvPr id="89" name="グループ化 88">
            <a:extLst>
              <a:ext uri="{FF2B5EF4-FFF2-40B4-BE49-F238E27FC236}">
                <a16:creationId xmlns:a16="http://schemas.microsoft.com/office/drawing/2014/main" xmlns="" id="{231BE212-8250-98B1-6FDB-54C60E9D28E1}"/>
              </a:ext>
            </a:extLst>
          </p:cNvPr>
          <p:cNvGrpSpPr/>
          <p:nvPr/>
        </p:nvGrpSpPr>
        <p:grpSpPr>
          <a:xfrm>
            <a:off x="5941486" y="4024578"/>
            <a:ext cx="2570897" cy="2091116"/>
            <a:chOff x="5236095" y="4024578"/>
            <a:chExt cx="2570897" cy="2091116"/>
          </a:xfrm>
        </p:grpSpPr>
        <p:grpSp>
          <p:nvGrpSpPr>
            <p:cNvPr id="54" name="グループ化 53">
              <a:extLst>
                <a:ext uri="{FF2B5EF4-FFF2-40B4-BE49-F238E27FC236}">
                  <a16:creationId xmlns:a16="http://schemas.microsoft.com/office/drawing/2014/main" xmlns="" id="{DAE5A75B-48AA-87C0-134A-1229C7095C8F}"/>
                </a:ext>
              </a:extLst>
            </p:cNvPr>
            <p:cNvGrpSpPr/>
            <p:nvPr/>
          </p:nvGrpSpPr>
          <p:grpSpPr>
            <a:xfrm>
              <a:off x="5236095" y="4024578"/>
              <a:ext cx="2570897" cy="2091116"/>
              <a:chOff x="813060" y="4355349"/>
              <a:chExt cx="3570973" cy="2385344"/>
            </a:xfrm>
          </p:grpSpPr>
          <p:sp>
            <p:nvSpPr>
              <p:cNvPr id="58" name="正方形/長方形 57">
                <a:extLst>
                  <a:ext uri="{FF2B5EF4-FFF2-40B4-BE49-F238E27FC236}">
                    <a16:creationId xmlns:a16="http://schemas.microsoft.com/office/drawing/2014/main" xmlns="" id="{CAC5F632-F0C2-E394-94EC-A4088E990E9C}"/>
                  </a:ext>
                </a:extLst>
              </p:cNvPr>
              <p:cNvSpPr/>
              <p:nvPr/>
            </p:nvSpPr>
            <p:spPr>
              <a:xfrm>
                <a:off x="813061" y="4355349"/>
                <a:ext cx="3570972" cy="1169551"/>
              </a:xfrm>
              <a:prstGeom prst="rect">
                <a:avLst/>
              </a:prstGeom>
              <a:solidFill>
                <a:srgbClr val="00F0F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1"/>
              <a:lstStyle/>
              <a:p>
                <a:pPr algn="ctr"/>
                <a:r>
                  <a:rPr kumimoji="1" lang="ko" altLang="en-US" b="1">
                    <a:solidFill>
                      <a:schemeClr val="bg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물</a:t>
                </a:r>
              </a:p>
            </p:txBody>
          </p:sp>
          <p:grpSp>
            <p:nvGrpSpPr>
              <p:cNvPr id="63" name="グループ化 62">
                <a:extLst>
                  <a:ext uri="{FF2B5EF4-FFF2-40B4-BE49-F238E27FC236}">
                    <a16:creationId xmlns:a16="http://schemas.microsoft.com/office/drawing/2014/main" xmlns="" id="{7C78F88A-DBAC-B9A5-D393-26B060B8CE47}"/>
                  </a:ext>
                </a:extLst>
              </p:cNvPr>
              <p:cNvGrpSpPr/>
              <p:nvPr/>
            </p:nvGrpSpPr>
            <p:grpSpPr>
              <a:xfrm>
                <a:off x="813061" y="4706754"/>
                <a:ext cx="3570972" cy="1078029"/>
                <a:chOff x="3859731" y="4745255"/>
                <a:chExt cx="3570972" cy="1078029"/>
              </a:xfrm>
            </p:grpSpPr>
            <p:sp>
              <p:nvSpPr>
                <p:cNvPr id="70" name="フリーフォーム: 図形 69">
                  <a:extLst>
                    <a:ext uri="{FF2B5EF4-FFF2-40B4-BE49-F238E27FC236}">
                      <a16:creationId xmlns:a16="http://schemas.microsoft.com/office/drawing/2014/main" xmlns="" id="{A8603D32-4DD5-266D-179F-B3E2AA3E53FF}"/>
                    </a:ext>
                  </a:extLst>
                </p:cNvPr>
                <p:cNvSpPr/>
                <p:nvPr/>
              </p:nvSpPr>
              <p:spPr>
                <a:xfrm>
                  <a:off x="3859731" y="4745255"/>
                  <a:ext cx="3570972" cy="1078029"/>
                </a:xfrm>
                <a:custGeom>
                  <a:avLst/>
                  <a:gdLst>
                    <a:gd name="connsiteX0" fmla="*/ 67376 w 3570972"/>
                    <a:gd name="connsiteY0" fmla="*/ 770021 h 1078029"/>
                    <a:gd name="connsiteX1" fmla="*/ 77002 w 3570972"/>
                    <a:gd name="connsiteY1" fmla="*/ 587141 h 1078029"/>
                    <a:gd name="connsiteX2" fmla="*/ 96252 w 3570972"/>
                    <a:gd name="connsiteY2" fmla="*/ 548640 h 1078029"/>
                    <a:gd name="connsiteX3" fmla="*/ 105877 w 3570972"/>
                    <a:gd name="connsiteY3" fmla="*/ 510139 h 1078029"/>
                    <a:gd name="connsiteX4" fmla="*/ 134753 w 3570972"/>
                    <a:gd name="connsiteY4" fmla="*/ 423511 h 1078029"/>
                    <a:gd name="connsiteX5" fmla="*/ 144378 w 3570972"/>
                    <a:gd name="connsiteY5" fmla="*/ 394636 h 1078029"/>
                    <a:gd name="connsiteX6" fmla="*/ 211755 w 3570972"/>
                    <a:gd name="connsiteY6" fmla="*/ 288758 h 1078029"/>
                    <a:gd name="connsiteX7" fmla="*/ 221381 w 3570972"/>
                    <a:gd name="connsiteY7" fmla="*/ 259882 h 1078029"/>
                    <a:gd name="connsiteX8" fmla="*/ 240631 w 3570972"/>
                    <a:gd name="connsiteY8" fmla="*/ 221381 h 1078029"/>
                    <a:gd name="connsiteX9" fmla="*/ 259882 w 3570972"/>
                    <a:gd name="connsiteY9" fmla="*/ 231006 h 1078029"/>
                    <a:gd name="connsiteX10" fmla="*/ 269507 w 3570972"/>
                    <a:gd name="connsiteY10" fmla="*/ 259882 h 1078029"/>
                    <a:gd name="connsiteX11" fmla="*/ 279132 w 3570972"/>
                    <a:gd name="connsiteY11" fmla="*/ 298383 h 1078029"/>
                    <a:gd name="connsiteX12" fmla="*/ 288757 w 3570972"/>
                    <a:gd name="connsiteY12" fmla="*/ 423511 h 1078029"/>
                    <a:gd name="connsiteX13" fmla="*/ 298383 w 3570972"/>
                    <a:gd name="connsiteY13" fmla="*/ 519764 h 1078029"/>
                    <a:gd name="connsiteX14" fmla="*/ 308008 w 3570972"/>
                    <a:gd name="connsiteY14" fmla="*/ 654518 h 1078029"/>
                    <a:gd name="connsiteX15" fmla="*/ 327258 w 3570972"/>
                    <a:gd name="connsiteY15" fmla="*/ 731520 h 1078029"/>
                    <a:gd name="connsiteX16" fmla="*/ 365760 w 3570972"/>
                    <a:gd name="connsiteY16" fmla="*/ 712269 h 1078029"/>
                    <a:gd name="connsiteX17" fmla="*/ 394635 w 3570972"/>
                    <a:gd name="connsiteY17" fmla="*/ 673768 h 1078029"/>
                    <a:gd name="connsiteX18" fmla="*/ 490888 w 3570972"/>
                    <a:gd name="connsiteY18" fmla="*/ 587141 h 1078029"/>
                    <a:gd name="connsiteX19" fmla="*/ 519764 w 3570972"/>
                    <a:gd name="connsiteY19" fmla="*/ 490888 h 1078029"/>
                    <a:gd name="connsiteX20" fmla="*/ 587141 w 3570972"/>
                    <a:gd name="connsiteY20" fmla="*/ 558265 h 1078029"/>
                    <a:gd name="connsiteX21" fmla="*/ 616016 w 3570972"/>
                    <a:gd name="connsiteY21" fmla="*/ 654518 h 1078029"/>
                    <a:gd name="connsiteX22" fmla="*/ 635267 w 3570972"/>
                    <a:gd name="connsiteY22" fmla="*/ 750770 h 1078029"/>
                    <a:gd name="connsiteX23" fmla="*/ 683393 w 3570972"/>
                    <a:gd name="connsiteY23" fmla="*/ 673768 h 1078029"/>
                    <a:gd name="connsiteX24" fmla="*/ 702644 w 3570972"/>
                    <a:gd name="connsiteY24" fmla="*/ 616017 h 1078029"/>
                    <a:gd name="connsiteX25" fmla="*/ 750770 w 3570972"/>
                    <a:gd name="connsiteY25" fmla="*/ 558265 h 1078029"/>
                    <a:gd name="connsiteX26" fmla="*/ 789271 w 3570972"/>
                    <a:gd name="connsiteY26" fmla="*/ 519764 h 1078029"/>
                    <a:gd name="connsiteX27" fmla="*/ 798896 w 3570972"/>
                    <a:gd name="connsiteY27" fmla="*/ 490888 h 1078029"/>
                    <a:gd name="connsiteX28" fmla="*/ 837397 w 3570972"/>
                    <a:gd name="connsiteY28" fmla="*/ 433137 h 1078029"/>
                    <a:gd name="connsiteX29" fmla="*/ 885524 w 3570972"/>
                    <a:gd name="connsiteY29" fmla="*/ 327259 h 1078029"/>
                    <a:gd name="connsiteX30" fmla="*/ 914400 w 3570972"/>
                    <a:gd name="connsiteY30" fmla="*/ 308008 h 1078029"/>
                    <a:gd name="connsiteX31" fmla="*/ 962526 w 3570972"/>
                    <a:gd name="connsiteY31" fmla="*/ 250257 h 1078029"/>
                    <a:gd name="connsiteX32" fmla="*/ 1039528 w 3570972"/>
                    <a:gd name="connsiteY32" fmla="*/ 154004 h 1078029"/>
                    <a:gd name="connsiteX33" fmla="*/ 1049153 w 3570972"/>
                    <a:gd name="connsiteY33" fmla="*/ 77002 h 1078029"/>
                    <a:gd name="connsiteX34" fmla="*/ 1078029 w 3570972"/>
                    <a:gd name="connsiteY34" fmla="*/ 67377 h 1078029"/>
                    <a:gd name="connsiteX35" fmla="*/ 1087654 w 3570972"/>
                    <a:gd name="connsiteY35" fmla="*/ 96252 h 1078029"/>
                    <a:gd name="connsiteX36" fmla="*/ 1078029 w 3570972"/>
                    <a:gd name="connsiteY36" fmla="*/ 211756 h 1078029"/>
                    <a:gd name="connsiteX37" fmla="*/ 1058778 w 3570972"/>
                    <a:gd name="connsiteY37" fmla="*/ 259882 h 1078029"/>
                    <a:gd name="connsiteX38" fmla="*/ 1078029 w 3570972"/>
                    <a:gd name="connsiteY38" fmla="*/ 529389 h 1078029"/>
                    <a:gd name="connsiteX39" fmla="*/ 1106905 w 3570972"/>
                    <a:gd name="connsiteY39" fmla="*/ 683393 h 1078029"/>
                    <a:gd name="connsiteX40" fmla="*/ 1126155 w 3570972"/>
                    <a:gd name="connsiteY40" fmla="*/ 741145 h 1078029"/>
                    <a:gd name="connsiteX41" fmla="*/ 1241658 w 3570972"/>
                    <a:gd name="connsiteY41" fmla="*/ 616017 h 1078029"/>
                    <a:gd name="connsiteX42" fmla="*/ 1309035 w 3570972"/>
                    <a:gd name="connsiteY42" fmla="*/ 548640 h 1078029"/>
                    <a:gd name="connsiteX43" fmla="*/ 1328286 w 3570972"/>
                    <a:gd name="connsiteY43" fmla="*/ 500513 h 1078029"/>
                    <a:gd name="connsiteX44" fmla="*/ 1347536 w 3570972"/>
                    <a:gd name="connsiteY44" fmla="*/ 529389 h 1078029"/>
                    <a:gd name="connsiteX45" fmla="*/ 1376412 w 3570972"/>
                    <a:gd name="connsiteY45" fmla="*/ 577516 h 1078029"/>
                    <a:gd name="connsiteX46" fmla="*/ 1395663 w 3570972"/>
                    <a:gd name="connsiteY46" fmla="*/ 606391 h 1078029"/>
                    <a:gd name="connsiteX47" fmla="*/ 1424538 w 3570972"/>
                    <a:gd name="connsiteY47" fmla="*/ 644892 h 1078029"/>
                    <a:gd name="connsiteX48" fmla="*/ 1443789 w 3570972"/>
                    <a:gd name="connsiteY48" fmla="*/ 683393 h 1078029"/>
                    <a:gd name="connsiteX49" fmla="*/ 1453414 w 3570972"/>
                    <a:gd name="connsiteY49" fmla="*/ 644892 h 1078029"/>
                    <a:gd name="connsiteX50" fmla="*/ 1472665 w 3570972"/>
                    <a:gd name="connsiteY50" fmla="*/ 616017 h 1078029"/>
                    <a:gd name="connsiteX51" fmla="*/ 1491915 w 3570972"/>
                    <a:gd name="connsiteY51" fmla="*/ 577516 h 1078029"/>
                    <a:gd name="connsiteX52" fmla="*/ 1501541 w 3570972"/>
                    <a:gd name="connsiteY52" fmla="*/ 548640 h 1078029"/>
                    <a:gd name="connsiteX53" fmla="*/ 1559292 w 3570972"/>
                    <a:gd name="connsiteY53" fmla="*/ 490888 h 1078029"/>
                    <a:gd name="connsiteX54" fmla="*/ 1578543 w 3570972"/>
                    <a:gd name="connsiteY54" fmla="*/ 462012 h 1078029"/>
                    <a:gd name="connsiteX55" fmla="*/ 1607418 w 3570972"/>
                    <a:gd name="connsiteY55" fmla="*/ 423511 h 1078029"/>
                    <a:gd name="connsiteX56" fmla="*/ 1665170 w 3570972"/>
                    <a:gd name="connsiteY56" fmla="*/ 346509 h 1078029"/>
                    <a:gd name="connsiteX57" fmla="*/ 1732547 w 3570972"/>
                    <a:gd name="connsiteY57" fmla="*/ 259882 h 1078029"/>
                    <a:gd name="connsiteX58" fmla="*/ 1799924 w 3570972"/>
                    <a:gd name="connsiteY58" fmla="*/ 173254 h 1078029"/>
                    <a:gd name="connsiteX59" fmla="*/ 1867301 w 3570972"/>
                    <a:gd name="connsiteY59" fmla="*/ 115503 h 1078029"/>
                    <a:gd name="connsiteX60" fmla="*/ 1838425 w 3570972"/>
                    <a:gd name="connsiteY60" fmla="*/ 192505 h 1078029"/>
                    <a:gd name="connsiteX61" fmla="*/ 1828800 w 3570972"/>
                    <a:gd name="connsiteY61" fmla="*/ 288758 h 1078029"/>
                    <a:gd name="connsiteX62" fmla="*/ 1819174 w 3570972"/>
                    <a:gd name="connsiteY62" fmla="*/ 336884 h 1078029"/>
                    <a:gd name="connsiteX63" fmla="*/ 1799924 w 3570972"/>
                    <a:gd name="connsiteY63" fmla="*/ 413886 h 1078029"/>
                    <a:gd name="connsiteX64" fmla="*/ 1809549 w 3570972"/>
                    <a:gd name="connsiteY64" fmla="*/ 577516 h 1078029"/>
                    <a:gd name="connsiteX65" fmla="*/ 1828800 w 3570972"/>
                    <a:gd name="connsiteY65" fmla="*/ 654518 h 1078029"/>
                    <a:gd name="connsiteX66" fmla="*/ 1838425 w 3570972"/>
                    <a:gd name="connsiteY66" fmla="*/ 693019 h 1078029"/>
                    <a:gd name="connsiteX67" fmla="*/ 1857675 w 3570972"/>
                    <a:gd name="connsiteY67" fmla="*/ 721894 h 1078029"/>
                    <a:gd name="connsiteX68" fmla="*/ 1886551 w 3570972"/>
                    <a:gd name="connsiteY68" fmla="*/ 712269 h 1078029"/>
                    <a:gd name="connsiteX69" fmla="*/ 1915427 w 3570972"/>
                    <a:gd name="connsiteY69" fmla="*/ 673768 h 1078029"/>
                    <a:gd name="connsiteX70" fmla="*/ 1944303 w 3570972"/>
                    <a:gd name="connsiteY70" fmla="*/ 644892 h 1078029"/>
                    <a:gd name="connsiteX71" fmla="*/ 2021305 w 3570972"/>
                    <a:gd name="connsiteY71" fmla="*/ 510139 h 1078029"/>
                    <a:gd name="connsiteX72" fmla="*/ 2050181 w 3570972"/>
                    <a:gd name="connsiteY72" fmla="*/ 558265 h 1078029"/>
                    <a:gd name="connsiteX73" fmla="*/ 2079056 w 3570972"/>
                    <a:gd name="connsiteY73" fmla="*/ 577516 h 1078029"/>
                    <a:gd name="connsiteX74" fmla="*/ 2088682 w 3570972"/>
                    <a:gd name="connsiteY74" fmla="*/ 606391 h 1078029"/>
                    <a:gd name="connsiteX75" fmla="*/ 2127183 w 3570972"/>
                    <a:gd name="connsiteY75" fmla="*/ 635267 h 1078029"/>
                    <a:gd name="connsiteX76" fmla="*/ 2156058 w 3570972"/>
                    <a:gd name="connsiteY76" fmla="*/ 673768 h 1078029"/>
                    <a:gd name="connsiteX77" fmla="*/ 2165684 w 3570972"/>
                    <a:gd name="connsiteY77" fmla="*/ 702644 h 1078029"/>
                    <a:gd name="connsiteX78" fmla="*/ 2175309 w 3570972"/>
                    <a:gd name="connsiteY78" fmla="*/ 654518 h 1078029"/>
                    <a:gd name="connsiteX79" fmla="*/ 2194560 w 3570972"/>
                    <a:gd name="connsiteY79" fmla="*/ 577516 h 1078029"/>
                    <a:gd name="connsiteX80" fmla="*/ 2261936 w 3570972"/>
                    <a:gd name="connsiteY80" fmla="*/ 539014 h 1078029"/>
                    <a:gd name="connsiteX81" fmla="*/ 2300437 w 3570972"/>
                    <a:gd name="connsiteY81" fmla="*/ 596766 h 1078029"/>
                    <a:gd name="connsiteX82" fmla="*/ 2338938 w 3570972"/>
                    <a:gd name="connsiteY82" fmla="*/ 673768 h 1078029"/>
                    <a:gd name="connsiteX83" fmla="*/ 2396690 w 3570972"/>
                    <a:gd name="connsiteY83" fmla="*/ 779646 h 1078029"/>
                    <a:gd name="connsiteX84" fmla="*/ 2473692 w 3570972"/>
                    <a:gd name="connsiteY84" fmla="*/ 693019 h 1078029"/>
                    <a:gd name="connsiteX85" fmla="*/ 2483317 w 3570972"/>
                    <a:gd name="connsiteY85" fmla="*/ 654518 h 1078029"/>
                    <a:gd name="connsiteX86" fmla="*/ 2502568 w 3570972"/>
                    <a:gd name="connsiteY86" fmla="*/ 625642 h 1078029"/>
                    <a:gd name="connsiteX87" fmla="*/ 2560320 w 3570972"/>
                    <a:gd name="connsiteY87" fmla="*/ 529389 h 1078029"/>
                    <a:gd name="connsiteX88" fmla="*/ 2762450 w 3570972"/>
                    <a:gd name="connsiteY88" fmla="*/ 394636 h 1078029"/>
                    <a:gd name="connsiteX89" fmla="*/ 2800951 w 3570972"/>
                    <a:gd name="connsiteY89" fmla="*/ 356134 h 1078029"/>
                    <a:gd name="connsiteX90" fmla="*/ 2887578 w 3570972"/>
                    <a:gd name="connsiteY90" fmla="*/ 279132 h 1078029"/>
                    <a:gd name="connsiteX91" fmla="*/ 2935705 w 3570972"/>
                    <a:gd name="connsiteY91" fmla="*/ 202130 h 1078029"/>
                    <a:gd name="connsiteX92" fmla="*/ 2926080 w 3570972"/>
                    <a:gd name="connsiteY92" fmla="*/ 259882 h 1078029"/>
                    <a:gd name="connsiteX93" fmla="*/ 2858703 w 3570972"/>
                    <a:gd name="connsiteY93" fmla="*/ 365760 h 1078029"/>
                    <a:gd name="connsiteX94" fmla="*/ 2839452 w 3570972"/>
                    <a:gd name="connsiteY94" fmla="*/ 404261 h 1078029"/>
                    <a:gd name="connsiteX95" fmla="*/ 2820202 w 3570972"/>
                    <a:gd name="connsiteY95" fmla="*/ 433137 h 1078029"/>
                    <a:gd name="connsiteX96" fmla="*/ 2820202 w 3570972"/>
                    <a:gd name="connsiteY96" fmla="*/ 683393 h 1078029"/>
                    <a:gd name="connsiteX97" fmla="*/ 2839452 w 3570972"/>
                    <a:gd name="connsiteY97" fmla="*/ 721894 h 1078029"/>
                    <a:gd name="connsiteX98" fmla="*/ 2868328 w 3570972"/>
                    <a:gd name="connsiteY98" fmla="*/ 741145 h 1078029"/>
                    <a:gd name="connsiteX99" fmla="*/ 2897204 w 3570972"/>
                    <a:gd name="connsiteY99" fmla="*/ 702644 h 1078029"/>
                    <a:gd name="connsiteX100" fmla="*/ 2954955 w 3570972"/>
                    <a:gd name="connsiteY100" fmla="*/ 596766 h 1078029"/>
                    <a:gd name="connsiteX101" fmla="*/ 3003082 w 3570972"/>
                    <a:gd name="connsiteY101" fmla="*/ 548640 h 1078029"/>
                    <a:gd name="connsiteX102" fmla="*/ 3070458 w 3570972"/>
                    <a:gd name="connsiteY102" fmla="*/ 596766 h 1078029"/>
                    <a:gd name="connsiteX103" fmla="*/ 3080084 w 3570972"/>
                    <a:gd name="connsiteY103" fmla="*/ 644892 h 1078029"/>
                    <a:gd name="connsiteX104" fmla="*/ 3118585 w 3570972"/>
                    <a:gd name="connsiteY104" fmla="*/ 712269 h 1078029"/>
                    <a:gd name="connsiteX105" fmla="*/ 3128210 w 3570972"/>
                    <a:gd name="connsiteY105" fmla="*/ 741145 h 1078029"/>
                    <a:gd name="connsiteX106" fmla="*/ 3157086 w 3570972"/>
                    <a:gd name="connsiteY106" fmla="*/ 654518 h 1078029"/>
                    <a:gd name="connsiteX107" fmla="*/ 3176336 w 3570972"/>
                    <a:gd name="connsiteY107" fmla="*/ 596766 h 1078029"/>
                    <a:gd name="connsiteX108" fmla="*/ 3195587 w 3570972"/>
                    <a:gd name="connsiteY108" fmla="*/ 510139 h 1078029"/>
                    <a:gd name="connsiteX109" fmla="*/ 3234088 w 3570972"/>
                    <a:gd name="connsiteY109" fmla="*/ 462012 h 1078029"/>
                    <a:gd name="connsiteX110" fmla="*/ 3320715 w 3570972"/>
                    <a:gd name="connsiteY110" fmla="*/ 317633 h 1078029"/>
                    <a:gd name="connsiteX111" fmla="*/ 3349591 w 3570972"/>
                    <a:gd name="connsiteY111" fmla="*/ 240631 h 1078029"/>
                    <a:gd name="connsiteX112" fmla="*/ 3445844 w 3570972"/>
                    <a:gd name="connsiteY112" fmla="*/ 105878 h 1078029"/>
                    <a:gd name="connsiteX113" fmla="*/ 3513221 w 3570972"/>
                    <a:gd name="connsiteY113" fmla="*/ 57751 h 1078029"/>
                    <a:gd name="connsiteX114" fmla="*/ 3570972 w 3570972"/>
                    <a:gd name="connsiteY114" fmla="*/ 0 h 1078029"/>
                    <a:gd name="connsiteX115" fmla="*/ 3561347 w 3570972"/>
                    <a:gd name="connsiteY115" fmla="*/ 712269 h 1078029"/>
                    <a:gd name="connsiteX116" fmla="*/ 3532471 w 3570972"/>
                    <a:gd name="connsiteY116" fmla="*/ 721894 h 1078029"/>
                    <a:gd name="connsiteX117" fmla="*/ 3503595 w 3570972"/>
                    <a:gd name="connsiteY117" fmla="*/ 789271 h 1078029"/>
                    <a:gd name="connsiteX118" fmla="*/ 3493970 w 3570972"/>
                    <a:gd name="connsiteY118" fmla="*/ 856648 h 1078029"/>
                    <a:gd name="connsiteX119" fmla="*/ 3301465 w 3570972"/>
                    <a:gd name="connsiteY119" fmla="*/ 875899 h 1078029"/>
                    <a:gd name="connsiteX120" fmla="*/ 3147461 w 3570972"/>
                    <a:gd name="connsiteY120" fmla="*/ 914400 h 1078029"/>
                    <a:gd name="connsiteX121" fmla="*/ 3099334 w 3570972"/>
                    <a:gd name="connsiteY121" fmla="*/ 933650 h 1078029"/>
                    <a:gd name="connsiteX122" fmla="*/ 3041583 w 3570972"/>
                    <a:gd name="connsiteY122" fmla="*/ 952901 h 1078029"/>
                    <a:gd name="connsiteX123" fmla="*/ 2983831 w 3570972"/>
                    <a:gd name="connsiteY123" fmla="*/ 981777 h 1078029"/>
                    <a:gd name="connsiteX124" fmla="*/ 2877953 w 3570972"/>
                    <a:gd name="connsiteY124" fmla="*/ 1020278 h 1078029"/>
                    <a:gd name="connsiteX125" fmla="*/ 2839452 w 3570972"/>
                    <a:gd name="connsiteY125" fmla="*/ 1039528 h 1078029"/>
                    <a:gd name="connsiteX126" fmla="*/ 2752825 w 3570972"/>
                    <a:gd name="connsiteY126" fmla="*/ 1058779 h 1078029"/>
                    <a:gd name="connsiteX127" fmla="*/ 2666197 w 3570972"/>
                    <a:gd name="connsiteY127" fmla="*/ 1078029 h 1078029"/>
                    <a:gd name="connsiteX128" fmla="*/ 2290812 w 3570972"/>
                    <a:gd name="connsiteY128" fmla="*/ 1068404 h 1078029"/>
                    <a:gd name="connsiteX129" fmla="*/ 2194560 w 3570972"/>
                    <a:gd name="connsiteY129" fmla="*/ 1058779 h 1078029"/>
                    <a:gd name="connsiteX130" fmla="*/ 2021305 w 3570972"/>
                    <a:gd name="connsiteY130" fmla="*/ 1049153 h 1078029"/>
                    <a:gd name="connsiteX131" fmla="*/ 1780673 w 3570972"/>
                    <a:gd name="connsiteY131" fmla="*/ 1010652 h 1078029"/>
                    <a:gd name="connsiteX132" fmla="*/ 1597793 w 3570972"/>
                    <a:gd name="connsiteY132" fmla="*/ 991402 h 1078029"/>
                    <a:gd name="connsiteX133" fmla="*/ 673768 w 3570972"/>
                    <a:gd name="connsiteY133" fmla="*/ 981777 h 1078029"/>
                    <a:gd name="connsiteX134" fmla="*/ 539014 w 3570972"/>
                    <a:gd name="connsiteY134" fmla="*/ 952901 h 1078029"/>
                    <a:gd name="connsiteX135" fmla="*/ 375385 w 3570972"/>
                    <a:gd name="connsiteY135" fmla="*/ 972151 h 1078029"/>
                    <a:gd name="connsiteX136" fmla="*/ 144378 w 3570972"/>
                    <a:gd name="connsiteY136" fmla="*/ 991402 h 1078029"/>
                    <a:gd name="connsiteX137" fmla="*/ 38501 w 3570972"/>
                    <a:gd name="connsiteY137" fmla="*/ 1020278 h 1078029"/>
                    <a:gd name="connsiteX138" fmla="*/ 0 w 3570972"/>
                    <a:gd name="connsiteY138" fmla="*/ 1010652 h 1078029"/>
                    <a:gd name="connsiteX139" fmla="*/ 28875 w 3570972"/>
                    <a:gd name="connsiteY139" fmla="*/ 770021 h 1078029"/>
                    <a:gd name="connsiteX140" fmla="*/ 67376 w 3570972"/>
                    <a:gd name="connsiteY140" fmla="*/ 770021 h 10780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</a:cxnLst>
                  <a:rect l="l" t="t" r="r" b="b"/>
                  <a:pathLst>
                    <a:path w="3570972" h="1078029">
                      <a:moveTo>
                        <a:pt x="67376" y="770021"/>
                      </a:moveTo>
                      <a:cubicBezTo>
                        <a:pt x="75397" y="739541"/>
                        <a:pt x="69107" y="647673"/>
                        <a:pt x="77002" y="587141"/>
                      </a:cubicBezTo>
                      <a:cubicBezTo>
                        <a:pt x="78858" y="572913"/>
                        <a:pt x="91214" y="562075"/>
                        <a:pt x="96252" y="548640"/>
                      </a:cubicBezTo>
                      <a:cubicBezTo>
                        <a:pt x="100897" y="536254"/>
                        <a:pt x="101987" y="522783"/>
                        <a:pt x="105877" y="510139"/>
                      </a:cubicBezTo>
                      <a:cubicBezTo>
                        <a:pt x="114828" y="481047"/>
                        <a:pt x="125128" y="452387"/>
                        <a:pt x="134753" y="423511"/>
                      </a:cubicBezTo>
                      <a:cubicBezTo>
                        <a:pt x="137961" y="413886"/>
                        <a:pt x="138750" y="403078"/>
                        <a:pt x="144378" y="394636"/>
                      </a:cubicBezTo>
                      <a:cubicBezTo>
                        <a:pt x="159641" y="371741"/>
                        <a:pt x="198158" y="315952"/>
                        <a:pt x="211755" y="288758"/>
                      </a:cubicBezTo>
                      <a:cubicBezTo>
                        <a:pt x="216292" y="279683"/>
                        <a:pt x="217384" y="269208"/>
                        <a:pt x="221381" y="259882"/>
                      </a:cubicBezTo>
                      <a:cubicBezTo>
                        <a:pt x="227033" y="246694"/>
                        <a:pt x="234214" y="234215"/>
                        <a:pt x="240631" y="221381"/>
                      </a:cubicBezTo>
                      <a:cubicBezTo>
                        <a:pt x="255713" y="145968"/>
                        <a:pt x="245622" y="166838"/>
                        <a:pt x="259882" y="231006"/>
                      </a:cubicBezTo>
                      <a:cubicBezTo>
                        <a:pt x="262083" y="240910"/>
                        <a:pt x="266720" y="250126"/>
                        <a:pt x="269507" y="259882"/>
                      </a:cubicBezTo>
                      <a:cubicBezTo>
                        <a:pt x="273141" y="272602"/>
                        <a:pt x="275924" y="285549"/>
                        <a:pt x="279132" y="298383"/>
                      </a:cubicBezTo>
                      <a:cubicBezTo>
                        <a:pt x="282340" y="340092"/>
                        <a:pt x="285133" y="381836"/>
                        <a:pt x="288757" y="423511"/>
                      </a:cubicBezTo>
                      <a:cubicBezTo>
                        <a:pt x="291550" y="455634"/>
                        <a:pt x="295705" y="487631"/>
                        <a:pt x="298383" y="519764"/>
                      </a:cubicBezTo>
                      <a:cubicBezTo>
                        <a:pt x="302123" y="564641"/>
                        <a:pt x="303294" y="609733"/>
                        <a:pt x="308008" y="654518"/>
                      </a:cubicBezTo>
                      <a:cubicBezTo>
                        <a:pt x="311582" y="688469"/>
                        <a:pt x="317447" y="702085"/>
                        <a:pt x="327258" y="731520"/>
                      </a:cubicBezTo>
                      <a:cubicBezTo>
                        <a:pt x="340092" y="725103"/>
                        <a:pt x="354866" y="721607"/>
                        <a:pt x="365760" y="712269"/>
                      </a:cubicBezTo>
                      <a:cubicBezTo>
                        <a:pt x="377940" y="701829"/>
                        <a:pt x="383844" y="685638"/>
                        <a:pt x="394635" y="673768"/>
                      </a:cubicBezTo>
                      <a:cubicBezTo>
                        <a:pt x="452755" y="609835"/>
                        <a:pt x="441935" y="619775"/>
                        <a:pt x="490888" y="587141"/>
                      </a:cubicBezTo>
                      <a:cubicBezTo>
                        <a:pt x="493874" y="575197"/>
                        <a:pt x="514063" y="490255"/>
                        <a:pt x="519764" y="490888"/>
                      </a:cubicBezTo>
                      <a:cubicBezTo>
                        <a:pt x="551332" y="494395"/>
                        <a:pt x="564682" y="535806"/>
                        <a:pt x="587141" y="558265"/>
                      </a:cubicBezTo>
                      <a:cubicBezTo>
                        <a:pt x="599419" y="595100"/>
                        <a:pt x="608742" y="618148"/>
                        <a:pt x="616016" y="654518"/>
                      </a:cubicBezTo>
                      <a:cubicBezTo>
                        <a:pt x="639617" y="772518"/>
                        <a:pt x="612911" y="661342"/>
                        <a:pt x="635267" y="750770"/>
                      </a:cubicBezTo>
                      <a:cubicBezTo>
                        <a:pt x="660092" y="717670"/>
                        <a:pt x="668292" y="711520"/>
                        <a:pt x="683393" y="673768"/>
                      </a:cubicBezTo>
                      <a:cubicBezTo>
                        <a:pt x="690929" y="654928"/>
                        <a:pt x="688296" y="630365"/>
                        <a:pt x="702644" y="616017"/>
                      </a:cubicBezTo>
                      <a:cubicBezTo>
                        <a:pt x="802774" y="515887"/>
                        <a:pt x="670367" y="652070"/>
                        <a:pt x="750770" y="558265"/>
                      </a:cubicBezTo>
                      <a:cubicBezTo>
                        <a:pt x="762581" y="544485"/>
                        <a:pt x="776437" y="532598"/>
                        <a:pt x="789271" y="519764"/>
                      </a:cubicBezTo>
                      <a:cubicBezTo>
                        <a:pt x="792479" y="510139"/>
                        <a:pt x="793969" y="499757"/>
                        <a:pt x="798896" y="490888"/>
                      </a:cubicBezTo>
                      <a:cubicBezTo>
                        <a:pt x="810132" y="470663"/>
                        <a:pt x="828804" y="454618"/>
                        <a:pt x="837397" y="433137"/>
                      </a:cubicBezTo>
                      <a:cubicBezTo>
                        <a:pt x="847851" y="407004"/>
                        <a:pt x="869836" y="348176"/>
                        <a:pt x="885524" y="327259"/>
                      </a:cubicBezTo>
                      <a:cubicBezTo>
                        <a:pt x="892465" y="318004"/>
                        <a:pt x="906220" y="316188"/>
                        <a:pt x="914400" y="308008"/>
                      </a:cubicBezTo>
                      <a:cubicBezTo>
                        <a:pt x="932119" y="290289"/>
                        <a:pt x="945594" y="268729"/>
                        <a:pt x="962526" y="250257"/>
                      </a:cubicBezTo>
                      <a:cubicBezTo>
                        <a:pt x="1037212" y="168780"/>
                        <a:pt x="1004523" y="224012"/>
                        <a:pt x="1039528" y="154004"/>
                      </a:cubicBezTo>
                      <a:cubicBezTo>
                        <a:pt x="1042736" y="128337"/>
                        <a:pt x="1038647" y="100640"/>
                        <a:pt x="1049153" y="77002"/>
                      </a:cubicBezTo>
                      <a:cubicBezTo>
                        <a:pt x="1053274" y="67731"/>
                        <a:pt x="1068954" y="62840"/>
                        <a:pt x="1078029" y="67377"/>
                      </a:cubicBezTo>
                      <a:cubicBezTo>
                        <a:pt x="1087104" y="71914"/>
                        <a:pt x="1084446" y="86627"/>
                        <a:pt x="1087654" y="96252"/>
                      </a:cubicBezTo>
                      <a:cubicBezTo>
                        <a:pt x="1084446" y="134753"/>
                        <a:pt x="1084743" y="173709"/>
                        <a:pt x="1078029" y="211756"/>
                      </a:cubicBezTo>
                      <a:cubicBezTo>
                        <a:pt x="1075026" y="228771"/>
                        <a:pt x="1059442" y="242617"/>
                        <a:pt x="1058778" y="259882"/>
                      </a:cubicBezTo>
                      <a:cubicBezTo>
                        <a:pt x="1054879" y="361255"/>
                        <a:pt x="1063777" y="436747"/>
                        <a:pt x="1078029" y="529389"/>
                      </a:cubicBezTo>
                      <a:cubicBezTo>
                        <a:pt x="1083025" y="561862"/>
                        <a:pt x="1100605" y="664494"/>
                        <a:pt x="1106905" y="683393"/>
                      </a:cubicBezTo>
                      <a:lnTo>
                        <a:pt x="1126155" y="741145"/>
                      </a:lnTo>
                      <a:cubicBezTo>
                        <a:pt x="1283368" y="636337"/>
                        <a:pt x="1065196" y="792479"/>
                        <a:pt x="1241658" y="616017"/>
                      </a:cubicBezTo>
                      <a:lnTo>
                        <a:pt x="1309035" y="548640"/>
                      </a:lnTo>
                      <a:cubicBezTo>
                        <a:pt x="1315452" y="532598"/>
                        <a:pt x="1312832" y="508240"/>
                        <a:pt x="1328286" y="500513"/>
                      </a:cubicBezTo>
                      <a:cubicBezTo>
                        <a:pt x="1338633" y="495339"/>
                        <a:pt x="1341405" y="519579"/>
                        <a:pt x="1347536" y="529389"/>
                      </a:cubicBezTo>
                      <a:cubicBezTo>
                        <a:pt x="1357451" y="545254"/>
                        <a:pt x="1366496" y="561651"/>
                        <a:pt x="1376412" y="577516"/>
                      </a:cubicBezTo>
                      <a:cubicBezTo>
                        <a:pt x="1382543" y="587326"/>
                        <a:pt x="1388939" y="596978"/>
                        <a:pt x="1395663" y="606391"/>
                      </a:cubicBezTo>
                      <a:cubicBezTo>
                        <a:pt x="1404987" y="619445"/>
                        <a:pt x="1416036" y="631288"/>
                        <a:pt x="1424538" y="644892"/>
                      </a:cubicBezTo>
                      <a:cubicBezTo>
                        <a:pt x="1432143" y="657060"/>
                        <a:pt x="1437372" y="670559"/>
                        <a:pt x="1443789" y="683393"/>
                      </a:cubicBezTo>
                      <a:cubicBezTo>
                        <a:pt x="1446997" y="670559"/>
                        <a:pt x="1448203" y="657051"/>
                        <a:pt x="1453414" y="644892"/>
                      </a:cubicBezTo>
                      <a:cubicBezTo>
                        <a:pt x="1457971" y="634259"/>
                        <a:pt x="1466926" y="626061"/>
                        <a:pt x="1472665" y="616017"/>
                      </a:cubicBezTo>
                      <a:cubicBezTo>
                        <a:pt x="1479784" y="603559"/>
                        <a:pt x="1486263" y="590704"/>
                        <a:pt x="1491915" y="577516"/>
                      </a:cubicBezTo>
                      <a:cubicBezTo>
                        <a:pt x="1495912" y="568190"/>
                        <a:pt x="1495312" y="556649"/>
                        <a:pt x="1501541" y="548640"/>
                      </a:cubicBezTo>
                      <a:cubicBezTo>
                        <a:pt x="1518255" y="527150"/>
                        <a:pt x="1544190" y="513540"/>
                        <a:pt x="1559292" y="490888"/>
                      </a:cubicBezTo>
                      <a:cubicBezTo>
                        <a:pt x="1565709" y="481263"/>
                        <a:pt x="1571819" y="471426"/>
                        <a:pt x="1578543" y="462012"/>
                      </a:cubicBezTo>
                      <a:cubicBezTo>
                        <a:pt x="1587867" y="448958"/>
                        <a:pt x="1598520" y="436859"/>
                        <a:pt x="1607418" y="423511"/>
                      </a:cubicBezTo>
                      <a:cubicBezTo>
                        <a:pt x="1655255" y="351755"/>
                        <a:pt x="1614365" y="397314"/>
                        <a:pt x="1665170" y="346509"/>
                      </a:cubicBezTo>
                      <a:cubicBezTo>
                        <a:pt x="1683404" y="291805"/>
                        <a:pt x="1667620" y="324808"/>
                        <a:pt x="1732547" y="259882"/>
                      </a:cubicBezTo>
                      <a:cubicBezTo>
                        <a:pt x="1833703" y="158728"/>
                        <a:pt x="1710763" y="287891"/>
                        <a:pt x="1799924" y="173254"/>
                      </a:cubicBezTo>
                      <a:cubicBezTo>
                        <a:pt x="1825060" y="140936"/>
                        <a:pt x="1837055" y="135666"/>
                        <a:pt x="1867301" y="115503"/>
                      </a:cubicBezTo>
                      <a:cubicBezTo>
                        <a:pt x="1866764" y="116846"/>
                        <a:pt x="1840312" y="180242"/>
                        <a:pt x="1838425" y="192505"/>
                      </a:cubicBezTo>
                      <a:cubicBezTo>
                        <a:pt x="1833522" y="224374"/>
                        <a:pt x="1833062" y="256797"/>
                        <a:pt x="1828800" y="288758"/>
                      </a:cubicBezTo>
                      <a:cubicBezTo>
                        <a:pt x="1826638" y="304974"/>
                        <a:pt x="1822853" y="320943"/>
                        <a:pt x="1819174" y="336884"/>
                      </a:cubicBezTo>
                      <a:cubicBezTo>
                        <a:pt x="1813225" y="362664"/>
                        <a:pt x="1799924" y="413886"/>
                        <a:pt x="1799924" y="413886"/>
                      </a:cubicBezTo>
                      <a:cubicBezTo>
                        <a:pt x="1803132" y="468429"/>
                        <a:pt x="1804602" y="523103"/>
                        <a:pt x="1809549" y="577516"/>
                      </a:cubicBezTo>
                      <a:cubicBezTo>
                        <a:pt x="1813463" y="620575"/>
                        <a:pt x="1818776" y="619435"/>
                        <a:pt x="1828800" y="654518"/>
                      </a:cubicBezTo>
                      <a:cubicBezTo>
                        <a:pt x="1832434" y="667238"/>
                        <a:pt x="1833214" y="680860"/>
                        <a:pt x="1838425" y="693019"/>
                      </a:cubicBezTo>
                      <a:cubicBezTo>
                        <a:pt x="1842982" y="703652"/>
                        <a:pt x="1851258" y="712269"/>
                        <a:pt x="1857675" y="721894"/>
                      </a:cubicBezTo>
                      <a:cubicBezTo>
                        <a:pt x="1867300" y="718686"/>
                        <a:pt x="1878757" y="718764"/>
                        <a:pt x="1886551" y="712269"/>
                      </a:cubicBezTo>
                      <a:cubicBezTo>
                        <a:pt x="1898875" y="701999"/>
                        <a:pt x="1904987" y="685948"/>
                        <a:pt x="1915427" y="673768"/>
                      </a:cubicBezTo>
                      <a:cubicBezTo>
                        <a:pt x="1924286" y="663433"/>
                        <a:pt x="1934678" y="654517"/>
                        <a:pt x="1944303" y="644892"/>
                      </a:cubicBezTo>
                      <a:cubicBezTo>
                        <a:pt x="1993151" y="547196"/>
                        <a:pt x="1966886" y="591767"/>
                        <a:pt x="2021305" y="510139"/>
                      </a:cubicBezTo>
                      <a:cubicBezTo>
                        <a:pt x="2030930" y="526181"/>
                        <a:pt x="2038006" y="544061"/>
                        <a:pt x="2050181" y="558265"/>
                      </a:cubicBezTo>
                      <a:cubicBezTo>
                        <a:pt x="2057709" y="567048"/>
                        <a:pt x="2071830" y="568483"/>
                        <a:pt x="2079056" y="577516"/>
                      </a:cubicBezTo>
                      <a:cubicBezTo>
                        <a:pt x="2085394" y="585438"/>
                        <a:pt x="2082187" y="598597"/>
                        <a:pt x="2088682" y="606391"/>
                      </a:cubicBezTo>
                      <a:cubicBezTo>
                        <a:pt x="2098952" y="618715"/>
                        <a:pt x="2115840" y="623923"/>
                        <a:pt x="2127183" y="635267"/>
                      </a:cubicBezTo>
                      <a:cubicBezTo>
                        <a:pt x="2138526" y="646610"/>
                        <a:pt x="2146433" y="660934"/>
                        <a:pt x="2156058" y="673768"/>
                      </a:cubicBezTo>
                      <a:cubicBezTo>
                        <a:pt x="2159267" y="683393"/>
                        <a:pt x="2158509" y="709818"/>
                        <a:pt x="2165684" y="702644"/>
                      </a:cubicBezTo>
                      <a:cubicBezTo>
                        <a:pt x="2177252" y="691076"/>
                        <a:pt x="2171630" y="670459"/>
                        <a:pt x="2175309" y="654518"/>
                      </a:cubicBezTo>
                      <a:cubicBezTo>
                        <a:pt x="2181258" y="628738"/>
                        <a:pt x="2178686" y="598682"/>
                        <a:pt x="2194560" y="577516"/>
                      </a:cubicBezTo>
                      <a:cubicBezTo>
                        <a:pt x="2210080" y="556822"/>
                        <a:pt x="2239477" y="551848"/>
                        <a:pt x="2261936" y="539014"/>
                      </a:cubicBezTo>
                      <a:cubicBezTo>
                        <a:pt x="2274770" y="558265"/>
                        <a:pt x="2293120" y="574817"/>
                        <a:pt x="2300437" y="596766"/>
                      </a:cubicBezTo>
                      <a:cubicBezTo>
                        <a:pt x="2319061" y="652634"/>
                        <a:pt x="2299161" y="599897"/>
                        <a:pt x="2338938" y="673768"/>
                      </a:cubicBezTo>
                      <a:cubicBezTo>
                        <a:pt x="2400082" y="787320"/>
                        <a:pt x="2354480" y="716330"/>
                        <a:pt x="2396690" y="779646"/>
                      </a:cubicBezTo>
                      <a:cubicBezTo>
                        <a:pt x="2441998" y="743400"/>
                        <a:pt x="2450116" y="746065"/>
                        <a:pt x="2473692" y="693019"/>
                      </a:cubicBezTo>
                      <a:cubicBezTo>
                        <a:pt x="2479065" y="680931"/>
                        <a:pt x="2478106" y="666677"/>
                        <a:pt x="2483317" y="654518"/>
                      </a:cubicBezTo>
                      <a:cubicBezTo>
                        <a:pt x="2487874" y="643885"/>
                        <a:pt x="2497395" y="635989"/>
                        <a:pt x="2502568" y="625642"/>
                      </a:cubicBezTo>
                      <a:cubicBezTo>
                        <a:pt x="2529556" y="571665"/>
                        <a:pt x="2510895" y="575283"/>
                        <a:pt x="2560320" y="529389"/>
                      </a:cubicBezTo>
                      <a:cubicBezTo>
                        <a:pt x="2692452" y="406695"/>
                        <a:pt x="2616110" y="492196"/>
                        <a:pt x="2762450" y="394636"/>
                      </a:cubicBezTo>
                      <a:cubicBezTo>
                        <a:pt x="2777552" y="384568"/>
                        <a:pt x="2787460" y="368276"/>
                        <a:pt x="2800951" y="356134"/>
                      </a:cubicBezTo>
                      <a:cubicBezTo>
                        <a:pt x="2827148" y="332557"/>
                        <a:pt x="2863806" y="307659"/>
                        <a:pt x="2887578" y="279132"/>
                      </a:cubicBezTo>
                      <a:cubicBezTo>
                        <a:pt x="2898165" y="266428"/>
                        <a:pt x="2931673" y="208850"/>
                        <a:pt x="2935705" y="202130"/>
                      </a:cubicBezTo>
                      <a:cubicBezTo>
                        <a:pt x="2932497" y="221381"/>
                        <a:pt x="2932252" y="241367"/>
                        <a:pt x="2926080" y="259882"/>
                      </a:cubicBezTo>
                      <a:cubicBezTo>
                        <a:pt x="2904324" y="325151"/>
                        <a:pt x="2895083" y="311190"/>
                        <a:pt x="2858703" y="365760"/>
                      </a:cubicBezTo>
                      <a:cubicBezTo>
                        <a:pt x="2850744" y="377699"/>
                        <a:pt x="2846571" y="391803"/>
                        <a:pt x="2839452" y="404261"/>
                      </a:cubicBezTo>
                      <a:cubicBezTo>
                        <a:pt x="2833713" y="414305"/>
                        <a:pt x="2826619" y="423512"/>
                        <a:pt x="2820202" y="433137"/>
                      </a:cubicBezTo>
                      <a:cubicBezTo>
                        <a:pt x="2808308" y="540177"/>
                        <a:pt x="2801788" y="554494"/>
                        <a:pt x="2820202" y="683393"/>
                      </a:cubicBezTo>
                      <a:cubicBezTo>
                        <a:pt x="2822231" y="697597"/>
                        <a:pt x="2830266" y="710871"/>
                        <a:pt x="2839452" y="721894"/>
                      </a:cubicBezTo>
                      <a:cubicBezTo>
                        <a:pt x="2846858" y="730781"/>
                        <a:pt x="2858703" y="734728"/>
                        <a:pt x="2868328" y="741145"/>
                      </a:cubicBezTo>
                      <a:cubicBezTo>
                        <a:pt x="2877953" y="728311"/>
                        <a:pt x="2888950" y="716400"/>
                        <a:pt x="2897204" y="702644"/>
                      </a:cubicBezTo>
                      <a:cubicBezTo>
                        <a:pt x="2918277" y="667522"/>
                        <a:pt x="2929061" y="629133"/>
                        <a:pt x="2954955" y="596766"/>
                      </a:cubicBezTo>
                      <a:cubicBezTo>
                        <a:pt x="2969128" y="579050"/>
                        <a:pt x="2987040" y="564682"/>
                        <a:pt x="3003082" y="548640"/>
                      </a:cubicBezTo>
                      <a:cubicBezTo>
                        <a:pt x="3025541" y="564682"/>
                        <a:pt x="3053217" y="575214"/>
                        <a:pt x="3070458" y="596766"/>
                      </a:cubicBezTo>
                      <a:cubicBezTo>
                        <a:pt x="3080678" y="609541"/>
                        <a:pt x="3074911" y="629372"/>
                        <a:pt x="3080084" y="644892"/>
                      </a:cubicBezTo>
                      <a:cubicBezTo>
                        <a:pt x="3088226" y="669319"/>
                        <a:pt x="3104501" y="691144"/>
                        <a:pt x="3118585" y="712269"/>
                      </a:cubicBezTo>
                      <a:cubicBezTo>
                        <a:pt x="3121793" y="721894"/>
                        <a:pt x="3119768" y="746773"/>
                        <a:pt x="3128210" y="741145"/>
                      </a:cubicBezTo>
                      <a:cubicBezTo>
                        <a:pt x="3140273" y="733103"/>
                        <a:pt x="3152535" y="669687"/>
                        <a:pt x="3157086" y="654518"/>
                      </a:cubicBezTo>
                      <a:cubicBezTo>
                        <a:pt x="3162917" y="635082"/>
                        <a:pt x="3170997" y="616343"/>
                        <a:pt x="3176336" y="596766"/>
                      </a:cubicBezTo>
                      <a:cubicBezTo>
                        <a:pt x="3177470" y="592608"/>
                        <a:pt x="3190959" y="518470"/>
                        <a:pt x="3195587" y="510139"/>
                      </a:cubicBezTo>
                      <a:cubicBezTo>
                        <a:pt x="3205564" y="492180"/>
                        <a:pt x="3221254" y="478054"/>
                        <a:pt x="3234088" y="462012"/>
                      </a:cubicBezTo>
                      <a:cubicBezTo>
                        <a:pt x="3305662" y="247291"/>
                        <a:pt x="3210951" y="488378"/>
                        <a:pt x="3320715" y="317633"/>
                      </a:cubicBezTo>
                      <a:cubicBezTo>
                        <a:pt x="3335539" y="294574"/>
                        <a:pt x="3336824" y="264889"/>
                        <a:pt x="3349591" y="240631"/>
                      </a:cubicBezTo>
                      <a:cubicBezTo>
                        <a:pt x="3373204" y="195766"/>
                        <a:pt x="3404006" y="140743"/>
                        <a:pt x="3445844" y="105878"/>
                      </a:cubicBezTo>
                      <a:cubicBezTo>
                        <a:pt x="3478632" y="78555"/>
                        <a:pt x="3478551" y="92421"/>
                        <a:pt x="3513221" y="57751"/>
                      </a:cubicBezTo>
                      <a:cubicBezTo>
                        <a:pt x="3597668" y="-26696"/>
                        <a:pt x="3445142" y="94373"/>
                        <a:pt x="3570972" y="0"/>
                      </a:cubicBezTo>
                      <a:cubicBezTo>
                        <a:pt x="3567764" y="237423"/>
                        <a:pt x="3573993" y="475161"/>
                        <a:pt x="3561347" y="712269"/>
                      </a:cubicBezTo>
                      <a:cubicBezTo>
                        <a:pt x="3560807" y="722401"/>
                        <a:pt x="3539645" y="714720"/>
                        <a:pt x="3532471" y="721894"/>
                      </a:cubicBezTo>
                      <a:cubicBezTo>
                        <a:pt x="3520580" y="733785"/>
                        <a:pt x="3509347" y="772017"/>
                        <a:pt x="3503595" y="789271"/>
                      </a:cubicBezTo>
                      <a:cubicBezTo>
                        <a:pt x="3500387" y="811730"/>
                        <a:pt x="3502396" y="835584"/>
                        <a:pt x="3493970" y="856648"/>
                      </a:cubicBezTo>
                      <a:cubicBezTo>
                        <a:pt x="3466035" y="926486"/>
                        <a:pt x="3319835" y="876980"/>
                        <a:pt x="3301465" y="875899"/>
                      </a:cubicBezTo>
                      <a:cubicBezTo>
                        <a:pt x="3236699" y="888852"/>
                        <a:pt x="3226119" y="889819"/>
                        <a:pt x="3147461" y="914400"/>
                      </a:cubicBezTo>
                      <a:cubicBezTo>
                        <a:pt x="3130969" y="919554"/>
                        <a:pt x="3115572" y="927745"/>
                        <a:pt x="3099334" y="933650"/>
                      </a:cubicBezTo>
                      <a:cubicBezTo>
                        <a:pt x="3080264" y="940585"/>
                        <a:pt x="3060314" y="945096"/>
                        <a:pt x="3041583" y="952901"/>
                      </a:cubicBezTo>
                      <a:cubicBezTo>
                        <a:pt x="3021716" y="961179"/>
                        <a:pt x="3003733" y="973582"/>
                        <a:pt x="2983831" y="981777"/>
                      </a:cubicBezTo>
                      <a:cubicBezTo>
                        <a:pt x="2949106" y="996076"/>
                        <a:pt x="2912821" y="1006331"/>
                        <a:pt x="2877953" y="1020278"/>
                      </a:cubicBezTo>
                      <a:cubicBezTo>
                        <a:pt x="2864631" y="1025607"/>
                        <a:pt x="2853166" y="1035308"/>
                        <a:pt x="2839452" y="1039528"/>
                      </a:cubicBezTo>
                      <a:cubicBezTo>
                        <a:pt x="2811180" y="1048227"/>
                        <a:pt x="2781748" y="1052581"/>
                        <a:pt x="2752825" y="1058779"/>
                      </a:cubicBezTo>
                      <a:cubicBezTo>
                        <a:pt x="2667266" y="1077113"/>
                        <a:pt x="2740348" y="1059492"/>
                        <a:pt x="2666197" y="1078029"/>
                      </a:cubicBezTo>
                      <a:lnTo>
                        <a:pt x="2290812" y="1068404"/>
                      </a:lnTo>
                      <a:cubicBezTo>
                        <a:pt x="2258595" y="1067089"/>
                        <a:pt x="2226722" y="1061076"/>
                        <a:pt x="2194560" y="1058779"/>
                      </a:cubicBezTo>
                      <a:cubicBezTo>
                        <a:pt x="2136866" y="1054658"/>
                        <a:pt x="2079057" y="1052362"/>
                        <a:pt x="2021305" y="1049153"/>
                      </a:cubicBezTo>
                      <a:cubicBezTo>
                        <a:pt x="1921317" y="999161"/>
                        <a:pt x="2001568" y="1033503"/>
                        <a:pt x="1780673" y="1010652"/>
                      </a:cubicBezTo>
                      <a:cubicBezTo>
                        <a:pt x="1721858" y="1004568"/>
                        <a:pt x="1656340" y="992496"/>
                        <a:pt x="1597793" y="991402"/>
                      </a:cubicBezTo>
                      <a:lnTo>
                        <a:pt x="673768" y="981777"/>
                      </a:lnTo>
                      <a:cubicBezTo>
                        <a:pt x="628850" y="972152"/>
                        <a:pt x="584928" y="954382"/>
                        <a:pt x="539014" y="952901"/>
                      </a:cubicBezTo>
                      <a:cubicBezTo>
                        <a:pt x="484123" y="951130"/>
                        <a:pt x="430045" y="966818"/>
                        <a:pt x="375385" y="972151"/>
                      </a:cubicBezTo>
                      <a:cubicBezTo>
                        <a:pt x="298481" y="979654"/>
                        <a:pt x="221380" y="984985"/>
                        <a:pt x="144378" y="991402"/>
                      </a:cubicBezTo>
                      <a:cubicBezTo>
                        <a:pt x="48687" y="1039248"/>
                        <a:pt x="97999" y="1037278"/>
                        <a:pt x="38501" y="1020278"/>
                      </a:cubicBezTo>
                      <a:cubicBezTo>
                        <a:pt x="25781" y="1016644"/>
                        <a:pt x="12834" y="1013861"/>
                        <a:pt x="0" y="1010652"/>
                      </a:cubicBezTo>
                      <a:cubicBezTo>
                        <a:pt x="9625" y="930442"/>
                        <a:pt x="11948" y="849014"/>
                        <a:pt x="28875" y="770021"/>
                      </a:cubicBezTo>
                      <a:cubicBezTo>
                        <a:pt x="36035" y="736607"/>
                        <a:pt x="59355" y="800501"/>
                        <a:pt x="67376" y="770021"/>
                      </a:cubicBezTo>
                      <a:close/>
                    </a:path>
                  </a:pathLst>
                </a:custGeom>
                <a:solidFill>
                  <a:srgbClr val="C9C9C9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1" name="正方形/長方形 70">
                  <a:extLst>
                    <a:ext uri="{FF2B5EF4-FFF2-40B4-BE49-F238E27FC236}">
                      <a16:creationId xmlns:a16="http://schemas.microsoft.com/office/drawing/2014/main" xmlns="" id="{312708EC-76AA-5C50-4679-0EB71D8B4F2F}"/>
                    </a:ext>
                  </a:extLst>
                </p:cNvPr>
                <p:cNvSpPr/>
                <p:nvPr/>
              </p:nvSpPr>
              <p:spPr>
                <a:xfrm>
                  <a:off x="3859731" y="5447552"/>
                  <a:ext cx="3570972" cy="375732"/>
                </a:xfrm>
                <a:prstGeom prst="rect">
                  <a:avLst/>
                </a:prstGeom>
                <a:solidFill>
                  <a:srgbClr val="C9C9C9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ko" altLang="en-US" sz="1600" b="1">
                      <a:latin typeface="メイリオ" panose="020B0604030504040204" pitchFamily="50" charset="-128"/>
                      <a:ea typeface="メイリオ" panose="020B0604030504040204" pitchFamily="50" charset="-128"/>
                    </a:rPr>
                    <a:t>금속 표면(이미지)</a:t>
                  </a:r>
                </a:p>
              </p:txBody>
            </p:sp>
          </p:grpSp>
          <p:pic>
            <p:nvPicPr>
              <p:cNvPr id="69" name="図 68">
                <a:extLst>
                  <a:ext uri="{FF2B5EF4-FFF2-40B4-BE49-F238E27FC236}">
                    <a16:creationId xmlns:a16="http://schemas.microsoft.com/office/drawing/2014/main" xmlns="" id="{2F227F90-3A75-9A14-1558-CDAA5E0C65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813060" y="5732951"/>
                <a:ext cx="3570971" cy="1007742"/>
              </a:xfrm>
              <a:prstGeom prst="rect">
                <a:avLst/>
              </a:prstGeom>
            </p:spPr>
          </p:pic>
        </p:grpSp>
        <p:sp>
          <p:nvSpPr>
            <p:cNvPr id="57" name="テキスト ボックス 56">
              <a:extLst>
                <a:ext uri="{FF2B5EF4-FFF2-40B4-BE49-F238E27FC236}">
                  <a16:creationId xmlns:a16="http://schemas.microsoft.com/office/drawing/2014/main" xmlns="" id="{792B6340-3A93-4E17-2E31-38FE4587DDD8}"/>
                </a:ext>
              </a:extLst>
            </p:cNvPr>
            <p:cNvSpPr txBox="1"/>
            <p:nvPr/>
          </p:nvSpPr>
          <p:spPr>
            <a:xfrm>
              <a:off x="6088649" y="5567205"/>
              <a:ext cx="80021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ko" altLang="en-US" sz="1600" b="1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연소 구간</a:t>
              </a:r>
            </a:p>
          </p:txBody>
        </p:sp>
      </p:grpSp>
      <p:grpSp>
        <p:nvGrpSpPr>
          <p:cNvPr id="72" name="グループ化 71">
            <a:extLst>
              <a:ext uri="{FF2B5EF4-FFF2-40B4-BE49-F238E27FC236}">
                <a16:creationId xmlns:a16="http://schemas.microsoft.com/office/drawing/2014/main" xmlns="" id="{C72774C7-373F-59FD-53E6-BC2D8518A9CC}"/>
              </a:ext>
            </a:extLst>
          </p:cNvPr>
          <p:cNvGrpSpPr/>
          <p:nvPr/>
        </p:nvGrpSpPr>
        <p:grpSpPr>
          <a:xfrm flipH="1">
            <a:off x="4011135" y="4150188"/>
            <a:ext cx="1789164" cy="456453"/>
            <a:chOff x="1998844" y="4182426"/>
            <a:chExt cx="5133521" cy="1045922"/>
          </a:xfrm>
        </p:grpSpPr>
        <p:sp>
          <p:nvSpPr>
            <p:cNvPr id="73" name="フローチャート: 処理 72">
              <a:extLst>
                <a:ext uri="{FF2B5EF4-FFF2-40B4-BE49-F238E27FC236}">
                  <a16:creationId xmlns:a16="http://schemas.microsoft.com/office/drawing/2014/main" xmlns="" id="{9B3B7701-21CF-6448-655B-257CFB5E0945}"/>
                </a:ext>
              </a:extLst>
            </p:cNvPr>
            <p:cNvSpPr/>
            <p:nvPr/>
          </p:nvSpPr>
          <p:spPr>
            <a:xfrm>
              <a:off x="2438624" y="4374336"/>
              <a:ext cx="1939405" cy="681486"/>
            </a:xfrm>
            <a:prstGeom prst="flowChartProcess">
              <a:avLst/>
            </a:prstGeom>
            <a:pattFill prst="sphere">
              <a:fgClr>
                <a:srgbClr val="92D050"/>
              </a:fgClr>
              <a:bgClr>
                <a:sysClr val="window" lastClr="FFFFFF"/>
              </a:bgClr>
            </a:pattFill>
            <a:ln w="12700" cap="flat" cmpd="sng" algn="ctr">
              <a:solidFill>
                <a:srgbClr val="4472C4">
                  <a:shade val="1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74" name="フローチャート: 処理 73">
              <a:extLst>
                <a:ext uri="{FF2B5EF4-FFF2-40B4-BE49-F238E27FC236}">
                  <a16:creationId xmlns:a16="http://schemas.microsoft.com/office/drawing/2014/main" xmlns="" id="{83B312FD-0C7F-E8CC-F90E-70C48F0C5FB4}"/>
                </a:ext>
              </a:extLst>
            </p:cNvPr>
            <p:cNvSpPr/>
            <p:nvPr/>
          </p:nvSpPr>
          <p:spPr>
            <a:xfrm>
              <a:off x="4458103" y="4374336"/>
              <a:ext cx="1948588" cy="681486"/>
            </a:xfrm>
            <a:prstGeom prst="flowChartProcess">
              <a:avLst/>
            </a:prstGeom>
            <a:pattFill prst="sphere">
              <a:fgClr>
                <a:sysClr val="windowText" lastClr="000000"/>
              </a:fgClr>
              <a:bgClr>
                <a:sysClr val="window" lastClr="FFFFFF"/>
              </a:bgClr>
            </a:pattFill>
            <a:ln w="12700" cap="flat" cmpd="sng" algn="ctr">
              <a:solidFill>
                <a:srgbClr val="4472C4">
                  <a:shade val="1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75" name="フローチャート: 処理 74">
              <a:extLst>
                <a:ext uri="{FF2B5EF4-FFF2-40B4-BE49-F238E27FC236}">
                  <a16:creationId xmlns:a16="http://schemas.microsoft.com/office/drawing/2014/main" xmlns="" id="{FEA19305-B3BC-7157-6909-D70031943731}"/>
                </a:ext>
              </a:extLst>
            </p:cNvPr>
            <p:cNvSpPr/>
            <p:nvPr/>
          </p:nvSpPr>
          <p:spPr>
            <a:xfrm>
              <a:off x="6695759" y="4374336"/>
              <a:ext cx="71295" cy="681486"/>
            </a:xfrm>
            <a:prstGeom prst="flowChartProcess">
              <a:avLst/>
            </a:prstGeom>
            <a:solidFill>
              <a:sysClr val="window" lastClr="FFFFFF">
                <a:lumMod val="75000"/>
              </a:sysClr>
            </a:solidFill>
            <a:ln w="12700" cap="flat" cmpd="sng" algn="ctr">
              <a:solidFill>
                <a:srgbClr val="4472C4">
                  <a:shade val="1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76" name="フローチャート: 処理 75">
              <a:extLst>
                <a:ext uri="{FF2B5EF4-FFF2-40B4-BE49-F238E27FC236}">
                  <a16:creationId xmlns:a16="http://schemas.microsoft.com/office/drawing/2014/main" xmlns="" id="{75A2808E-5BC6-A498-365A-1C25E91D53BC}"/>
                </a:ext>
              </a:extLst>
            </p:cNvPr>
            <p:cNvSpPr/>
            <p:nvPr/>
          </p:nvSpPr>
          <p:spPr>
            <a:xfrm>
              <a:off x="2366435" y="4374336"/>
              <a:ext cx="64814" cy="681486"/>
            </a:xfrm>
            <a:prstGeom prst="flowChartProcess">
              <a:avLst/>
            </a:prstGeom>
            <a:solidFill>
              <a:sysClr val="window" lastClr="FFFFFF">
                <a:lumMod val="75000"/>
              </a:sysClr>
            </a:solidFill>
            <a:ln w="12700" cap="flat" cmpd="sng" algn="ctr">
              <a:solidFill>
                <a:srgbClr val="4472C4">
                  <a:shade val="1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77" name="フローチャート: 処理 76">
              <a:extLst>
                <a:ext uri="{FF2B5EF4-FFF2-40B4-BE49-F238E27FC236}">
                  <a16:creationId xmlns:a16="http://schemas.microsoft.com/office/drawing/2014/main" xmlns="" id="{47145063-62AC-8F66-9C62-7B506087F317}"/>
                </a:ext>
              </a:extLst>
            </p:cNvPr>
            <p:cNvSpPr/>
            <p:nvPr/>
          </p:nvSpPr>
          <p:spPr>
            <a:xfrm>
              <a:off x="4386465" y="4374336"/>
              <a:ext cx="65775" cy="681486"/>
            </a:xfrm>
            <a:prstGeom prst="flowChartProcess">
              <a:avLst/>
            </a:prstGeom>
            <a:solidFill>
              <a:sysClr val="window" lastClr="FFFFFF">
                <a:lumMod val="75000"/>
              </a:sysClr>
            </a:solidFill>
            <a:ln w="12700" cap="flat" cmpd="sng" algn="ctr">
              <a:solidFill>
                <a:srgbClr val="4472C4">
                  <a:shade val="1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78" name="フローチャート: 処理 77">
              <a:extLst>
                <a:ext uri="{FF2B5EF4-FFF2-40B4-BE49-F238E27FC236}">
                  <a16:creationId xmlns:a16="http://schemas.microsoft.com/office/drawing/2014/main" xmlns="" id="{A7F38070-3466-0A43-C343-160EC2D726E2}"/>
                </a:ext>
              </a:extLst>
            </p:cNvPr>
            <p:cNvSpPr/>
            <p:nvPr/>
          </p:nvSpPr>
          <p:spPr>
            <a:xfrm>
              <a:off x="6773400" y="4184551"/>
              <a:ext cx="86267" cy="1043797"/>
            </a:xfrm>
            <a:prstGeom prst="flowChartProcess">
              <a:avLst/>
            </a:prstGeom>
            <a:solidFill>
              <a:srgbClr val="44546A">
                <a:lumMod val="40000"/>
                <a:lumOff val="60000"/>
              </a:srgbClr>
            </a:solidFill>
            <a:ln w="12700" cap="flat" cmpd="sng" algn="ctr">
              <a:solidFill>
                <a:srgbClr val="4472C4">
                  <a:shade val="1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79" name="フローチャート: 処理 78">
              <a:extLst>
                <a:ext uri="{FF2B5EF4-FFF2-40B4-BE49-F238E27FC236}">
                  <a16:creationId xmlns:a16="http://schemas.microsoft.com/office/drawing/2014/main" xmlns="" id="{B38019F0-C1DE-334D-662C-04F2A5724D25}"/>
                </a:ext>
              </a:extLst>
            </p:cNvPr>
            <p:cNvSpPr/>
            <p:nvPr/>
          </p:nvSpPr>
          <p:spPr>
            <a:xfrm>
              <a:off x="6864940" y="4182426"/>
              <a:ext cx="86267" cy="1043797"/>
            </a:xfrm>
            <a:prstGeom prst="flowChartProcess">
              <a:avLst/>
            </a:prstGeom>
            <a:solidFill>
              <a:srgbClr val="44546A">
                <a:lumMod val="40000"/>
                <a:lumOff val="60000"/>
              </a:srgbClr>
            </a:solidFill>
            <a:ln w="12700" cap="flat" cmpd="sng" algn="ctr">
              <a:solidFill>
                <a:srgbClr val="4472C4">
                  <a:shade val="1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80" name="フローチャート: 処理 79">
              <a:extLst>
                <a:ext uri="{FF2B5EF4-FFF2-40B4-BE49-F238E27FC236}">
                  <a16:creationId xmlns:a16="http://schemas.microsoft.com/office/drawing/2014/main" xmlns="" id="{501C729B-A31B-53BA-DAD0-8214E69B6CE0}"/>
                </a:ext>
              </a:extLst>
            </p:cNvPr>
            <p:cNvSpPr/>
            <p:nvPr/>
          </p:nvSpPr>
          <p:spPr>
            <a:xfrm>
              <a:off x="6951210" y="4630968"/>
              <a:ext cx="181155" cy="142335"/>
            </a:xfrm>
            <a:prstGeom prst="flowChartProcess">
              <a:avLst/>
            </a:prstGeom>
            <a:solidFill>
              <a:srgbClr val="A5A5A5">
                <a:lumMod val="40000"/>
                <a:lumOff val="60000"/>
              </a:srgbClr>
            </a:solidFill>
            <a:ln w="12700" cap="flat" cmpd="sng" algn="ctr">
              <a:solidFill>
                <a:srgbClr val="4472C4">
                  <a:shade val="1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81" name="フローチャート: 処理 80">
              <a:extLst>
                <a:ext uri="{FF2B5EF4-FFF2-40B4-BE49-F238E27FC236}">
                  <a16:creationId xmlns:a16="http://schemas.microsoft.com/office/drawing/2014/main" xmlns="" id="{89F4173F-E6C9-24A4-41AF-3281BB340EDB}"/>
                </a:ext>
              </a:extLst>
            </p:cNvPr>
            <p:cNvSpPr/>
            <p:nvPr/>
          </p:nvSpPr>
          <p:spPr>
            <a:xfrm>
              <a:off x="2179999" y="4184551"/>
              <a:ext cx="86267" cy="1043797"/>
            </a:xfrm>
            <a:prstGeom prst="flowChartProcess">
              <a:avLst/>
            </a:prstGeom>
            <a:solidFill>
              <a:srgbClr val="44546A">
                <a:lumMod val="40000"/>
                <a:lumOff val="60000"/>
              </a:srgbClr>
            </a:solidFill>
            <a:ln w="12700" cap="flat" cmpd="sng" algn="ctr">
              <a:solidFill>
                <a:srgbClr val="4472C4">
                  <a:shade val="1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82" name="フローチャート: 処理 81">
              <a:extLst>
                <a:ext uri="{FF2B5EF4-FFF2-40B4-BE49-F238E27FC236}">
                  <a16:creationId xmlns:a16="http://schemas.microsoft.com/office/drawing/2014/main" xmlns="" id="{8629C067-D7D2-605A-E73F-2855984399CB}"/>
                </a:ext>
              </a:extLst>
            </p:cNvPr>
            <p:cNvSpPr/>
            <p:nvPr/>
          </p:nvSpPr>
          <p:spPr>
            <a:xfrm>
              <a:off x="2271539" y="4182426"/>
              <a:ext cx="86267" cy="1043797"/>
            </a:xfrm>
            <a:prstGeom prst="flowChartProcess">
              <a:avLst/>
            </a:prstGeom>
            <a:solidFill>
              <a:srgbClr val="44546A">
                <a:lumMod val="40000"/>
                <a:lumOff val="60000"/>
              </a:srgbClr>
            </a:solidFill>
            <a:ln w="12700" cap="flat" cmpd="sng" algn="ctr">
              <a:solidFill>
                <a:srgbClr val="4472C4">
                  <a:shade val="1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83" name="フローチャート: 処理 82">
              <a:extLst>
                <a:ext uri="{FF2B5EF4-FFF2-40B4-BE49-F238E27FC236}">
                  <a16:creationId xmlns:a16="http://schemas.microsoft.com/office/drawing/2014/main" xmlns="" id="{DC99B106-B197-5DE9-BB03-BBE852ECED99}"/>
                </a:ext>
              </a:extLst>
            </p:cNvPr>
            <p:cNvSpPr/>
            <p:nvPr/>
          </p:nvSpPr>
          <p:spPr>
            <a:xfrm>
              <a:off x="1998844" y="4639595"/>
              <a:ext cx="181155" cy="142335"/>
            </a:xfrm>
            <a:prstGeom prst="flowChartProcess">
              <a:avLst/>
            </a:prstGeom>
            <a:solidFill>
              <a:srgbClr val="A5A5A5">
                <a:lumMod val="40000"/>
                <a:lumOff val="60000"/>
              </a:srgbClr>
            </a:solidFill>
            <a:ln w="12700" cap="flat" cmpd="sng" algn="ctr">
              <a:solidFill>
                <a:srgbClr val="4472C4">
                  <a:shade val="1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84" name="フローチャート: 処理 83">
              <a:extLst>
                <a:ext uri="{FF2B5EF4-FFF2-40B4-BE49-F238E27FC236}">
                  <a16:creationId xmlns:a16="http://schemas.microsoft.com/office/drawing/2014/main" xmlns="" id="{675A8DCA-E994-9E97-E00B-F1CD83FACEE6}"/>
                </a:ext>
              </a:extLst>
            </p:cNvPr>
            <p:cNvSpPr/>
            <p:nvPr/>
          </p:nvSpPr>
          <p:spPr>
            <a:xfrm rot="5400000">
              <a:off x="4479247" y="4203961"/>
              <a:ext cx="181155" cy="142335"/>
            </a:xfrm>
            <a:prstGeom prst="flowChartProcess">
              <a:avLst/>
            </a:prstGeom>
            <a:solidFill>
              <a:srgbClr val="A5A5A5">
                <a:lumMod val="40000"/>
                <a:lumOff val="60000"/>
              </a:srgbClr>
            </a:solidFill>
            <a:ln w="12700" cap="flat" cmpd="sng" algn="ctr">
              <a:solidFill>
                <a:srgbClr val="4472C4">
                  <a:shade val="1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grpSp>
          <p:nvGrpSpPr>
            <p:cNvPr id="85" name="グループ化 84">
              <a:extLst>
                <a:ext uri="{FF2B5EF4-FFF2-40B4-BE49-F238E27FC236}">
                  <a16:creationId xmlns:a16="http://schemas.microsoft.com/office/drawing/2014/main" xmlns="" id="{12DF6F9D-97EF-E129-0BEF-8BE83537430D}"/>
                </a:ext>
              </a:extLst>
            </p:cNvPr>
            <p:cNvGrpSpPr/>
            <p:nvPr/>
          </p:nvGrpSpPr>
          <p:grpSpPr>
            <a:xfrm>
              <a:off x="6422924" y="4374336"/>
              <a:ext cx="260879" cy="686889"/>
              <a:chOff x="6432243" y="1571071"/>
              <a:chExt cx="260879" cy="686889"/>
            </a:xfrm>
          </p:grpSpPr>
          <p:sp>
            <p:nvSpPr>
              <p:cNvPr id="86" name="正方形/長方形 85">
                <a:extLst>
                  <a:ext uri="{FF2B5EF4-FFF2-40B4-BE49-F238E27FC236}">
                    <a16:creationId xmlns:a16="http://schemas.microsoft.com/office/drawing/2014/main" xmlns="" id="{3B48481F-C703-E4AE-B54B-1882A7F7906E}"/>
                  </a:ext>
                </a:extLst>
              </p:cNvPr>
              <p:cNvSpPr/>
              <p:nvPr/>
            </p:nvSpPr>
            <p:spPr>
              <a:xfrm>
                <a:off x="6432243" y="1571071"/>
                <a:ext cx="260879" cy="681486"/>
              </a:xfrm>
              <a:prstGeom prst="rect">
                <a:avLst/>
              </a:prstGeom>
              <a:noFill/>
              <a:ln w="12700" cap="flat" cmpd="sng" algn="ctr">
                <a:solidFill>
                  <a:srgbClr val="4472C4">
                    <a:shade val="1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87" name="平行四辺形 86">
                <a:extLst>
                  <a:ext uri="{FF2B5EF4-FFF2-40B4-BE49-F238E27FC236}">
                    <a16:creationId xmlns:a16="http://schemas.microsoft.com/office/drawing/2014/main" xmlns="" id="{EBD749C2-42B7-D671-2AE1-C02D59021591}"/>
                  </a:ext>
                </a:extLst>
              </p:cNvPr>
              <p:cNvSpPr/>
              <p:nvPr/>
            </p:nvSpPr>
            <p:spPr>
              <a:xfrm>
                <a:off x="6442198" y="1576474"/>
                <a:ext cx="120484" cy="681486"/>
              </a:xfrm>
              <a:prstGeom prst="parallelogram">
                <a:avLst>
                  <a:gd name="adj" fmla="val 57089"/>
                </a:avLst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88" name="平行四辺形 87">
                <a:extLst>
                  <a:ext uri="{FF2B5EF4-FFF2-40B4-BE49-F238E27FC236}">
                    <a16:creationId xmlns:a16="http://schemas.microsoft.com/office/drawing/2014/main" xmlns="" id="{D8E28DBB-61DD-9D17-450C-BA37932D1789}"/>
                  </a:ext>
                </a:extLst>
              </p:cNvPr>
              <p:cNvSpPr/>
              <p:nvPr/>
            </p:nvSpPr>
            <p:spPr>
              <a:xfrm>
                <a:off x="6556405" y="1576474"/>
                <a:ext cx="120484" cy="681486"/>
              </a:xfrm>
              <a:prstGeom prst="parallelogram">
                <a:avLst>
                  <a:gd name="adj" fmla="val 57089"/>
                </a:avLst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</p:grpSp>
      </p:grpSp>
      <p:sp>
        <p:nvSpPr>
          <p:cNvPr id="90" name="涙形 89">
            <a:extLst>
              <a:ext uri="{FF2B5EF4-FFF2-40B4-BE49-F238E27FC236}">
                <a16:creationId xmlns:a16="http://schemas.microsoft.com/office/drawing/2014/main" xmlns="" id="{8E5D1E5B-BE12-573E-A40D-202595E2A4F2}"/>
              </a:ext>
            </a:extLst>
          </p:cNvPr>
          <p:cNvSpPr/>
          <p:nvPr/>
        </p:nvSpPr>
        <p:spPr>
          <a:xfrm>
            <a:off x="3341807" y="4125435"/>
            <a:ext cx="433100" cy="455526"/>
          </a:xfrm>
          <a:prstGeom prst="teardrop">
            <a:avLst/>
          </a:prstGeom>
          <a:solidFill>
            <a:srgbClr val="00F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ko" altLang="en-US" b="1">
                <a:latin typeface="メイリオ" panose="020B0604030504040204" pitchFamily="50" charset="-128"/>
                <a:ea typeface="メイリオ" panose="020B0604030504040204" pitchFamily="50" charset="-128"/>
              </a:rPr>
              <a:t>물</a:t>
            </a:r>
          </a:p>
        </p:txBody>
      </p:sp>
      <p:cxnSp>
        <p:nvCxnSpPr>
          <p:cNvPr id="92" name="直線矢印コネクタ 91">
            <a:extLst>
              <a:ext uri="{FF2B5EF4-FFF2-40B4-BE49-F238E27FC236}">
                <a16:creationId xmlns:a16="http://schemas.microsoft.com/office/drawing/2014/main" xmlns="" id="{D840A2E9-5493-9D8E-C70E-4D8AE2101252}"/>
              </a:ext>
            </a:extLst>
          </p:cNvPr>
          <p:cNvCxnSpPr>
            <a:cxnSpLocks/>
          </p:cNvCxnSpPr>
          <p:nvPr/>
        </p:nvCxnSpPr>
        <p:spPr>
          <a:xfrm>
            <a:off x="3676851" y="4392647"/>
            <a:ext cx="334284" cy="0"/>
          </a:xfrm>
          <a:prstGeom prst="straightConnector1">
            <a:avLst/>
          </a:prstGeom>
          <a:ln w="38100">
            <a:solidFill>
              <a:srgbClr val="00F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線矢印コネクタ 93">
            <a:extLst>
              <a:ext uri="{FF2B5EF4-FFF2-40B4-BE49-F238E27FC236}">
                <a16:creationId xmlns:a16="http://schemas.microsoft.com/office/drawing/2014/main" xmlns="" id="{4C55598A-C8BA-DA2F-6137-A446C5006D53}"/>
              </a:ext>
            </a:extLst>
          </p:cNvPr>
          <p:cNvCxnSpPr>
            <a:cxnSpLocks/>
          </p:cNvCxnSpPr>
          <p:nvPr/>
        </p:nvCxnSpPr>
        <p:spPr>
          <a:xfrm>
            <a:off x="5814754" y="4367110"/>
            <a:ext cx="126732" cy="0"/>
          </a:xfrm>
          <a:prstGeom prst="straightConnector1">
            <a:avLst/>
          </a:prstGeom>
          <a:ln w="38100">
            <a:solidFill>
              <a:srgbClr val="00F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テキスト ボックス 95">
            <a:extLst>
              <a:ext uri="{FF2B5EF4-FFF2-40B4-BE49-F238E27FC236}">
                <a16:creationId xmlns:a16="http://schemas.microsoft.com/office/drawing/2014/main" xmlns="" id="{B93C1052-6C88-C846-5241-1E58BFE0B664}"/>
              </a:ext>
            </a:extLst>
          </p:cNvPr>
          <p:cNvSpPr txBox="1"/>
          <p:nvPr/>
        </p:nvSpPr>
        <p:spPr>
          <a:xfrm>
            <a:off x="3434066" y="4607954"/>
            <a:ext cx="27719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ko" altLang="en-US" sz="1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냉각수</a:t>
            </a:r>
            <a:endParaRPr kumimoji="1" lang="en-US" altLang="ja-JP" sz="14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ko-KR" altLang="en-US" sz="1400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실리카바이오</a:t>
            </a:r>
            <a:r>
              <a:rPr kumimoji="1" lang="ko" altLang="en-US" sz="1400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필터를 </a:t>
            </a:r>
            <a:r>
              <a:rPr kumimoji="1" lang="ko" altLang="en-US" sz="1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통과했을 때</a:t>
            </a:r>
          </a:p>
        </p:txBody>
      </p:sp>
      <p:sp>
        <p:nvSpPr>
          <p:cNvPr id="97" name="矢印: 右 96">
            <a:extLst>
              <a:ext uri="{FF2B5EF4-FFF2-40B4-BE49-F238E27FC236}">
                <a16:creationId xmlns:a16="http://schemas.microsoft.com/office/drawing/2014/main" xmlns="" id="{56C0A037-AE61-C763-EDAD-82680ED0BC6C}"/>
              </a:ext>
            </a:extLst>
          </p:cNvPr>
          <p:cNvSpPr/>
          <p:nvPr/>
        </p:nvSpPr>
        <p:spPr>
          <a:xfrm>
            <a:off x="4078449" y="523225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" name="テキスト ボックス 97">
            <a:extLst>
              <a:ext uri="{FF2B5EF4-FFF2-40B4-BE49-F238E27FC236}">
                <a16:creationId xmlns:a16="http://schemas.microsoft.com/office/drawing/2014/main" xmlns="" id="{CAA0E542-C3A6-2C86-B863-F896C0763FAC}"/>
              </a:ext>
            </a:extLst>
          </p:cNvPr>
          <p:cNvSpPr txBox="1"/>
          <p:nvPr/>
        </p:nvSpPr>
        <p:spPr>
          <a:xfrm>
            <a:off x="5768730" y="6193259"/>
            <a:ext cx="28521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개질된 냉각수</a:t>
            </a:r>
            <a:r>
              <a:rPr kumimoji="1" lang="ko" altLang="en-US" sz="14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유체</a:t>
            </a:r>
            <a:r>
              <a:rPr kumimoji="1" lang="ko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의 표면 장력이 감소하고 물이 금속 표면의 오목한 부분으로 들어갑니다. </a:t>
            </a:r>
          </a:p>
        </p:txBody>
      </p:sp>
    </p:spTree>
    <p:extLst>
      <p:ext uri="{BB962C8B-B14F-4D97-AF65-F5344CB8AC3E}">
        <p14:creationId xmlns:p14="http://schemas.microsoft.com/office/powerpoint/2010/main" xmlns="" val="17459829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75428DB9-BF30-795F-C5E0-CC3F060F4B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xmlns="" id="{684D2863-39F6-00C0-EE0B-CEA870213B3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3866" y="1880559"/>
            <a:ext cx="4072471" cy="3433313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xmlns="" id="{3CE8495D-DFAC-BB87-E799-1F900E1B74C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880559"/>
            <a:ext cx="4318134" cy="2975194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xmlns="" id="{939B2DC9-5572-9F00-F3FC-01C40DB20885}"/>
              </a:ext>
            </a:extLst>
          </p:cNvPr>
          <p:cNvSpPr txBox="1"/>
          <p:nvPr/>
        </p:nvSpPr>
        <p:spPr>
          <a:xfrm>
            <a:off x="517584" y="5571558"/>
            <a:ext cx="367053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연소실과 동일벽의 온도를 낮추는 효과로 인한 충진효율 증가, 팽창비 증가로 인한 </a:t>
            </a:r>
            <a:r>
              <a:rPr lang="ko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 순열효율 </a:t>
            </a:r>
            <a:r>
              <a:rPr lang="ko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증가로 인한 연비 향상.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xmlns="" id="{28DD905A-E20C-A379-B10A-BF42D9EBEB7D}"/>
              </a:ext>
            </a:extLst>
          </p:cNvPr>
          <p:cNvSpPr txBox="1"/>
          <p:nvPr/>
        </p:nvSpPr>
        <p:spPr>
          <a:xfrm>
            <a:off x="4955880" y="5140671"/>
            <a:ext cx="3748173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기능성</a:t>
            </a:r>
            <a:r>
              <a:rPr lang="ko-KR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 실리카특수필터는 </a:t>
            </a:r>
            <a:r>
              <a:rPr lang="ko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ko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냉각수의 표면 장력, 점도 및 동점도, 튜브 마찰 계수의 감소로 인해 열전달 계수를 증가시키고 엔진의 충전 효율을 증가시켜 연비, 엔진 성능 및 배기가스 특성을 크게 향상시킬 수 있습니다.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xmlns="" id="{80FC84AA-FACE-0183-26F2-F639837A26C2}"/>
              </a:ext>
            </a:extLst>
          </p:cNvPr>
          <p:cNvSpPr txBox="1"/>
          <p:nvPr/>
        </p:nvSpPr>
        <p:spPr>
          <a:xfrm>
            <a:off x="362308" y="781711"/>
            <a:ext cx="63835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실리카특수바이오</a:t>
            </a:r>
            <a:r>
              <a:rPr kumimoji="1" lang="ko" altLang="en-US" sz="28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필터의 </a:t>
            </a:r>
            <a:r>
              <a:rPr kumimoji="1" lang="ko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효과 검증</a:t>
            </a:r>
          </a:p>
        </p:txBody>
      </p:sp>
    </p:spTree>
    <p:extLst>
      <p:ext uri="{BB962C8B-B14F-4D97-AF65-F5344CB8AC3E}">
        <p14:creationId xmlns:p14="http://schemas.microsoft.com/office/powerpoint/2010/main" xmlns="" val="3434839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xmlns="" id="{AEAA16A9-9389-37E4-772E-89A577695F0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2633" y="0"/>
            <a:ext cx="4861367" cy="6858000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xmlns="" id="{633B9686-C47D-44EF-5E2A-BB7A6DBE8592}"/>
              </a:ext>
            </a:extLst>
          </p:cNvPr>
          <p:cNvSpPr txBox="1"/>
          <p:nvPr/>
        </p:nvSpPr>
        <p:spPr>
          <a:xfrm>
            <a:off x="362308" y="781711"/>
            <a:ext cx="38473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" altLang="en-US" sz="2800">
                <a:latin typeface="メイリオ" panose="020B0604030504040204" pitchFamily="50" charset="-128"/>
                <a:ea typeface="メイリオ" panose="020B0604030504040204" pitchFamily="50" charset="-128"/>
              </a:rPr>
              <a:t>바이오글라스</a:t>
            </a:r>
          </a:p>
          <a:p>
            <a:r>
              <a:rPr kumimoji="1" lang="ko" altLang="en-US" sz="2800">
                <a:latin typeface="メイリオ" panose="020B0604030504040204" pitchFamily="50" charset="-128"/>
                <a:ea typeface="メイリオ" panose="020B0604030504040204" pitchFamily="50" charset="-128"/>
              </a:rPr>
              <a:t>기름에 미치는 영향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xmlns="" id="{A5C5F426-E80A-68C6-63A5-41164365FF63}"/>
              </a:ext>
            </a:extLst>
          </p:cNvPr>
          <p:cNvSpPr txBox="1"/>
          <p:nvPr/>
        </p:nvSpPr>
        <p:spPr>
          <a:xfrm>
            <a:off x="362308" y="2197103"/>
            <a:ext cx="403716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A: 중유 500ml를 바이오유리 30개(검은색 15개, 녹색 15개)에 30분 동안 노출시켰을 때 우측과 같은 결과를 얻었다.</a:t>
            </a:r>
          </a:p>
          <a:p>
            <a:endParaRPr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ko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pH 상승.</a:t>
            </a:r>
          </a:p>
          <a:p>
            <a:r>
              <a:rPr kumimoji="1" lang="ko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인화점은 6°C 감소했습니다. </a:t>
            </a:r>
          </a:p>
          <a:p>
            <a:r>
              <a:rPr lang="ko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동점도가 약간 변경되었습니다.</a:t>
            </a:r>
          </a:p>
          <a:p>
            <a:r>
              <a:rPr kumimoji="1" lang="ko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유동점은 2.5°C 증가했습니다. </a:t>
            </a:r>
          </a:p>
          <a:p>
            <a:r>
              <a:rPr lang="ko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이러한 결과로부터, 바이오유리와 접촉한 A 중유가 연소하기 쉬운 상태로 변한 것으로 생각할 수 있다.</a:t>
            </a:r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71152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FA6DD8C5-4C50-2EAC-D7B4-B3B05B22B1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xmlns="" id="{527ECB87-9BB2-75E3-ECA6-AFA545C6EBC4}"/>
              </a:ext>
            </a:extLst>
          </p:cNvPr>
          <p:cNvSpPr txBox="1"/>
          <p:nvPr/>
        </p:nvSpPr>
        <p:spPr>
          <a:xfrm>
            <a:off x="362309" y="780540"/>
            <a:ext cx="3519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연료유 배관 결과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xmlns="" id="{60253AD6-037C-29A4-22DF-759DA87DBC5A}"/>
              </a:ext>
            </a:extLst>
          </p:cNvPr>
          <p:cNvSpPr txBox="1"/>
          <p:nvPr/>
        </p:nvSpPr>
        <p:spPr>
          <a:xfrm>
            <a:off x="362309" y="1852143"/>
            <a:ext cx="4572000" cy="33701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◾️ 실증 실험</a:t>
            </a:r>
          </a:p>
          <a:p>
            <a:pPr>
              <a:lnSpc>
                <a:spcPct val="150000"/>
              </a:lnSpc>
            </a:pPr>
            <a:r>
              <a:rPr lang="ko" altLang="en-US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・국토교통성 해양국</a:t>
            </a:r>
          </a:p>
          <a:p>
            <a:pPr>
              <a:lnSpc>
                <a:spcPct val="150000"/>
              </a:lnSpc>
            </a:pPr>
            <a:r>
              <a:rPr lang="ko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선명: 미야자키 익스프레스(12,000톤)</a:t>
            </a:r>
          </a:p>
          <a:p>
            <a:pPr>
              <a:lnSpc>
                <a:spcPct val="150000"/>
              </a:lnSpc>
            </a:pPr>
            <a:r>
              <a:rPr lang="ko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실시 기간</a:t>
            </a:r>
            <a:r>
              <a:rPr lang="ko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:</a:t>
            </a:r>
            <a:r>
              <a:rPr lang="ja-JP" altLang="en-US" dirty="0" smtClean="0"/>
              <a:t>平成</a:t>
            </a:r>
            <a:r>
              <a:rPr lang="en-US" altLang="ja-JP" dirty="0" smtClean="0"/>
              <a:t>20</a:t>
            </a:r>
            <a:r>
              <a:rPr lang="ja-JP" altLang="en-US" dirty="0" smtClean="0"/>
              <a:t>年度</a:t>
            </a:r>
            <a:endParaRPr lang="ko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ko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연료 유형: C 중유</a:t>
            </a:r>
          </a:p>
          <a:p>
            <a:pPr>
              <a:lnSpc>
                <a:spcPct val="150000"/>
              </a:lnSpc>
            </a:pPr>
            <a:r>
              <a:rPr lang="ko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연료 감소 효과: 5.9%</a:t>
            </a:r>
          </a:p>
          <a:p>
            <a:pPr>
              <a:lnSpc>
                <a:spcPct val="150000"/>
              </a:lnSpc>
            </a:pPr>
            <a:r>
              <a:rPr lang="ko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연간 연료 절감액: 52,776,977엔</a:t>
            </a:r>
          </a:p>
          <a:p>
            <a:pPr>
              <a:lnSpc>
                <a:spcPct val="150000"/>
              </a:lnSpc>
            </a:pPr>
            <a:r>
              <a:rPr lang="ko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연간 CO2 감축량: 3,215kg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xmlns="" id="{427A7490-6A8E-88D8-4BC3-8B3E553E514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806" y="1071880"/>
            <a:ext cx="1790499" cy="2448027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xmlns="" id="{3C74F2D3-7C82-E84E-792E-AB423BC3EBC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01064" y="3714464"/>
            <a:ext cx="4468483" cy="2640794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xmlns="" id="{E37B6645-85D5-9E00-6F97-B918F51942D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05377" y="1071880"/>
            <a:ext cx="1056655" cy="2448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044753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xmlns="" id="{44E1E6C1-C24A-6D4A-5052-33EAB06FF0D4}"/>
              </a:ext>
            </a:extLst>
          </p:cNvPr>
          <p:cNvGrpSpPr/>
          <p:nvPr/>
        </p:nvGrpSpPr>
        <p:grpSpPr>
          <a:xfrm>
            <a:off x="263106" y="1913922"/>
            <a:ext cx="8617788" cy="4452373"/>
            <a:chOff x="0" y="611334"/>
            <a:chExt cx="8065695" cy="3891656"/>
          </a:xfrm>
        </p:grpSpPr>
        <p:pic>
          <p:nvPicPr>
            <p:cNvPr id="7" name="図 6">
              <a:extLst>
                <a:ext uri="{FF2B5EF4-FFF2-40B4-BE49-F238E27FC236}">
                  <a16:creationId xmlns:a16="http://schemas.microsoft.com/office/drawing/2014/main" xmlns="" id="{2330C9AD-9DBD-A0E6-3F5A-895F7A1FFD5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611334"/>
              <a:ext cx="3632415" cy="3891656"/>
            </a:xfrm>
            <a:prstGeom prst="rect">
              <a:avLst/>
            </a:prstGeom>
          </p:spPr>
        </p:pic>
        <p:pic>
          <p:nvPicPr>
            <p:cNvPr id="9" name="図 8">
              <a:extLst>
                <a:ext uri="{FF2B5EF4-FFF2-40B4-BE49-F238E27FC236}">
                  <a16:creationId xmlns:a16="http://schemas.microsoft.com/office/drawing/2014/main" xmlns="" id="{83C10A92-E4F4-BB15-0F72-DE5D857A14E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2691" y="619102"/>
              <a:ext cx="3493004" cy="3876120"/>
            </a:xfrm>
            <a:prstGeom prst="rect">
              <a:avLst/>
            </a:prstGeom>
          </p:spPr>
        </p:pic>
        <p:pic>
          <p:nvPicPr>
            <p:cNvPr id="12" name="図 11">
              <a:extLst>
                <a:ext uri="{FF2B5EF4-FFF2-40B4-BE49-F238E27FC236}">
                  <a16:creationId xmlns:a16="http://schemas.microsoft.com/office/drawing/2014/main" xmlns="" id="{D4C10A1D-1BC4-2DC5-BAE5-F48EAC9F03D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flipV="1">
              <a:off x="3632415" y="1679151"/>
              <a:ext cx="962868" cy="186295"/>
            </a:xfrm>
            <a:prstGeom prst="rect">
              <a:avLst/>
            </a:prstGeom>
          </p:spPr>
        </p:pic>
        <p:pic>
          <p:nvPicPr>
            <p:cNvPr id="14" name="図 13">
              <a:extLst>
                <a:ext uri="{FF2B5EF4-FFF2-40B4-BE49-F238E27FC236}">
                  <a16:creationId xmlns:a16="http://schemas.microsoft.com/office/drawing/2014/main" xmlns="" id="{2F5E7306-90B3-F056-828A-AA1C1DDF068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528902" y="2791173"/>
              <a:ext cx="1067679" cy="176314"/>
            </a:xfrm>
            <a:prstGeom prst="rect">
              <a:avLst/>
            </a:prstGeom>
          </p:spPr>
        </p:pic>
        <p:pic>
          <p:nvPicPr>
            <p:cNvPr id="15" name="図 14">
              <a:extLst>
                <a:ext uri="{FF2B5EF4-FFF2-40B4-BE49-F238E27FC236}">
                  <a16:creationId xmlns:a16="http://schemas.microsoft.com/office/drawing/2014/main" xmlns="" id="{0363D73C-0244-F0F5-4D4B-DF5DEC932AF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flipH="1">
              <a:off x="3601912" y="3318813"/>
              <a:ext cx="964605" cy="252757"/>
            </a:xfrm>
            <a:prstGeom prst="rect">
              <a:avLst/>
            </a:prstGeom>
          </p:spPr>
        </p:pic>
        <p:pic>
          <p:nvPicPr>
            <p:cNvPr id="16" name="図 15">
              <a:extLst>
                <a:ext uri="{FF2B5EF4-FFF2-40B4-BE49-F238E27FC236}">
                  <a16:creationId xmlns:a16="http://schemas.microsoft.com/office/drawing/2014/main" xmlns="" id="{C3B7DE28-B57F-BBBC-354F-0805C838B4F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490764" y="3903194"/>
              <a:ext cx="1067679" cy="252757"/>
            </a:xfrm>
            <a:prstGeom prst="rect">
              <a:avLst/>
            </a:prstGeom>
          </p:spPr>
        </p:pic>
        <p:cxnSp>
          <p:nvCxnSpPr>
            <p:cNvPr id="17" name="直線矢印コネクタ 16">
              <a:extLst>
                <a:ext uri="{FF2B5EF4-FFF2-40B4-BE49-F238E27FC236}">
                  <a16:creationId xmlns:a16="http://schemas.microsoft.com/office/drawing/2014/main" xmlns="" id="{B68EC5E6-8542-113E-F9E6-50B75A4EA56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40291" y="3555256"/>
              <a:ext cx="69386" cy="37116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xmlns="" id="{DDEEFCEE-3CFE-3F85-A1AA-2B070EAD56F4}"/>
              </a:ext>
            </a:extLst>
          </p:cNvPr>
          <p:cNvSpPr txBox="1"/>
          <p:nvPr/>
        </p:nvSpPr>
        <p:spPr>
          <a:xfrm>
            <a:off x="362308" y="780540"/>
            <a:ext cx="40457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실리카특수필터 </a:t>
            </a:r>
            <a:r>
              <a:rPr kumimoji="1" lang="ko" altLang="en-US" sz="2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연료유 </a:t>
            </a:r>
            <a:r>
              <a:rPr kumimoji="1" lang="ko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배관에 설치한 예</a:t>
            </a:r>
          </a:p>
        </p:txBody>
      </p:sp>
    </p:spTree>
    <p:extLst>
      <p:ext uri="{BB962C8B-B14F-4D97-AF65-F5344CB8AC3E}">
        <p14:creationId xmlns:p14="http://schemas.microsoft.com/office/powerpoint/2010/main" xmlns="" val="14905178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D8D39367-1817-1C3F-7BDA-9306FCB506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xmlns="" id="{B141D840-C547-A163-129C-7B46107A0564}"/>
              </a:ext>
            </a:extLst>
          </p:cNvPr>
          <p:cNvSpPr txBox="1"/>
          <p:nvPr/>
        </p:nvSpPr>
        <p:spPr>
          <a:xfrm>
            <a:off x="362309" y="780540"/>
            <a:ext cx="3519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냉각수 배관 결과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xmlns="" id="{F9F187B9-0D04-CABE-4B8F-D213BC1B984E}"/>
              </a:ext>
            </a:extLst>
          </p:cNvPr>
          <p:cNvSpPr txBox="1"/>
          <p:nvPr/>
        </p:nvSpPr>
        <p:spPr>
          <a:xfrm>
            <a:off x="362309" y="1748145"/>
            <a:ext cx="7591246" cy="5216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lnSpc>
                <a:spcPct val="150000"/>
              </a:lnSpc>
            </a:pPr>
            <a:r>
              <a:rPr lang="ko" altLang="en-US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◾️ 실증 실험</a:t>
            </a:r>
            <a:endParaRPr lang="en-US" altLang="ja-JP" sz="24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defTabSz="457200">
              <a:lnSpc>
                <a:spcPct val="150000"/>
              </a:lnSpc>
            </a:pPr>
            <a:r>
              <a:rPr lang="zh-TW" altLang="en-US" b="1" dirty="0" smtClean="0"/>
              <a:t>社団</a:t>
            </a:r>
            <a:r>
              <a:rPr lang="zh-TW" altLang="en-US" b="1" dirty="0" smtClean="0"/>
              <a:t>法人 新漁船漁業技術研究協会（山口県下関市</a:t>
            </a:r>
            <a:r>
              <a:rPr lang="zh-TW" altLang="en-US" dirty="0" smtClean="0"/>
              <a:t>）</a:t>
            </a:r>
            <a:endParaRPr lang="en-US" altLang="zh-TW" dirty="0" smtClean="0"/>
          </a:p>
          <a:p>
            <a:pPr defTabSz="457200">
              <a:lnSpc>
                <a:spcPct val="150000"/>
              </a:lnSpc>
            </a:pPr>
            <a:r>
              <a:rPr lang="ko-KR" altLang="en-US" dirty="0" smtClean="0"/>
              <a:t>사단법인 신어선어업기술연구협회</a:t>
            </a:r>
            <a:r>
              <a:rPr lang="ko" altLang="en-US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lang="ko" altLang="en-US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야마구치현 시모노세키시)</a:t>
            </a:r>
            <a:endParaRPr lang="en-US" altLang="ja-JP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defTabSz="457200">
              <a:lnSpc>
                <a:spcPct val="150000"/>
              </a:lnSpc>
            </a:pPr>
            <a:r>
              <a:rPr lang="ko" altLang="en-US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선명: </a:t>
            </a:r>
            <a:r>
              <a:rPr lang="ja-JP" altLang="en-US" dirty="0" smtClean="0"/>
              <a:t>：沖合底引き網</a:t>
            </a:r>
            <a:r>
              <a:rPr lang="ja-JP" altLang="en-US" dirty="0" smtClean="0"/>
              <a:t>漁船</a:t>
            </a:r>
            <a:endParaRPr lang="en-US" altLang="ja-JP" dirty="0" smtClean="0"/>
          </a:p>
          <a:p>
            <a:pPr defTabSz="457200">
              <a:lnSpc>
                <a:spcPct val="150000"/>
              </a:lnSpc>
            </a:pPr>
            <a:r>
              <a:rPr lang="ko" altLang="en-US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근해저망어선제</a:t>
            </a:r>
            <a:r>
              <a:rPr lang="ko" altLang="en-US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1·제2 </a:t>
            </a:r>
            <a:r>
              <a:rPr lang="ko" altLang="en-US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야마구치마루</a:t>
            </a:r>
            <a:endParaRPr lang="en-US" altLang="ko" dirty="0" smtClean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defTabSz="457200">
              <a:lnSpc>
                <a:spcPct val="150000"/>
              </a:lnSpc>
            </a:pPr>
            <a:r>
              <a:rPr lang="ko" altLang="en-US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lang="ko" altLang="en-US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60톤)</a:t>
            </a:r>
            <a:endParaRPr lang="en-US" altLang="ja-JP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defTabSz="457200">
              <a:lnSpc>
                <a:spcPct val="150000"/>
              </a:lnSpc>
            </a:pPr>
            <a:r>
              <a:rPr lang="ko" altLang="en-US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실시 기간 </a:t>
            </a:r>
            <a:r>
              <a:rPr lang="ko" altLang="en-US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:</a:t>
            </a:r>
            <a:r>
              <a:rPr lang="ja-JP" altLang="en-US" dirty="0" smtClean="0"/>
              <a:t>平成</a:t>
            </a:r>
            <a:r>
              <a:rPr lang="en-US" altLang="ja-JP" dirty="0" smtClean="0"/>
              <a:t>20</a:t>
            </a:r>
            <a:r>
              <a:rPr lang="ja-JP" altLang="en-US" dirty="0" smtClean="0"/>
              <a:t>年</a:t>
            </a:r>
            <a:r>
              <a:rPr lang="en-US" altLang="ja-JP" dirty="0" smtClean="0"/>
              <a:t>8</a:t>
            </a:r>
            <a:r>
              <a:rPr lang="ja-JP" altLang="en-US" dirty="0" smtClean="0"/>
              <a:t>月</a:t>
            </a:r>
            <a:r>
              <a:rPr lang="en-US" altLang="ja-JP" dirty="0" smtClean="0"/>
              <a:t>15</a:t>
            </a:r>
            <a:r>
              <a:rPr lang="ja-JP" altLang="en-US" dirty="0" smtClean="0"/>
              <a:t>日</a:t>
            </a:r>
            <a:r>
              <a:rPr lang="en-US" altLang="ja-JP" dirty="0" smtClean="0"/>
              <a:t>~</a:t>
            </a:r>
            <a:r>
              <a:rPr lang="ja-JP" altLang="en-US" dirty="0" smtClean="0"/>
              <a:t>平成</a:t>
            </a:r>
            <a:r>
              <a:rPr lang="en-US" altLang="ja-JP" dirty="0" smtClean="0"/>
              <a:t>21</a:t>
            </a:r>
            <a:r>
              <a:rPr lang="ja-JP" altLang="en-US" dirty="0" smtClean="0"/>
              <a:t>年</a:t>
            </a:r>
            <a:r>
              <a:rPr lang="en-US" altLang="ja-JP" dirty="0" smtClean="0"/>
              <a:t>5</a:t>
            </a:r>
            <a:r>
              <a:rPr lang="ja-JP" altLang="en-US" dirty="0" smtClean="0"/>
              <a:t>月</a:t>
            </a:r>
            <a:r>
              <a:rPr lang="en-US" altLang="ja-JP" dirty="0" smtClean="0"/>
              <a:t>15</a:t>
            </a:r>
            <a:r>
              <a:rPr lang="ja-JP" altLang="en-US" dirty="0" smtClean="0"/>
              <a:t>日</a:t>
            </a:r>
            <a:endParaRPr lang="en-US" altLang="ja-JP" dirty="0" smtClean="0"/>
          </a:p>
          <a:p>
            <a:pPr defTabSz="457200">
              <a:lnSpc>
                <a:spcPct val="150000"/>
              </a:lnSpc>
            </a:pPr>
            <a:r>
              <a:rPr lang="ko" altLang="en-US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8</a:t>
            </a:r>
            <a:r>
              <a:rPr lang="ko" altLang="en-US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월 15일, 20일 ~ 5월 15일, 21일</a:t>
            </a:r>
            <a:endParaRPr lang="en-US" altLang="ja-JP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defTabSz="457200">
              <a:lnSpc>
                <a:spcPct val="150000"/>
              </a:lnSpc>
            </a:pPr>
            <a:r>
              <a:rPr lang="ko" altLang="en-US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연료 유형: </a:t>
            </a:r>
            <a:r>
              <a:rPr lang="en-US" altLang="ja-JP" dirty="0" smtClean="0"/>
              <a:t>A</a:t>
            </a:r>
            <a:r>
              <a:rPr lang="ja-JP" altLang="en-US" dirty="0" smtClean="0"/>
              <a:t>重油</a:t>
            </a:r>
            <a:r>
              <a:rPr lang="ko" altLang="en-US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중유</a:t>
            </a:r>
            <a:endParaRPr lang="en-US" altLang="ja-JP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defTabSz="457200">
              <a:lnSpc>
                <a:spcPct val="150000"/>
              </a:lnSpc>
            </a:pPr>
            <a:r>
              <a:rPr lang="ko" altLang="en-US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연료 감소 효과: 5.1~10%</a:t>
            </a:r>
          </a:p>
          <a:p>
            <a:pPr defTabSz="457200">
              <a:lnSpc>
                <a:spcPct val="150000"/>
              </a:lnSpc>
            </a:pPr>
            <a:r>
              <a:rPr lang="ko" altLang="en-US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인증서 : </a:t>
            </a:r>
            <a:r>
              <a:rPr lang="ja-JP" altLang="en-US" dirty="0" smtClean="0"/>
              <a:t>「</a:t>
            </a:r>
            <a:r>
              <a:rPr lang="ja-JP" altLang="en-US" dirty="0" smtClean="0"/>
              <a:t>燃費</a:t>
            </a:r>
            <a:r>
              <a:rPr lang="ko-KR" altLang="en-US" dirty="0" smtClean="0"/>
              <a:t>의 </a:t>
            </a:r>
            <a:r>
              <a:rPr lang="ja-JP" altLang="en-US" dirty="0" smtClean="0"/>
              <a:t>削減</a:t>
            </a:r>
            <a:r>
              <a:rPr lang="ko-KR" altLang="en-US" dirty="0" smtClean="0"/>
              <a:t>에 유효한 씨업 추천에 대하여</a:t>
            </a:r>
            <a:r>
              <a:rPr lang="ja-JP" altLang="en-US" dirty="0" smtClean="0"/>
              <a:t>」受領</a:t>
            </a:r>
            <a:endParaRPr lang="en-US" altLang="ja-JP" dirty="0" smtClean="0"/>
          </a:p>
          <a:p>
            <a:pPr defTabSz="457200">
              <a:lnSpc>
                <a:spcPct val="150000"/>
              </a:lnSpc>
            </a:pPr>
            <a:r>
              <a:rPr lang="ko" altLang="en-US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연료 </a:t>
            </a:r>
            <a:r>
              <a:rPr lang="ko" altLang="en-US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소비 감소에 효과적인 </a:t>
            </a:r>
            <a:r>
              <a:rPr lang="ko-KR" altLang="en-US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씨</a:t>
            </a:r>
            <a:r>
              <a:rPr lang="ko" altLang="en-US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업 </a:t>
            </a:r>
            <a:r>
              <a:rPr lang="ko" altLang="en-US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추천 받기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xmlns="" id="{C27FFD40-1353-7B07-8768-747F9EA7810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35638" y="1748145"/>
            <a:ext cx="2063471" cy="4560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951401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671</Words>
  <Application>Microsoft Office PowerPoint</Application>
  <PresentationFormat>画面に合わせる (4:3)</PresentationFormat>
  <Paragraphs>99</Paragraphs>
  <Slides>12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12</vt:i4>
      </vt:variant>
    </vt:vector>
  </HeadingPairs>
  <TitlesOfParts>
    <vt:vector size="13" baseType="lpstr">
      <vt:lpstr>Office テーマ</vt:lpstr>
      <vt:lpstr>スライド 1</vt:lpstr>
      <vt:lpstr>スライド 2</vt:lpstr>
      <vt:lpstr>スライド 3</vt:lpstr>
      <vt:lpstr>スライド 4</vt:lpstr>
      <vt:lpstr>スライド 5</vt:lpstr>
      <vt:lpstr>スライド 6</vt:lpstr>
      <vt:lpstr>スライド 7</vt:lpstr>
      <vt:lpstr>スライド 8</vt:lpstr>
      <vt:lpstr>スライド 9</vt:lpstr>
      <vt:lpstr>スライド 10</vt:lpstr>
      <vt:lpstr>スライド 11</vt:lpstr>
      <vt:lpstr>スライド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홍재기</dc:creator>
  <cp:lastModifiedBy>KIMNAMI</cp:lastModifiedBy>
  <cp:revision>10</cp:revision>
  <dcterms:modified xsi:type="dcterms:W3CDTF">2025-07-23T23:26:20Z</dcterms:modified>
</cp:coreProperties>
</file>