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2A6A-8F06-4182-B3D9-627640C7C486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2B12-7C4E-4B4A-B7D2-EB41CB76BC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자동차의 연료절감</a:t>
            </a:r>
            <a:r>
              <a:rPr lang="en-US" altLang="ja-JP" dirty="0"/>
              <a:t> </a:t>
            </a:r>
            <a:r>
              <a:rPr lang="en-US" altLang="ja-JP" b="1" dirty="0" smtClean="0">
                <a:solidFill>
                  <a:srgbClr val="FF0000"/>
                </a:solidFill>
              </a:rPr>
              <a:t>CAR POWER </a:t>
            </a:r>
            <a:r>
              <a:rPr lang="en-US" altLang="ja-JP" b="1" dirty="0">
                <a:solidFill>
                  <a:srgbClr val="FF0000"/>
                </a:solidFill>
              </a:rPr>
              <a:t>UP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b="1" dirty="0" smtClean="0"/>
              <a:t>株式会社</a:t>
            </a:r>
            <a:r>
              <a:rPr kumimoji="1" lang="en-US" altLang="ja-JP" b="1" dirty="0" smtClean="0"/>
              <a:t> </a:t>
            </a:r>
            <a:r>
              <a:rPr kumimoji="1" lang="ja-JP" altLang="en-US" b="1" dirty="0" smtClean="0"/>
              <a:t>　東洋</a:t>
            </a:r>
            <a:endParaRPr kumimoji="1" lang="en-US" altLang="ja-JP" b="1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altLang="ja-JP" sz="2200" b="1" dirty="0" smtClean="0"/>
              <a:t/>
            </a:r>
            <a:br>
              <a:rPr lang="en-US" altLang="ja-JP" sz="2200" b="1" dirty="0" smtClean="0"/>
            </a:br>
            <a:r>
              <a:rPr lang="en-US" altLang="ja-JP" sz="2200" b="1" dirty="0"/>
              <a:t/>
            </a:r>
            <a:br>
              <a:rPr lang="en-US" altLang="ja-JP" sz="2200" b="1" dirty="0"/>
            </a:br>
            <a:r>
              <a:rPr lang="ko-KR" altLang="en-US" sz="2000" dirty="0" smtClean="0"/>
              <a:t> </a:t>
            </a:r>
            <a:r>
              <a:rPr lang="en-US" altLang="ko-KR" sz="2700" b="1" dirty="0" smtClean="0"/>
              <a:t>CAR POWER UP</a:t>
            </a:r>
            <a:r>
              <a:rPr lang="ko-KR" altLang="en-US" sz="2700" b="1" dirty="0" smtClean="0"/>
              <a:t>은</a:t>
            </a:r>
            <a:r>
              <a:rPr lang="en-US" altLang="ko-KR" sz="2700" b="1" dirty="0" smtClean="0"/>
              <a:t>, </a:t>
            </a:r>
            <a:r>
              <a:rPr lang="ko-KR" altLang="en-US" sz="2700" b="1" dirty="0" smtClean="0"/>
              <a:t>쿠루메 공업 대학 명예 교수</a:t>
            </a:r>
            <a:r>
              <a:rPr lang="en-US" altLang="ko-KR" sz="2700" b="1" dirty="0" smtClean="0"/>
              <a:t>·</a:t>
            </a:r>
            <a:r>
              <a:rPr lang="ko-KR" altLang="en-US" sz="2700" b="1" dirty="0" smtClean="0"/>
              <a:t>와타나베 타카시 선생님</a:t>
            </a:r>
            <a:r>
              <a:rPr lang="en-US" altLang="ko-KR" sz="2700" b="1" dirty="0" smtClean="0"/>
              <a:t>, </a:t>
            </a:r>
            <a:r>
              <a:rPr lang="ko-KR" altLang="en-US" sz="2700" b="1" dirty="0" smtClean="0"/>
              <a:t>및 동대학 연구실의 전면 협력하에 </a:t>
            </a:r>
            <a:r>
              <a:rPr lang="ko-KR" altLang="en-US" sz="2700" b="1" dirty="0" smtClean="0"/>
              <a:t>개발되었습니다</a:t>
            </a:r>
            <a:endParaRPr kumimoji="1" lang="ja-JP" altLang="en-US" sz="2700" b="1" dirty="0"/>
          </a:p>
        </p:txBody>
      </p:sp>
      <p:pic>
        <p:nvPicPr>
          <p:cNvPr id="4" name="コンテンツ プレースホルダ 3" descr="https://bioglass-souseimsc.jp/images/kenkyu_fuke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94" y="2556127"/>
            <a:ext cx="7261412" cy="261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CAR POWR UP</a:t>
            </a:r>
            <a:r>
              <a:rPr lang="ko-KR" altLang="en-US" b="1" dirty="0" smtClean="0"/>
              <a:t>에 의한 연비개선의 측정효과</a:t>
            </a: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6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467996" cy="29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CAR POWER UP</a:t>
            </a:r>
            <a:r>
              <a:rPr lang="ko-KR" altLang="en-US" b="1" dirty="0" smtClean="0"/>
              <a:t>에 의한 연비개선의 측정결과</a:t>
            </a: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images202405212258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2" y="2667794"/>
            <a:ext cx="5667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연비향상 데이터 일람표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images202407161411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182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sz="4000" b="1" dirty="0" smtClean="0">
                <a:solidFill>
                  <a:srgbClr val="FF0000"/>
                </a:solidFill>
              </a:rPr>
              <a:t>CAR POWER  UP </a:t>
            </a:r>
            <a:r>
              <a:rPr lang="ko-KR" altLang="en-US" sz="4000" b="1" dirty="0" smtClean="0"/>
              <a:t>기업도입 실적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ja-JP" altLang="ja-JP" sz="4000" b="1" dirty="0" smtClean="0"/>
              <a:t> （敬称略･順不同）</a:t>
            </a:r>
            <a:r>
              <a:rPr lang="ja-JP" altLang="ja-JP" dirty="0" smtClean="0"/>
              <a:t/>
            </a:r>
            <a:br>
              <a:rPr lang="ja-JP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endParaRPr lang="ja-JP" altLang="ja-JP" dirty="0"/>
          </a:p>
          <a:p>
            <a:pPr fontAlgn="base"/>
            <a:r>
              <a:rPr lang="ja-JP" altLang="ja-JP" b="1" dirty="0"/>
              <a:t>・九州三菱自動車販売株式</a:t>
            </a:r>
            <a:r>
              <a:rPr lang="ja-JP" altLang="ja-JP" b="1" dirty="0" smtClean="0"/>
              <a:t>会社</a:t>
            </a:r>
            <a:r>
              <a:rPr lang="en-US" altLang="ja-JP" b="1" dirty="0" smtClean="0"/>
              <a:t>  </a:t>
            </a:r>
            <a:r>
              <a:rPr lang="ko-KR" altLang="en-US" b="1" dirty="0" smtClean="0"/>
              <a:t>미츠비시자동차</a:t>
            </a:r>
            <a:r>
              <a:rPr lang="en-US" altLang="ko-KR" b="1" dirty="0" smtClean="0"/>
              <a:t>,  </a:t>
            </a:r>
            <a:r>
              <a:rPr lang="ko-KR" altLang="en-US" b="1" dirty="0" smtClean="0"/>
              <a:t>마츠다자동차</a:t>
            </a:r>
            <a:r>
              <a:rPr lang="en-US" altLang="ko-KR" b="1" dirty="0" smtClean="0"/>
              <a:t>,  </a:t>
            </a:r>
            <a:r>
              <a:rPr lang="ko-KR" altLang="en-US" b="1" dirty="0" smtClean="0"/>
              <a:t>다이하츠자동차</a:t>
            </a:r>
            <a:r>
              <a:rPr lang="en-US" altLang="ko-KR" b="1" dirty="0" smtClean="0"/>
              <a:t>,  </a:t>
            </a:r>
            <a:r>
              <a:rPr lang="ko-KR" altLang="en-US" b="1" dirty="0" smtClean="0"/>
              <a:t>스즈키자동차</a:t>
            </a:r>
            <a:r>
              <a:rPr lang="en-US" altLang="ko-KR" b="1" dirty="0" smtClean="0"/>
              <a:t>,  </a:t>
            </a:r>
            <a:r>
              <a:rPr lang="ko-KR" altLang="en-US" b="1" dirty="0" smtClean="0"/>
              <a:t>히타치전자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코무시스</a:t>
            </a:r>
            <a:r>
              <a:rPr lang="en-US" altLang="ko-KR" b="1" dirty="0" smtClean="0"/>
              <a:t>,  </a:t>
            </a:r>
            <a:r>
              <a:rPr lang="ko-KR" altLang="en-US" b="1" dirty="0" smtClean="0"/>
              <a:t>사단법인신어선어업연구회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제일교통</a:t>
            </a:r>
            <a:r>
              <a:rPr lang="en-US" altLang="ko-KR" b="1" dirty="0" smtClean="0"/>
              <a:t>,   JA </a:t>
            </a:r>
            <a:r>
              <a:rPr lang="ko-KR" altLang="en-US" b="1" dirty="0" smtClean="0"/>
              <a:t>농협 다수   </a:t>
            </a:r>
            <a:endParaRPr lang="ja-JP" altLang="ja-JP" dirty="0"/>
          </a:p>
          <a:p>
            <a:pPr fontAlgn="base"/>
            <a:r>
              <a:rPr lang="ja-JP" altLang="ja-JP" b="1" dirty="0"/>
              <a:t>・熊本三菱自動車販売株式会社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・長崎三菱自動車販売株式会社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・東九州三菱自動車販売株式会社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・株式会社九州マツダ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・株式会社南九州マツダ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・株式会社マツダオートザム</a:t>
            </a:r>
            <a:endParaRPr lang="ja-JP" altLang="ja-JP" dirty="0"/>
          </a:p>
          <a:p>
            <a:pPr fontAlgn="base"/>
            <a:r>
              <a:rPr lang="ja-JP" altLang="ja-JP" b="1" dirty="0"/>
              <a:t>・マツダパーツ株式会社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・福岡ダイハツ販売株式会社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・北九州中央スズキ自動車販売株式会社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・スズキ佐賀中央自動車販売株式会社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・日産南福岡販売株式会社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・九州</a:t>
            </a:r>
            <a:r>
              <a:rPr lang="en-US" altLang="ja-JP" b="1" dirty="0"/>
              <a:t>LCS</a:t>
            </a:r>
            <a:r>
              <a:rPr lang="ja-JP" altLang="ja-JP" b="1" dirty="0"/>
              <a:t>モータース（スズキアリーナ）</a:t>
            </a:r>
            <a:endParaRPr lang="ja-JP" altLang="ja-JP" dirty="0"/>
          </a:p>
          <a:p>
            <a:pPr fontAlgn="base"/>
            <a:r>
              <a:rPr lang="ja-JP" altLang="ja-JP" b="1" dirty="0"/>
              <a:t>・東日本古河電池販売株式会社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・株式会社フォービラーズ フォー東京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・株式会社福岡クライスラー</a:t>
            </a:r>
            <a:endParaRPr lang="ja-JP" altLang="ja-JP" dirty="0"/>
          </a:p>
          <a:p>
            <a:pPr fontAlgn="base"/>
            <a:r>
              <a:rPr lang="ja-JP" altLang="ja-JP" b="1" dirty="0"/>
              <a:t>・日立電子サービス株式会社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・株式会社佐電工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・株式会社九電工</a:t>
            </a:r>
            <a:endParaRPr lang="ja-JP" altLang="ja-JP" dirty="0"/>
          </a:p>
          <a:p>
            <a:pPr fontAlgn="base"/>
            <a:r>
              <a:rPr lang="ja-JP" altLang="ja-JP" b="1" dirty="0"/>
              <a:t>・日通商事株式会社 福岡支店</a:t>
            </a:r>
            <a:endParaRPr lang="ja-JP" altLang="ja-JP" dirty="0"/>
          </a:p>
          <a:p>
            <a:pPr fontAlgn="base"/>
            <a:r>
              <a:rPr lang="ja-JP" altLang="ja-JP" b="1" dirty="0"/>
              <a:t>・第一交通株式会社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・第一交通産業株式会社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・林兼石油株式会社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・南国殖産株式会社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・三菱鉛筆九州販売株式会社</a:t>
            </a:r>
            <a:endParaRPr lang="ja-JP" altLang="ja-JP" dirty="0"/>
          </a:p>
          <a:p>
            <a:pPr fontAlgn="base"/>
            <a:r>
              <a:rPr lang="ja-JP" altLang="ja-JP" b="1" dirty="0"/>
              <a:t>・ＪＡ筑前あさくら</a:t>
            </a:r>
            <a:endParaRPr lang="ja-JP" altLang="ja-JP" dirty="0"/>
          </a:p>
          <a:p>
            <a:pPr fontAlgn="base"/>
            <a:r>
              <a:rPr lang="ja-JP" altLang="ja-JP" b="1" dirty="0"/>
              <a:t>・株式会社槌屋</a:t>
            </a:r>
            <a:endParaRPr lang="ja-JP" altLang="ja-JP" dirty="0"/>
          </a:p>
          <a:p>
            <a:pPr fontAlgn="base"/>
            <a:r>
              <a:rPr lang="ja-JP" altLang="ja-JP" b="1" dirty="0"/>
              <a:t>・社団法人新漁船漁業技術研究会</a:t>
            </a:r>
            <a:endParaRPr lang="ja-JP" altLang="ja-JP" dirty="0"/>
          </a:p>
          <a:p>
            <a:pPr fontAlgn="base"/>
            <a:r>
              <a:rPr lang="ja-JP" altLang="ja-JP" b="1" dirty="0"/>
              <a:t>・ラリーアートビット大分</a:t>
            </a:r>
            <a:endParaRPr lang="ja-JP" altLang="ja-JP" dirty="0"/>
          </a:p>
          <a:p>
            <a:pPr fontAlgn="base"/>
            <a:r>
              <a:rPr lang="ja-JP" altLang="ja-JP" b="1" dirty="0"/>
              <a:t>・有限会社</a:t>
            </a:r>
            <a:r>
              <a:rPr lang="en-US" altLang="ja-JP" b="1" dirty="0"/>
              <a:t>Y</a:t>
            </a:r>
            <a:r>
              <a:rPr lang="ja-JP" altLang="ja-JP" b="1" dirty="0"/>
              <a:t>･</a:t>
            </a:r>
            <a:r>
              <a:rPr lang="en-US" altLang="ja-JP" b="1" dirty="0"/>
              <a:t>S</a:t>
            </a:r>
            <a:r>
              <a:rPr lang="ja-JP" altLang="ja-JP" b="1" dirty="0"/>
              <a:t>自動車</a:t>
            </a:r>
            <a:endParaRPr lang="ja-JP" altLang="ja-JP" dirty="0"/>
          </a:p>
          <a:p>
            <a:pPr fontAlgn="base"/>
            <a:r>
              <a:rPr lang="ja-JP" altLang="ja-JP" b="1" dirty="0"/>
              <a:t>・コムシス通産株式</a:t>
            </a:r>
            <a:r>
              <a:rPr lang="ja-JP" altLang="ja-JP" b="1" dirty="0" smtClean="0"/>
              <a:t>会社…</a:t>
            </a:r>
            <a:r>
              <a:rPr lang="en-US" altLang="ja-JP" b="1" dirty="0"/>
              <a:t>etc</a:t>
            </a:r>
            <a:r>
              <a:rPr lang="en-US" altLang="ja-JP" b="1" dirty="0" smtClean="0"/>
              <a:t>.</a:t>
            </a:r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2000" b="1" dirty="0" smtClean="0"/>
              <a:t> </a:t>
            </a:r>
            <a:r>
              <a:rPr lang="en-US" altLang="ja-JP" sz="3100" b="1" dirty="0" smtClean="0">
                <a:solidFill>
                  <a:srgbClr val="FF0000"/>
                </a:solidFill>
              </a:rPr>
              <a:t>CAR POWER  UP</a:t>
            </a:r>
            <a:r>
              <a:rPr lang="ko-KR" altLang="en-US" sz="3100" b="1" dirty="0" smtClean="0">
                <a:solidFill>
                  <a:srgbClr val="FF0000"/>
                </a:solidFill>
              </a:rPr>
              <a:t>은 자동차의 연비를 개선과 배기가스를 놀랄정도로 삭감시켜준다</a:t>
            </a:r>
            <a:r>
              <a:rPr lang="ja-JP" altLang="ja-JP" sz="3100" b="1" dirty="0" smtClean="0">
                <a:solidFill>
                  <a:srgbClr val="FF0000"/>
                </a:solidFill>
              </a:rPr>
              <a:t>！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/>
            </a:r>
            <a:br>
              <a:rPr lang="en-US" altLang="ja-JP" sz="2000" b="1" dirty="0" smtClean="0">
                <a:solidFill>
                  <a:srgbClr val="FF0000"/>
                </a:solidFill>
              </a:rPr>
            </a:br>
            <a:r>
              <a:rPr lang="ja-JP" altLang="ja-JP" sz="2000" dirty="0"/>
              <a:t/>
            </a:r>
            <a:br>
              <a:rPr lang="ja-JP" altLang="ja-JP" sz="2000" dirty="0"/>
            </a:br>
            <a:r>
              <a:rPr lang="en-US" altLang="ko-KR" sz="1600" dirty="0" smtClean="0"/>
              <a:t>‘</a:t>
            </a:r>
            <a:r>
              <a:rPr lang="ko-KR" altLang="en-US" sz="1600" b="1" dirty="0" smtClean="0"/>
              <a:t>휘발유 값이 조금만 줄면 가계도 살 수 있을 텐데</a:t>
            </a:r>
            <a:r>
              <a:rPr lang="en-US" altLang="ko-KR" sz="1600" b="1" dirty="0" smtClean="0"/>
              <a:t>’</a:t>
            </a:r>
            <a:r>
              <a:rPr lang="ko-KR" altLang="en-US" sz="1600" b="1" dirty="0" smtClean="0"/>
              <a:t>라는 개인도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/>
              <a:t>회사 전체의 경비 삭감을 위해 연비 향상을 검토하고 있다</a:t>
            </a:r>
            <a:r>
              <a:rPr lang="en-US" altLang="ko-KR" sz="1600" b="1" dirty="0" smtClean="0"/>
              <a:t>’, ‘</a:t>
            </a:r>
            <a:r>
              <a:rPr lang="ko-KR" altLang="en-US" sz="1600" b="1" dirty="0" smtClean="0"/>
              <a:t>기업으로서 구체적인 환경 보호 활동을 실시하고 싶다</a:t>
            </a:r>
            <a:r>
              <a:rPr lang="en-US" altLang="ko-KR" sz="1600" b="1" dirty="0" smtClean="0"/>
              <a:t>’</a:t>
            </a:r>
            <a:r>
              <a:rPr lang="ko-KR" altLang="en-US" sz="1600" b="1" dirty="0" smtClean="0"/>
              <a:t>는 </a:t>
            </a:r>
            <a:r>
              <a:rPr lang="ko-KR" altLang="en-US" sz="1600" b="1" dirty="0" smtClean="0"/>
              <a:t>                      기업도 </a:t>
            </a:r>
            <a:r>
              <a:rPr lang="en-US" altLang="ko-KR" sz="1600" b="1" dirty="0" smtClean="0"/>
              <a:t>CAR POWER UP[</a:t>
            </a:r>
            <a:r>
              <a:rPr lang="ko-KR" altLang="en-US" sz="1600" b="1" dirty="0" smtClean="0"/>
              <a:t>카 파워 업</a:t>
            </a:r>
            <a:r>
              <a:rPr lang="en-US" altLang="ko-KR" sz="1600" b="1" dirty="0" smtClean="0"/>
              <a:t>]</a:t>
            </a:r>
            <a:r>
              <a:rPr lang="ko-KR" altLang="en-US" sz="1600" b="1" dirty="0" smtClean="0"/>
              <a:t>를 꼭 검토해 주십시오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endParaRPr kumimoji="1" lang="ja-JP" altLang="en-US" sz="2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70000" lnSpcReduction="20000"/>
          </a:bodyPr>
          <a:lstStyle/>
          <a:p>
            <a:endParaRPr kumimoji="1" lang="en-US" altLang="ja-JP" dirty="0" smtClean="0"/>
          </a:p>
          <a:p>
            <a:r>
              <a:rPr lang="en-US" altLang="ko-KR" b="1" dirty="0" smtClean="0"/>
              <a:t>CAR POWER UP</a:t>
            </a:r>
            <a:r>
              <a:rPr lang="ko-KR" altLang="en-US" b="1" dirty="0" smtClean="0"/>
              <a:t>은 기능성 실리 카 그리스를 사용한 자동차의 연비 향상 상품입니다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라디에이터 보조탱크에 넣는 것만으로 연비를 향상시키고 </a:t>
            </a:r>
            <a:endParaRPr lang="en-US" altLang="ko-KR" b="1" dirty="0" smtClean="0"/>
          </a:p>
          <a:p>
            <a:r>
              <a:rPr lang="ko-KR" altLang="en-US" b="1" dirty="0" smtClean="0"/>
              <a:t>유해 </a:t>
            </a:r>
            <a:r>
              <a:rPr lang="ko-KR" altLang="en-US" b="1" dirty="0" smtClean="0"/>
              <a:t>배기가스도 크게 줄여 지구와 사이프에 좋은 에코 드라이브를 구현해 줍니다</a:t>
            </a:r>
            <a:endParaRPr lang="en-US" altLang="ja-JP" b="1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ko-KR" altLang="en-US" sz="4000" b="1" dirty="0" smtClean="0"/>
              <a:t>지구보호와 주머니사정에 좋은 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ja-JP" altLang="ja-JP" sz="4000" b="1" dirty="0" smtClean="0">
                <a:solidFill>
                  <a:srgbClr val="FF0000"/>
                </a:solidFill>
              </a:rPr>
              <a:t>「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7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대 특징</a:t>
            </a:r>
            <a:r>
              <a:rPr lang="ja-JP" altLang="ja-JP" sz="4000" b="1" dirty="0" smtClean="0">
                <a:solidFill>
                  <a:srgbClr val="FF0000"/>
                </a:solidFill>
              </a:rPr>
              <a:t>」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https://bioglass-souseimsc.jp/images/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728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ko-KR" altLang="en-US" b="1" dirty="0" smtClean="0"/>
              <a:t>연비향상을 시켜  유해가스를 삭감시키는  원리 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HHH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68407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/>
              <a:t/>
            </a:r>
            <a:br>
              <a:rPr lang="en-US" altLang="ja-JP" sz="3600" b="1" dirty="0"/>
            </a:br>
            <a:r>
              <a:rPr lang="en-US" altLang="ja-JP" sz="2700" b="1" dirty="0" smtClean="0"/>
              <a:t>CAR POWER UP [</a:t>
            </a:r>
            <a:r>
              <a:rPr lang="ko-KR" altLang="en-US" sz="2700" b="1" dirty="0" smtClean="0"/>
              <a:t>카 파워 업</a:t>
            </a:r>
            <a:r>
              <a:rPr lang="en-US" altLang="ja-JP" sz="2700" b="1" dirty="0" smtClean="0"/>
              <a:t>]</a:t>
            </a:r>
            <a:r>
              <a:rPr lang="ko-KR" altLang="en-US" sz="2700" b="1" dirty="0" smtClean="0"/>
              <a:t>의 설치방법</a:t>
            </a:r>
            <a:r>
              <a:rPr lang="ja-JP" altLang="ja-JP" sz="2700" dirty="0"/>
              <a:t/>
            </a:r>
            <a:br>
              <a:rPr lang="ja-JP" altLang="ja-JP" sz="2700" dirty="0"/>
            </a:br>
            <a:r>
              <a:rPr lang="ko-KR" altLang="en-US" sz="2700" b="1" dirty="0" smtClean="0"/>
              <a:t>누구라도 간단히 장착할수 있 다 </a:t>
            </a:r>
            <a:r>
              <a:rPr lang="ja-JP" altLang="ja-JP" sz="2700" b="1" dirty="0" err="1" smtClean="0"/>
              <a:t>､</a:t>
            </a:r>
            <a:r>
              <a:rPr lang="en-US" altLang="ja-JP" sz="2700" b="1" dirty="0" smtClean="0"/>
              <a:t> </a:t>
            </a:r>
            <a:r>
              <a:rPr lang="en-US" altLang="ja-JP" sz="2700" b="1" dirty="0"/>
              <a:t>CAR </a:t>
            </a:r>
            <a:r>
              <a:rPr lang="en-US" altLang="ja-JP" sz="2700" b="1" dirty="0" smtClean="0"/>
              <a:t>UP</a:t>
            </a:r>
            <a:r>
              <a:rPr lang="ko-KR" altLang="en-US" sz="2700" b="1" dirty="0" smtClean="0"/>
              <a:t>의 매력</a:t>
            </a:r>
            <a:r>
              <a:rPr lang="ja-JP" altLang="ja-JP" sz="3600" b="1" dirty="0" err="1" smtClean="0"/>
              <a:t>｡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17161318077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9708"/>
            <a:ext cx="8229600" cy="41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b="1" dirty="0" smtClean="0"/>
              <a:t>CAR POWER UP[</a:t>
            </a:r>
            <a:r>
              <a:rPr lang="ko-KR" altLang="en-US" sz="4000" b="1" dirty="0" smtClean="0"/>
              <a:t>카 파워 엎</a:t>
            </a:r>
            <a:r>
              <a:rPr lang="en-US" altLang="ja-JP" sz="4000" b="1" dirty="0" smtClean="0"/>
              <a:t>]</a:t>
            </a:r>
            <a:r>
              <a:rPr lang="ko-KR" altLang="en-US" sz="4000" b="1" dirty="0" smtClean="0"/>
              <a:t>의 효과와 메카니즘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bio_kok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40871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CAR POWER UP[</a:t>
            </a:r>
            <a:r>
              <a:rPr lang="ko-KR" altLang="en-US" b="1" dirty="0" smtClean="0"/>
              <a:t>카 파워 엎</a:t>
            </a:r>
            <a:r>
              <a:rPr lang="en-US" altLang="ja-JP" b="1" dirty="0" smtClean="0"/>
              <a:t>]</a:t>
            </a:r>
            <a:r>
              <a:rPr lang="ko-KR" altLang="en-US" b="1" dirty="0" smtClean="0"/>
              <a:t>의 효과와 메카니즘</a:t>
            </a: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bio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6" y="1600200"/>
            <a:ext cx="4724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CAR POWER UP[</a:t>
            </a:r>
            <a:r>
              <a:rPr lang="ko-KR" altLang="en-US" b="1" dirty="0" smtClean="0"/>
              <a:t>카 파워 엎</a:t>
            </a:r>
            <a:r>
              <a:rPr lang="en-US" altLang="ja-JP" b="1" dirty="0" smtClean="0"/>
              <a:t>]</a:t>
            </a:r>
            <a:r>
              <a:rPr lang="ko-KR" altLang="en-US" b="1" dirty="0" smtClean="0"/>
              <a:t>의 효과와 메카니즘</a:t>
            </a:r>
            <a:endParaRPr kumimoji="1" lang="ja-JP" altLang="en-US" dirty="0"/>
          </a:p>
        </p:txBody>
      </p:sp>
      <p:pic>
        <p:nvPicPr>
          <p:cNvPr id="4" name="コンテンツ プレースホルダ 3" descr="https://bioglass-souseimsc.jp/images/bio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615281"/>
            <a:ext cx="635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ko-KR" altLang="en-US" b="1" dirty="0" smtClean="0"/>
              <a:t>안심보증과 </a:t>
            </a:r>
            <a:r>
              <a:rPr kumimoji="1" lang="ko-KR" altLang="en-US" b="1" dirty="0" smtClean="0"/>
              <a:t>구매후 관리가 필요없다  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400" dirty="0" smtClean="0"/>
              <a:t>안심 보증 및 유지 보수 불필요</a:t>
            </a:r>
            <a:br>
              <a:rPr lang="ko-KR" altLang="en-US" sz="2400" dirty="0" smtClean="0"/>
            </a:br>
            <a:r>
              <a:rPr lang="ko-KR" altLang="en-US" sz="2400" dirty="0" smtClean="0"/>
              <a:t>여러분의 에코 드라이브를 보장하기 위해 </a:t>
            </a:r>
            <a:r>
              <a:rPr lang="en-US" altLang="ko-KR" sz="2400" dirty="0" smtClean="0"/>
              <a:t>CAR POWER UP </a:t>
            </a:r>
            <a:r>
              <a:rPr lang="ko-KR" altLang="en-US" sz="2400" dirty="0" smtClean="0"/>
              <a:t>은 전 </a:t>
            </a:r>
            <a:r>
              <a:rPr lang="ko-KR" altLang="en-US" sz="2400" dirty="0" smtClean="0"/>
              <a:t>상품에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년 보증을 제공하고 있습니다</a:t>
            </a:r>
            <a:r>
              <a:rPr lang="en-US" altLang="ko-KR" sz="2400" dirty="0" smtClean="0"/>
              <a:t>.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또한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번거로운 </a:t>
            </a:r>
            <a:r>
              <a:rPr lang="ko-KR" altLang="en-US" sz="2400" dirty="0" smtClean="0"/>
              <a:t>유지보수도 필요없습니다</a:t>
            </a:r>
            <a:r>
              <a:rPr lang="en-US" altLang="ko-KR" sz="2400" dirty="0" smtClean="0"/>
              <a:t>!</a:t>
            </a:r>
            <a:br>
              <a:rPr lang="en-US" altLang="ko-KR" sz="2400" dirty="0" smtClean="0"/>
            </a:br>
            <a:r>
              <a:rPr lang="ko-KR" altLang="en-US" sz="2400" dirty="0" smtClean="0"/>
              <a:t>라지에이터의 </a:t>
            </a:r>
            <a:r>
              <a:rPr lang="ko-KR" altLang="en-US" sz="2400" dirty="0" smtClean="0"/>
              <a:t>보조 탱크에 넣어 두는 것만으로 반영구적으로 효과를 계속 발휘합니다</a:t>
            </a:r>
            <a:br>
              <a:rPr lang="ko-KR" altLang="en-US" sz="2400" dirty="0" smtClean="0"/>
            </a:br>
            <a:r>
              <a:rPr lang="ko-KR" altLang="en-US" sz="2400" dirty="0" smtClean="0"/>
              <a:t>연비 향상에 관한 </a:t>
            </a:r>
            <a:r>
              <a:rPr lang="ko-KR" altLang="en-US" sz="2400" dirty="0" smtClean="0"/>
              <a:t>데이터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en-US" altLang="ko-KR" sz="2400" dirty="0" smtClean="0"/>
              <a:t>CAR POWER UP</a:t>
            </a:r>
            <a:r>
              <a:rPr lang="ko-KR" altLang="en-US" sz="2400" dirty="0" smtClean="0"/>
              <a:t>은 구루메공업대학 </a:t>
            </a:r>
            <a:r>
              <a:rPr lang="ko-KR" altLang="en-US" sz="2400" dirty="0" smtClean="0"/>
              <a:t>명예교수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와타나베 타카시 선생님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ko-KR" altLang="en-US" sz="2400" dirty="0" smtClean="0"/>
              <a:t>그리고 동대학 연구실의 전면 협력 하에 개발되었습니다</a:t>
            </a:r>
            <a:r>
              <a:rPr lang="en-US" altLang="ko-KR" sz="2400" dirty="0" smtClean="0"/>
              <a:t>.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281</Words>
  <Application>Microsoft Office PowerPoint</Application>
  <PresentationFormat>画面に合わせる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 자동차의 연료절감 CAR POWER UP </vt:lpstr>
      <vt:lpstr>   CAR POWER  UP은 자동차의 연비를 개선과 배기가스를 놀랄정도로 삭감시켜준다！  ‘휘발유 값이 조금만 줄면 가계도 살 수 있을 텐데’라는 개인도 ‘회사 전체의 경비 삭감을 위해 연비 향상을 검토하고 있다’, ‘기업으로서 구체적인 환경 보호 활동을 실시하고 싶다’는                       기업도 CAR POWER UP[카 파워 업]를 꼭 검토해 주십시오  </vt:lpstr>
      <vt:lpstr> 지구보호와 주머니사정에 좋은  「7대 특징」 </vt:lpstr>
      <vt:lpstr> 연비향상을 시켜  유해가스를 삭감시키는  원리  </vt:lpstr>
      <vt:lpstr>  CAR POWER UP [카 파워 업]의 설치방법 누구라도 간단히 장착할수 있 다 ､ CAR UP의 매력｡ </vt:lpstr>
      <vt:lpstr> CAR POWER UP[카 파워 엎]의 효과와 메카니즘 </vt:lpstr>
      <vt:lpstr>CAR POWER UP[카 파워 엎]의 효과와 메카니즘</vt:lpstr>
      <vt:lpstr>CAR POWER UP[카 파워 엎]의 효과와 메카니즘</vt:lpstr>
      <vt:lpstr>안심보증과 구매후 관리가 필요없다  </vt:lpstr>
      <vt:lpstr>   CAR POWER UP은, 쿠루메 공업 대학 명예 교수·와타나베 타카시 선생님, 및 동대학 연구실의 전면 협력하에 개발되었습니다</vt:lpstr>
      <vt:lpstr>CAR POWR UP에 의한 연비개선의 측정효과</vt:lpstr>
      <vt:lpstr>CAR POWER UP에 의한 연비개선의 측정결과</vt:lpstr>
      <vt:lpstr> 연비향상 데이터 일람표 </vt:lpstr>
      <vt:lpstr> CAR POWER  UP 기업도입 실적  （敬称略･順不同）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バイオグラス自動車用 CAR UP</dc:title>
  <dc:creator>KIMNAMI</dc:creator>
  <cp:lastModifiedBy>KIMNAMI</cp:lastModifiedBy>
  <cp:revision>8</cp:revision>
  <dcterms:created xsi:type="dcterms:W3CDTF">2025-07-24T02:58:39Z</dcterms:created>
  <dcterms:modified xsi:type="dcterms:W3CDTF">2025-07-24T05:10:24Z</dcterms:modified>
</cp:coreProperties>
</file>