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21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04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29551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82404" y="9210941"/>
            <a:ext cx="1195196" cy="94105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13605" y="9210941"/>
            <a:ext cx="1195197" cy="94105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19998" y="3513558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359003" y="0"/>
                </a:moveTo>
                <a:lnTo>
                  <a:pt x="57531" y="0"/>
                </a:lnTo>
                <a:lnTo>
                  <a:pt x="35136" y="4520"/>
                </a:lnTo>
                <a:lnTo>
                  <a:pt x="16849" y="16848"/>
                </a:lnTo>
                <a:lnTo>
                  <a:pt x="4520" y="35131"/>
                </a:lnTo>
                <a:lnTo>
                  <a:pt x="0" y="57518"/>
                </a:lnTo>
                <a:lnTo>
                  <a:pt x="0" y="359003"/>
                </a:lnTo>
                <a:lnTo>
                  <a:pt x="4520" y="381390"/>
                </a:lnTo>
                <a:lnTo>
                  <a:pt x="16849" y="399673"/>
                </a:lnTo>
                <a:lnTo>
                  <a:pt x="35136" y="412001"/>
                </a:lnTo>
                <a:lnTo>
                  <a:pt x="57531" y="416521"/>
                </a:lnTo>
                <a:lnTo>
                  <a:pt x="359003" y="416521"/>
                </a:lnTo>
                <a:lnTo>
                  <a:pt x="381390" y="412001"/>
                </a:lnTo>
                <a:lnTo>
                  <a:pt x="399673" y="399673"/>
                </a:lnTo>
                <a:lnTo>
                  <a:pt x="412001" y="381390"/>
                </a:lnTo>
                <a:lnTo>
                  <a:pt x="416521" y="359003"/>
                </a:lnTo>
                <a:lnTo>
                  <a:pt x="416521" y="57518"/>
                </a:lnTo>
                <a:lnTo>
                  <a:pt x="412001" y="35131"/>
                </a:lnTo>
                <a:lnTo>
                  <a:pt x="399673" y="16848"/>
                </a:lnTo>
                <a:lnTo>
                  <a:pt x="381390" y="4520"/>
                </a:lnTo>
                <a:lnTo>
                  <a:pt x="359003" y="0"/>
                </a:lnTo>
                <a:close/>
              </a:path>
            </a:pathLst>
          </a:custGeom>
          <a:solidFill>
            <a:srgbClr val="D7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8225" y="3565827"/>
            <a:ext cx="314425" cy="3122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967" y="3426557"/>
            <a:ext cx="2320925" cy="66992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5240" algn="just">
              <a:lnSpc>
                <a:spcPct val="100000"/>
              </a:lnSpc>
              <a:spcBef>
                <a:spcPts val="540"/>
              </a:spcBef>
            </a:pPr>
            <a:r>
              <a:rPr sz="800" b="1" dirty="0">
                <a:solidFill>
                  <a:srgbClr val="3B3B3C"/>
                </a:solidFill>
                <a:latin typeface="Yu Gothic"/>
                <a:cs typeface="Yu Gothic"/>
              </a:rPr>
              <a:t>細菌 </a:t>
            </a:r>
            <a:r>
              <a:rPr sz="800" b="1" spc="-20" dirty="0">
                <a:solidFill>
                  <a:srgbClr val="3B3B3C"/>
                </a:solidFill>
                <a:latin typeface="Yu Gothic"/>
                <a:cs typeface="Yu Gothic"/>
              </a:rPr>
              <a:t>99.9999％ 除去</a:t>
            </a:r>
            <a:endParaRPr sz="800">
              <a:latin typeface="Yu Gothic"/>
              <a:cs typeface="Yu Gothic"/>
            </a:endParaRPr>
          </a:p>
          <a:p>
            <a:pPr marL="12700" marR="5080" indent="2540" algn="just">
              <a:lnSpc>
                <a:spcPct val="118100"/>
              </a:lnSpc>
              <a:spcBef>
                <a:spcPts val="265"/>
              </a:spcBef>
            </a:pP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細菌</a:t>
            </a:r>
            <a:r>
              <a:rPr sz="800" spc="-30" dirty="0">
                <a:solidFill>
                  <a:srgbClr val="3B3B3C"/>
                </a:solidFill>
                <a:latin typeface="Yu Gothic"/>
                <a:cs typeface="Yu Gothic"/>
              </a:rPr>
              <a:t>99.9999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％除去 超微細孔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0.08um</a:t>
            </a:r>
            <a:r>
              <a:rPr sz="800" spc="-95" dirty="0">
                <a:solidFill>
                  <a:srgbClr val="3B3B3C"/>
                </a:solidFill>
                <a:latin typeface="Yu Gothic"/>
                <a:cs typeface="Yu Gothic"/>
              </a:rPr>
              <a:t>のフィルターを</a:t>
            </a:r>
            <a:r>
              <a:rPr sz="800" spc="-70" dirty="0">
                <a:solidFill>
                  <a:srgbClr val="3B3B3C"/>
                </a:solidFill>
                <a:latin typeface="Yu Gothic"/>
                <a:cs typeface="Yu Gothic"/>
              </a:rPr>
              <a:t>通すことで大腸菌,ブドウ球菌,緑膿 菌,サルモネラ菌,</a:t>
            </a:r>
            <a:r>
              <a:rPr sz="800" spc="-60" dirty="0">
                <a:solidFill>
                  <a:srgbClr val="3B3B3C"/>
                </a:solidFill>
                <a:latin typeface="Yu Gothic"/>
                <a:cs typeface="Yu Gothic"/>
              </a:rPr>
              <a:t>などを</a:t>
            </a:r>
            <a:r>
              <a:rPr sz="800" spc="-35" dirty="0">
                <a:solidFill>
                  <a:srgbClr val="3B3B3C"/>
                </a:solidFill>
                <a:latin typeface="Yu Gothic"/>
                <a:cs typeface="Yu Gothic"/>
              </a:rPr>
              <a:t>99.9999</a:t>
            </a:r>
            <a:r>
              <a:rPr sz="800" spc="-75" dirty="0">
                <a:solidFill>
                  <a:srgbClr val="3B3B3C"/>
                </a:solidFill>
                <a:latin typeface="Yu Gothic"/>
                <a:cs typeface="Yu Gothic"/>
              </a:rPr>
              <a:t>％除去します。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998" y="4726325"/>
            <a:ext cx="416559" cy="416559"/>
            <a:chOff x="719998" y="4726325"/>
            <a:chExt cx="416559" cy="416559"/>
          </a:xfrm>
        </p:grpSpPr>
        <p:sp>
          <p:nvSpPr>
            <p:cNvPr id="4" name="object 4"/>
            <p:cNvSpPr/>
            <p:nvPr/>
          </p:nvSpPr>
          <p:spPr>
            <a:xfrm>
              <a:off x="719998" y="4726325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359003" y="0"/>
                  </a:moveTo>
                  <a:lnTo>
                    <a:pt x="57531" y="0"/>
                  </a:lnTo>
                  <a:lnTo>
                    <a:pt x="35136" y="4520"/>
                  </a:lnTo>
                  <a:lnTo>
                    <a:pt x="16849" y="16848"/>
                  </a:lnTo>
                  <a:lnTo>
                    <a:pt x="4520" y="35131"/>
                  </a:lnTo>
                  <a:lnTo>
                    <a:pt x="0" y="57518"/>
                  </a:lnTo>
                  <a:lnTo>
                    <a:pt x="0" y="359003"/>
                  </a:lnTo>
                  <a:lnTo>
                    <a:pt x="4520" y="381390"/>
                  </a:lnTo>
                  <a:lnTo>
                    <a:pt x="16849" y="399673"/>
                  </a:lnTo>
                  <a:lnTo>
                    <a:pt x="35136" y="412001"/>
                  </a:lnTo>
                  <a:lnTo>
                    <a:pt x="57531" y="416521"/>
                  </a:lnTo>
                  <a:lnTo>
                    <a:pt x="359003" y="416521"/>
                  </a:lnTo>
                  <a:lnTo>
                    <a:pt x="381390" y="412001"/>
                  </a:lnTo>
                  <a:lnTo>
                    <a:pt x="399673" y="399673"/>
                  </a:lnTo>
                  <a:lnTo>
                    <a:pt x="412001" y="381390"/>
                  </a:lnTo>
                  <a:lnTo>
                    <a:pt x="416521" y="359003"/>
                  </a:lnTo>
                  <a:lnTo>
                    <a:pt x="416521" y="57518"/>
                  </a:lnTo>
                  <a:lnTo>
                    <a:pt x="412001" y="35131"/>
                  </a:lnTo>
                  <a:lnTo>
                    <a:pt x="399673" y="16848"/>
                  </a:lnTo>
                  <a:lnTo>
                    <a:pt x="381390" y="4520"/>
                  </a:lnTo>
                  <a:lnTo>
                    <a:pt x="359003" y="0"/>
                  </a:lnTo>
                  <a:close/>
                </a:path>
              </a:pathLst>
            </a:custGeom>
            <a:solidFill>
              <a:srgbClr val="D7D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3254" y="4855882"/>
              <a:ext cx="70485" cy="123825"/>
            </a:xfrm>
            <a:custGeom>
              <a:avLst/>
              <a:gdLst/>
              <a:ahLst/>
              <a:cxnLst/>
              <a:rect l="l" t="t" r="r" b="b"/>
              <a:pathLst>
                <a:path w="70484" h="123825">
                  <a:moveTo>
                    <a:pt x="45656" y="84010"/>
                  </a:moveTo>
                  <a:lnTo>
                    <a:pt x="36410" y="73863"/>
                  </a:lnTo>
                  <a:lnTo>
                    <a:pt x="33591" y="73863"/>
                  </a:lnTo>
                  <a:lnTo>
                    <a:pt x="24345" y="84010"/>
                  </a:lnTo>
                  <a:lnTo>
                    <a:pt x="24345" y="85026"/>
                  </a:lnTo>
                  <a:lnTo>
                    <a:pt x="33591" y="95173"/>
                  </a:lnTo>
                  <a:lnTo>
                    <a:pt x="36410" y="95173"/>
                  </a:lnTo>
                  <a:lnTo>
                    <a:pt x="45656" y="85026"/>
                  </a:lnTo>
                  <a:lnTo>
                    <a:pt x="45656" y="84010"/>
                  </a:lnTo>
                  <a:close/>
                </a:path>
                <a:path w="70484" h="123825">
                  <a:moveTo>
                    <a:pt x="70002" y="88519"/>
                  </a:moveTo>
                  <a:lnTo>
                    <a:pt x="65303" y="69634"/>
                  </a:lnTo>
                  <a:lnTo>
                    <a:pt x="65252" y="69430"/>
                  </a:lnTo>
                  <a:lnTo>
                    <a:pt x="64528" y="66535"/>
                  </a:lnTo>
                  <a:lnTo>
                    <a:pt x="63309" y="63538"/>
                  </a:lnTo>
                  <a:lnTo>
                    <a:pt x="55829" y="45186"/>
                  </a:lnTo>
                  <a:lnTo>
                    <a:pt x="55829" y="78625"/>
                  </a:lnTo>
                  <a:lnTo>
                    <a:pt x="52451" y="81559"/>
                  </a:lnTo>
                  <a:lnTo>
                    <a:pt x="52603" y="82524"/>
                  </a:lnTo>
                  <a:lnTo>
                    <a:pt x="52603" y="86512"/>
                  </a:lnTo>
                  <a:lnTo>
                    <a:pt x="52451" y="87477"/>
                  </a:lnTo>
                  <a:lnTo>
                    <a:pt x="55829" y="90411"/>
                  </a:lnTo>
                  <a:lnTo>
                    <a:pt x="50634" y="99402"/>
                  </a:lnTo>
                  <a:lnTo>
                    <a:pt x="50520" y="99606"/>
                  </a:lnTo>
                  <a:lnTo>
                    <a:pt x="46304" y="98145"/>
                  </a:lnTo>
                  <a:lnTo>
                    <a:pt x="44780" y="99402"/>
                  </a:lnTo>
                  <a:lnTo>
                    <a:pt x="43040" y="100406"/>
                  </a:lnTo>
                  <a:lnTo>
                    <a:pt x="41160" y="101104"/>
                  </a:lnTo>
                  <a:lnTo>
                    <a:pt x="40309" y="105498"/>
                  </a:lnTo>
                  <a:lnTo>
                    <a:pt x="29692" y="105498"/>
                  </a:lnTo>
                  <a:lnTo>
                    <a:pt x="28841" y="101104"/>
                  </a:lnTo>
                  <a:lnTo>
                    <a:pt x="26962" y="100406"/>
                  </a:lnTo>
                  <a:lnTo>
                    <a:pt x="25565" y="99606"/>
                  </a:lnTo>
                  <a:lnTo>
                    <a:pt x="25222" y="99402"/>
                  </a:lnTo>
                  <a:lnTo>
                    <a:pt x="23710" y="98145"/>
                  </a:lnTo>
                  <a:lnTo>
                    <a:pt x="19481" y="99606"/>
                  </a:lnTo>
                  <a:lnTo>
                    <a:pt x="14173" y="90411"/>
                  </a:lnTo>
                  <a:lnTo>
                    <a:pt x="17564" y="87477"/>
                  </a:lnTo>
                  <a:lnTo>
                    <a:pt x="17399" y="86512"/>
                  </a:lnTo>
                  <a:lnTo>
                    <a:pt x="17399" y="82524"/>
                  </a:lnTo>
                  <a:lnTo>
                    <a:pt x="17564" y="81559"/>
                  </a:lnTo>
                  <a:lnTo>
                    <a:pt x="14173" y="78625"/>
                  </a:lnTo>
                  <a:lnTo>
                    <a:pt x="19354" y="69634"/>
                  </a:lnTo>
                  <a:lnTo>
                    <a:pt x="19481" y="69430"/>
                  </a:lnTo>
                  <a:lnTo>
                    <a:pt x="23710" y="70891"/>
                  </a:lnTo>
                  <a:lnTo>
                    <a:pt x="25222" y="69634"/>
                  </a:lnTo>
                  <a:lnTo>
                    <a:pt x="25565" y="69430"/>
                  </a:lnTo>
                  <a:lnTo>
                    <a:pt x="26962" y="68630"/>
                  </a:lnTo>
                  <a:lnTo>
                    <a:pt x="28841" y="67932"/>
                  </a:lnTo>
                  <a:lnTo>
                    <a:pt x="29692" y="63538"/>
                  </a:lnTo>
                  <a:lnTo>
                    <a:pt x="40309" y="63538"/>
                  </a:lnTo>
                  <a:lnTo>
                    <a:pt x="41160" y="67932"/>
                  </a:lnTo>
                  <a:lnTo>
                    <a:pt x="43040" y="68630"/>
                  </a:lnTo>
                  <a:lnTo>
                    <a:pt x="44780" y="69634"/>
                  </a:lnTo>
                  <a:lnTo>
                    <a:pt x="46304" y="70891"/>
                  </a:lnTo>
                  <a:lnTo>
                    <a:pt x="50520" y="69430"/>
                  </a:lnTo>
                  <a:lnTo>
                    <a:pt x="55829" y="78625"/>
                  </a:lnTo>
                  <a:lnTo>
                    <a:pt x="55829" y="45186"/>
                  </a:lnTo>
                  <a:lnTo>
                    <a:pt x="52501" y="37020"/>
                  </a:lnTo>
                  <a:lnTo>
                    <a:pt x="40462" y="11125"/>
                  </a:lnTo>
                  <a:lnTo>
                    <a:pt x="35001" y="0"/>
                  </a:lnTo>
                  <a:lnTo>
                    <a:pt x="14757" y="40309"/>
                  </a:lnTo>
                  <a:lnTo>
                    <a:pt x="4368" y="62966"/>
                  </a:lnTo>
                  <a:lnTo>
                    <a:pt x="546" y="76263"/>
                  </a:lnTo>
                  <a:lnTo>
                    <a:pt x="304" y="81559"/>
                  </a:lnTo>
                  <a:lnTo>
                    <a:pt x="266" y="82524"/>
                  </a:lnTo>
                  <a:lnTo>
                    <a:pt x="177" y="84518"/>
                  </a:lnTo>
                  <a:lnTo>
                    <a:pt x="88" y="86512"/>
                  </a:lnTo>
                  <a:lnTo>
                    <a:pt x="0" y="88519"/>
                  </a:lnTo>
                  <a:lnTo>
                    <a:pt x="2743" y="102146"/>
                  </a:lnTo>
                  <a:lnTo>
                    <a:pt x="10248" y="113271"/>
                  </a:lnTo>
                  <a:lnTo>
                    <a:pt x="21374" y="120777"/>
                  </a:lnTo>
                  <a:lnTo>
                    <a:pt x="35001" y="123520"/>
                  </a:lnTo>
                  <a:lnTo>
                    <a:pt x="48615" y="120777"/>
                  </a:lnTo>
                  <a:lnTo>
                    <a:pt x="59740" y="113271"/>
                  </a:lnTo>
                  <a:lnTo>
                    <a:pt x="64985" y="105498"/>
                  </a:lnTo>
                  <a:lnTo>
                    <a:pt x="67246" y="102146"/>
                  </a:lnTo>
                  <a:lnTo>
                    <a:pt x="67754" y="99606"/>
                  </a:lnTo>
                  <a:lnTo>
                    <a:pt x="70002" y="88519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109" y="4999653"/>
              <a:ext cx="190296" cy="1026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9248" y="4766908"/>
              <a:ext cx="58419" cy="66040"/>
            </a:xfrm>
            <a:custGeom>
              <a:avLst/>
              <a:gdLst/>
              <a:ahLst/>
              <a:cxnLst/>
              <a:rect l="l" t="t" r="r" b="b"/>
              <a:pathLst>
                <a:path w="58419" h="66039">
                  <a:moveTo>
                    <a:pt x="50177" y="0"/>
                  </a:moveTo>
                  <a:lnTo>
                    <a:pt x="7848" y="0"/>
                  </a:lnTo>
                  <a:lnTo>
                    <a:pt x="0" y="7848"/>
                  </a:lnTo>
                  <a:lnTo>
                    <a:pt x="0" y="58000"/>
                  </a:lnTo>
                  <a:lnTo>
                    <a:pt x="7848" y="65849"/>
                  </a:lnTo>
                  <a:lnTo>
                    <a:pt x="50177" y="65849"/>
                  </a:lnTo>
                  <a:lnTo>
                    <a:pt x="58026" y="58000"/>
                  </a:lnTo>
                  <a:lnTo>
                    <a:pt x="58026" y="49580"/>
                  </a:lnTo>
                  <a:lnTo>
                    <a:pt x="29006" y="49580"/>
                  </a:lnTo>
                  <a:lnTo>
                    <a:pt x="14922" y="36220"/>
                  </a:lnTo>
                  <a:lnTo>
                    <a:pt x="23393" y="36220"/>
                  </a:lnTo>
                  <a:lnTo>
                    <a:pt x="23393" y="16255"/>
                  </a:lnTo>
                  <a:lnTo>
                    <a:pt x="58026" y="16255"/>
                  </a:lnTo>
                  <a:lnTo>
                    <a:pt x="58026" y="7848"/>
                  </a:lnTo>
                  <a:lnTo>
                    <a:pt x="50177" y="0"/>
                  </a:lnTo>
                  <a:close/>
                </a:path>
                <a:path w="58419" h="66039">
                  <a:moveTo>
                    <a:pt x="58026" y="16255"/>
                  </a:moveTo>
                  <a:lnTo>
                    <a:pt x="34632" y="16255"/>
                  </a:lnTo>
                  <a:lnTo>
                    <a:pt x="34632" y="36220"/>
                  </a:lnTo>
                  <a:lnTo>
                    <a:pt x="43103" y="36220"/>
                  </a:lnTo>
                  <a:lnTo>
                    <a:pt x="29006" y="49580"/>
                  </a:lnTo>
                  <a:lnTo>
                    <a:pt x="58026" y="49580"/>
                  </a:lnTo>
                  <a:lnTo>
                    <a:pt x="58026" y="16255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31825" y="4756093"/>
            <a:ext cx="215138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8100"/>
              </a:lnSpc>
              <a:spcBef>
                <a:spcPts val="95"/>
              </a:spcBef>
            </a:pPr>
            <a:r>
              <a:rPr sz="800" spc="-50" dirty="0">
                <a:solidFill>
                  <a:srgbClr val="3B3B3C"/>
                </a:solidFill>
                <a:latin typeface="Yu Gothic"/>
                <a:cs typeface="Yu Gothic"/>
              </a:rPr>
              <a:t>複雑な配管や設置工事の必要が無く,お水さえ注</a:t>
            </a:r>
            <a:r>
              <a:rPr sz="800" spc="-60" dirty="0">
                <a:solidFill>
                  <a:srgbClr val="3B3B3C"/>
                </a:solidFill>
                <a:latin typeface="Yu Gothic"/>
                <a:cs typeface="Yu Gothic"/>
              </a:rPr>
              <a:t>げばどこでも安心なお水が飲めます.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1" y="3243186"/>
            <a:ext cx="648970" cy="92710"/>
          </a:xfrm>
          <a:custGeom>
            <a:avLst/>
            <a:gdLst/>
            <a:ahLst/>
            <a:cxnLst/>
            <a:rect l="l" t="t" r="r" b="b"/>
            <a:pathLst>
              <a:path w="648969" h="92710">
                <a:moveTo>
                  <a:pt x="25552" y="0"/>
                </a:moveTo>
                <a:lnTo>
                  <a:pt x="0" y="0"/>
                </a:lnTo>
                <a:lnTo>
                  <a:pt x="0" y="92697"/>
                </a:lnTo>
                <a:lnTo>
                  <a:pt x="25552" y="92697"/>
                </a:lnTo>
                <a:lnTo>
                  <a:pt x="25552" y="0"/>
                </a:lnTo>
                <a:close/>
              </a:path>
              <a:path w="648969" h="92710">
                <a:moveTo>
                  <a:pt x="648754" y="0"/>
                </a:moveTo>
                <a:lnTo>
                  <a:pt x="623201" y="0"/>
                </a:lnTo>
                <a:lnTo>
                  <a:pt x="623201" y="92697"/>
                </a:lnTo>
                <a:lnTo>
                  <a:pt x="648754" y="92697"/>
                </a:lnTo>
                <a:lnTo>
                  <a:pt x="648754" y="0"/>
                </a:lnTo>
                <a:close/>
              </a:path>
            </a:pathLst>
          </a:custGeom>
          <a:solidFill>
            <a:srgbClr val="D7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0847" y="3213581"/>
            <a:ext cx="4362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5" dirty="0">
                <a:solidFill>
                  <a:srgbClr val="3B3B3C"/>
                </a:solidFill>
                <a:latin typeface="Yu Gothic"/>
                <a:cs typeface="Yu Gothic"/>
              </a:rPr>
              <a:t>製品特長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9994" y="9210941"/>
            <a:ext cx="1195705" cy="941069"/>
            <a:chOff x="719994" y="9210941"/>
            <a:chExt cx="1195705" cy="94106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9210941"/>
              <a:ext cx="1195197" cy="9410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9994" y="9210958"/>
              <a:ext cx="660400" cy="124460"/>
            </a:xfrm>
            <a:custGeom>
              <a:avLst/>
              <a:gdLst/>
              <a:ahLst/>
              <a:cxnLst/>
              <a:rect l="l" t="t" r="r" b="b"/>
              <a:pathLst>
                <a:path w="660400" h="124459">
                  <a:moveTo>
                    <a:pt x="660107" y="0"/>
                  </a:moveTo>
                  <a:lnTo>
                    <a:pt x="0" y="0"/>
                  </a:lnTo>
                  <a:lnTo>
                    <a:pt x="0" y="124167"/>
                  </a:lnTo>
                  <a:lnTo>
                    <a:pt x="596099" y="124167"/>
                  </a:lnTo>
                  <a:lnTo>
                    <a:pt x="660107" y="0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5299" y="9200039"/>
            <a:ext cx="28257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FFFFFF"/>
                </a:solidFill>
                <a:latin typeface="Yu Gothic"/>
                <a:cs typeface="Yu Gothic"/>
              </a:rPr>
              <a:t>事務室</a:t>
            </a:r>
            <a:endParaRPr sz="650">
              <a:latin typeface="Yu Gothic"/>
              <a:cs typeface="Yu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51195" y="9210941"/>
            <a:ext cx="1195705" cy="941069"/>
            <a:chOff x="1951195" y="9210941"/>
            <a:chExt cx="1195705" cy="94106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1202" y="9210941"/>
              <a:ext cx="1195196" cy="9410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51195" y="9210958"/>
              <a:ext cx="660400" cy="124460"/>
            </a:xfrm>
            <a:custGeom>
              <a:avLst/>
              <a:gdLst/>
              <a:ahLst/>
              <a:cxnLst/>
              <a:rect l="l" t="t" r="r" b="b"/>
              <a:pathLst>
                <a:path w="660400" h="124459">
                  <a:moveTo>
                    <a:pt x="660107" y="0"/>
                  </a:moveTo>
                  <a:lnTo>
                    <a:pt x="0" y="0"/>
                  </a:lnTo>
                  <a:lnTo>
                    <a:pt x="0" y="124167"/>
                  </a:lnTo>
                  <a:lnTo>
                    <a:pt x="596099" y="124167"/>
                  </a:lnTo>
                  <a:lnTo>
                    <a:pt x="660107" y="0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42275" y="9200033"/>
            <a:ext cx="33464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80" dirty="0">
                <a:solidFill>
                  <a:srgbClr val="FFFFFF"/>
                </a:solidFill>
                <a:latin typeface="Yu Gothic"/>
                <a:cs typeface="Yu Gothic"/>
              </a:rPr>
              <a:t>キャンプ</a:t>
            </a:r>
            <a:endParaRPr sz="650">
              <a:latin typeface="Yu Gothic"/>
              <a:cs typeface="Yu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82393" y="9210941"/>
            <a:ext cx="3657600" cy="941069"/>
            <a:chOff x="3182393" y="9210941"/>
            <a:chExt cx="3657600" cy="941069"/>
          </a:xfrm>
        </p:grpSpPr>
        <p:sp>
          <p:nvSpPr>
            <p:cNvPr id="20" name="object 20"/>
            <p:cNvSpPr/>
            <p:nvPr/>
          </p:nvSpPr>
          <p:spPr>
            <a:xfrm>
              <a:off x="3182391" y="9210966"/>
              <a:ext cx="1891664" cy="124460"/>
            </a:xfrm>
            <a:custGeom>
              <a:avLst/>
              <a:gdLst/>
              <a:ahLst/>
              <a:cxnLst/>
              <a:rect l="l" t="t" r="r" b="b"/>
              <a:pathLst>
                <a:path w="1891664" h="124459">
                  <a:moveTo>
                    <a:pt x="660107" y="0"/>
                  </a:moveTo>
                  <a:lnTo>
                    <a:pt x="0" y="0"/>
                  </a:lnTo>
                  <a:lnTo>
                    <a:pt x="0" y="124167"/>
                  </a:lnTo>
                  <a:lnTo>
                    <a:pt x="596099" y="124167"/>
                  </a:lnTo>
                  <a:lnTo>
                    <a:pt x="660107" y="0"/>
                  </a:lnTo>
                  <a:close/>
                </a:path>
                <a:path w="1891664" h="124459">
                  <a:moveTo>
                    <a:pt x="1891309" y="0"/>
                  </a:moveTo>
                  <a:lnTo>
                    <a:pt x="1231201" y="0"/>
                  </a:lnTo>
                  <a:lnTo>
                    <a:pt x="1231201" y="124167"/>
                  </a:lnTo>
                  <a:lnTo>
                    <a:pt x="1827301" y="124167"/>
                  </a:lnTo>
                  <a:lnTo>
                    <a:pt x="1891309" y="0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4794" y="9210941"/>
              <a:ext cx="1195197" cy="9410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44794" y="9210958"/>
              <a:ext cx="660400" cy="124460"/>
            </a:xfrm>
            <a:custGeom>
              <a:avLst/>
              <a:gdLst/>
              <a:ahLst/>
              <a:cxnLst/>
              <a:rect l="l" t="t" r="r" b="b"/>
              <a:pathLst>
                <a:path w="660400" h="124459">
                  <a:moveTo>
                    <a:pt x="660107" y="0"/>
                  </a:moveTo>
                  <a:lnTo>
                    <a:pt x="0" y="0"/>
                  </a:lnTo>
                  <a:lnTo>
                    <a:pt x="0" y="124167"/>
                  </a:lnTo>
                  <a:lnTo>
                    <a:pt x="596099" y="124167"/>
                  </a:lnTo>
                  <a:lnTo>
                    <a:pt x="660107" y="0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40096" y="9200033"/>
            <a:ext cx="3676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5" dirty="0">
                <a:solidFill>
                  <a:srgbClr val="FFFFFF"/>
                </a:solidFill>
                <a:latin typeface="Yu Gothic"/>
                <a:cs typeface="Yu Gothic"/>
              </a:rPr>
              <a:t>過疎地域</a:t>
            </a:r>
            <a:endParaRPr sz="650">
              <a:latin typeface="Yu Gothic"/>
              <a:cs typeface="Yu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8039" y="6053494"/>
            <a:ext cx="6013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45" dirty="0">
                <a:solidFill>
                  <a:srgbClr val="3B3B3C"/>
                </a:solidFill>
                <a:latin typeface="Yu Gothic"/>
                <a:cs typeface="Yu Gothic"/>
              </a:rPr>
              <a:t>UF</a:t>
            </a:r>
            <a:r>
              <a:rPr sz="800" spc="-110" dirty="0">
                <a:solidFill>
                  <a:srgbClr val="3B3B3C"/>
                </a:solidFill>
                <a:latin typeface="Yu Gothic"/>
                <a:cs typeface="Yu Gothic"/>
              </a:rPr>
              <a:t>フィルター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0001" y="5902782"/>
            <a:ext cx="473075" cy="473075"/>
            <a:chOff x="720001" y="5902782"/>
            <a:chExt cx="473075" cy="473075"/>
          </a:xfrm>
        </p:grpSpPr>
        <p:sp>
          <p:nvSpPr>
            <p:cNvPr id="26" name="object 26"/>
            <p:cNvSpPr/>
            <p:nvPr/>
          </p:nvSpPr>
          <p:spPr>
            <a:xfrm>
              <a:off x="720001" y="5902782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473075" h="473075">
                  <a:moveTo>
                    <a:pt x="436740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436740"/>
                  </a:lnTo>
                  <a:lnTo>
                    <a:pt x="2828" y="450756"/>
                  </a:lnTo>
                  <a:lnTo>
                    <a:pt x="10544" y="462200"/>
                  </a:lnTo>
                  <a:lnTo>
                    <a:pt x="21988" y="469915"/>
                  </a:lnTo>
                  <a:lnTo>
                    <a:pt x="36004" y="472744"/>
                  </a:lnTo>
                  <a:lnTo>
                    <a:pt x="436740" y="472744"/>
                  </a:lnTo>
                  <a:lnTo>
                    <a:pt x="450756" y="469915"/>
                  </a:lnTo>
                  <a:lnTo>
                    <a:pt x="451910" y="469138"/>
                  </a:lnTo>
                  <a:lnTo>
                    <a:pt x="36004" y="469138"/>
                  </a:lnTo>
                  <a:lnTo>
                    <a:pt x="23401" y="466588"/>
                  </a:lnTo>
                  <a:lnTo>
                    <a:pt x="13098" y="459639"/>
                  </a:lnTo>
                  <a:lnTo>
                    <a:pt x="6145" y="449340"/>
                  </a:lnTo>
                  <a:lnTo>
                    <a:pt x="3594" y="436740"/>
                  </a:lnTo>
                  <a:lnTo>
                    <a:pt x="3594" y="36004"/>
                  </a:lnTo>
                  <a:lnTo>
                    <a:pt x="36004" y="3594"/>
                  </a:lnTo>
                  <a:lnTo>
                    <a:pt x="451891" y="3594"/>
                  </a:lnTo>
                  <a:lnTo>
                    <a:pt x="450756" y="2828"/>
                  </a:lnTo>
                  <a:lnTo>
                    <a:pt x="436740" y="0"/>
                  </a:lnTo>
                  <a:close/>
                </a:path>
                <a:path w="473075" h="473075">
                  <a:moveTo>
                    <a:pt x="451891" y="3594"/>
                  </a:moveTo>
                  <a:lnTo>
                    <a:pt x="436740" y="3594"/>
                  </a:lnTo>
                  <a:lnTo>
                    <a:pt x="449340" y="6145"/>
                  </a:lnTo>
                  <a:lnTo>
                    <a:pt x="459639" y="13098"/>
                  </a:lnTo>
                  <a:lnTo>
                    <a:pt x="466588" y="23401"/>
                  </a:lnTo>
                  <a:lnTo>
                    <a:pt x="469138" y="36004"/>
                  </a:lnTo>
                  <a:lnTo>
                    <a:pt x="469138" y="436740"/>
                  </a:lnTo>
                  <a:lnTo>
                    <a:pt x="466588" y="449340"/>
                  </a:lnTo>
                  <a:lnTo>
                    <a:pt x="459639" y="459639"/>
                  </a:lnTo>
                  <a:lnTo>
                    <a:pt x="449340" y="466588"/>
                  </a:lnTo>
                  <a:lnTo>
                    <a:pt x="436740" y="469138"/>
                  </a:lnTo>
                  <a:lnTo>
                    <a:pt x="451910" y="469138"/>
                  </a:lnTo>
                  <a:lnTo>
                    <a:pt x="462200" y="462200"/>
                  </a:lnTo>
                  <a:lnTo>
                    <a:pt x="469915" y="450756"/>
                  </a:lnTo>
                  <a:lnTo>
                    <a:pt x="472744" y="436740"/>
                  </a:lnTo>
                  <a:lnTo>
                    <a:pt x="472744" y="36004"/>
                  </a:lnTo>
                  <a:lnTo>
                    <a:pt x="469915" y="21988"/>
                  </a:lnTo>
                  <a:lnTo>
                    <a:pt x="462200" y="10544"/>
                  </a:lnTo>
                  <a:lnTo>
                    <a:pt x="451891" y="3594"/>
                  </a:lnTo>
                  <a:close/>
                </a:path>
              </a:pathLst>
            </a:custGeom>
            <a:solidFill>
              <a:srgbClr val="B2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699" y="5924984"/>
              <a:ext cx="183341" cy="42833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29284" y="4159565"/>
            <a:ext cx="2412365" cy="457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>
              <a:lnSpc>
                <a:spcPct val="118100"/>
              </a:lnSpc>
              <a:spcBef>
                <a:spcPts val="95"/>
              </a:spcBef>
            </a:pPr>
            <a:r>
              <a:rPr sz="800" spc="-35" dirty="0">
                <a:solidFill>
                  <a:srgbClr val="3B3B3C"/>
                </a:solidFill>
                <a:latin typeface="Yu Gothic"/>
                <a:cs typeface="Yu Gothic"/>
              </a:rPr>
              <a:t>残留塩素だけを除去する水道水や他の浄水器に比べ</a:t>
            </a:r>
            <a:r>
              <a:rPr sz="800" spc="-50" dirty="0">
                <a:solidFill>
                  <a:srgbClr val="3B3B3C"/>
                </a:solidFill>
                <a:latin typeface="Yu Gothic"/>
                <a:cs typeface="Yu Gothic"/>
              </a:rPr>
              <a:t>2</a:t>
            </a: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重のＷフィルターにより重金属, 細菌,バクテリアま</a:t>
            </a:r>
            <a:endParaRPr sz="8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00" spc="-45" dirty="0">
                <a:solidFill>
                  <a:srgbClr val="3B3B3C"/>
                </a:solidFill>
                <a:latin typeface="Yu Gothic"/>
                <a:cs typeface="Yu Gothic"/>
              </a:rPr>
              <a:t>で除去するので安全です。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9998" y="3243173"/>
            <a:ext cx="3890010" cy="1375410"/>
            <a:chOff x="719998" y="3243173"/>
            <a:chExt cx="3890010" cy="1375410"/>
          </a:xfrm>
        </p:grpSpPr>
        <p:sp>
          <p:nvSpPr>
            <p:cNvPr id="30" name="object 30"/>
            <p:cNvSpPr/>
            <p:nvPr/>
          </p:nvSpPr>
          <p:spPr>
            <a:xfrm>
              <a:off x="719998" y="4201801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359003" y="0"/>
                  </a:moveTo>
                  <a:lnTo>
                    <a:pt x="57531" y="0"/>
                  </a:lnTo>
                  <a:lnTo>
                    <a:pt x="35136" y="4520"/>
                  </a:lnTo>
                  <a:lnTo>
                    <a:pt x="16849" y="16848"/>
                  </a:lnTo>
                  <a:lnTo>
                    <a:pt x="4520" y="35131"/>
                  </a:lnTo>
                  <a:lnTo>
                    <a:pt x="0" y="57518"/>
                  </a:lnTo>
                  <a:lnTo>
                    <a:pt x="0" y="359003"/>
                  </a:lnTo>
                  <a:lnTo>
                    <a:pt x="4520" y="381390"/>
                  </a:lnTo>
                  <a:lnTo>
                    <a:pt x="16849" y="399673"/>
                  </a:lnTo>
                  <a:lnTo>
                    <a:pt x="35136" y="412001"/>
                  </a:lnTo>
                  <a:lnTo>
                    <a:pt x="57531" y="416521"/>
                  </a:lnTo>
                  <a:lnTo>
                    <a:pt x="359003" y="416521"/>
                  </a:lnTo>
                  <a:lnTo>
                    <a:pt x="381390" y="412001"/>
                  </a:lnTo>
                  <a:lnTo>
                    <a:pt x="399673" y="399673"/>
                  </a:lnTo>
                  <a:lnTo>
                    <a:pt x="412001" y="381390"/>
                  </a:lnTo>
                  <a:lnTo>
                    <a:pt x="416521" y="359003"/>
                  </a:lnTo>
                  <a:lnTo>
                    <a:pt x="416521" y="57518"/>
                  </a:lnTo>
                  <a:lnTo>
                    <a:pt x="412001" y="35131"/>
                  </a:lnTo>
                  <a:lnTo>
                    <a:pt x="399673" y="16848"/>
                  </a:lnTo>
                  <a:lnTo>
                    <a:pt x="381390" y="4520"/>
                  </a:lnTo>
                  <a:lnTo>
                    <a:pt x="359003" y="0"/>
                  </a:lnTo>
                  <a:close/>
                </a:path>
              </a:pathLst>
            </a:custGeom>
            <a:solidFill>
              <a:srgbClr val="D7D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902" y="4276308"/>
              <a:ext cx="247904" cy="2675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960647" y="3243186"/>
              <a:ext cx="648970" cy="92710"/>
            </a:xfrm>
            <a:custGeom>
              <a:avLst/>
              <a:gdLst/>
              <a:ahLst/>
              <a:cxnLst/>
              <a:rect l="l" t="t" r="r" b="b"/>
              <a:pathLst>
                <a:path w="648970" h="92710">
                  <a:moveTo>
                    <a:pt x="25552" y="0"/>
                  </a:moveTo>
                  <a:lnTo>
                    <a:pt x="0" y="0"/>
                  </a:lnTo>
                  <a:lnTo>
                    <a:pt x="0" y="92697"/>
                  </a:lnTo>
                  <a:lnTo>
                    <a:pt x="25552" y="92697"/>
                  </a:lnTo>
                  <a:lnTo>
                    <a:pt x="25552" y="0"/>
                  </a:lnTo>
                  <a:close/>
                </a:path>
                <a:path w="648970" h="92710">
                  <a:moveTo>
                    <a:pt x="648766" y="0"/>
                  </a:moveTo>
                  <a:lnTo>
                    <a:pt x="623214" y="0"/>
                  </a:lnTo>
                  <a:lnTo>
                    <a:pt x="623214" y="92697"/>
                  </a:lnTo>
                  <a:lnTo>
                    <a:pt x="648766" y="92697"/>
                  </a:lnTo>
                  <a:lnTo>
                    <a:pt x="648766" y="0"/>
                  </a:lnTo>
                  <a:close/>
                </a:path>
              </a:pathLst>
            </a:custGeom>
            <a:solidFill>
              <a:srgbClr val="D7D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081505" y="3213581"/>
            <a:ext cx="4362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5" dirty="0">
                <a:solidFill>
                  <a:srgbClr val="3B3B3C"/>
                </a:solidFill>
                <a:latin typeface="Yu Gothic"/>
                <a:cs typeface="Yu Gothic"/>
              </a:rPr>
              <a:t>製品利点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60656" y="3288202"/>
            <a:ext cx="652145" cy="3013075"/>
            <a:chOff x="3960656" y="3288202"/>
            <a:chExt cx="652145" cy="3013075"/>
          </a:xfrm>
        </p:grpSpPr>
        <p:sp>
          <p:nvSpPr>
            <p:cNvPr id="35" name="object 35"/>
            <p:cNvSpPr/>
            <p:nvPr/>
          </p:nvSpPr>
          <p:spPr>
            <a:xfrm>
              <a:off x="4587980" y="3288202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23025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29"/>
                  </a:lnTo>
                  <a:lnTo>
                    <a:pt x="1447" y="6476"/>
                  </a:lnTo>
                  <a:lnTo>
                    <a:pt x="21234" y="6476"/>
                  </a:lnTo>
                  <a:lnTo>
                    <a:pt x="23025" y="6476"/>
                  </a:lnTo>
                  <a:lnTo>
                    <a:pt x="24472" y="5029"/>
                  </a:lnTo>
                  <a:lnTo>
                    <a:pt x="24472" y="1447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D7D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0656" y="4971514"/>
              <a:ext cx="253263" cy="2532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0656" y="6047637"/>
              <a:ext cx="253263" cy="2532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0656" y="3873558"/>
              <a:ext cx="253263" cy="2532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0660" y="3512286"/>
              <a:ext cx="253263" cy="25327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0656" y="4234827"/>
              <a:ext cx="253263" cy="2532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0656" y="4603169"/>
              <a:ext cx="253263" cy="25326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309212" y="4929676"/>
            <a:ext cx="249047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sz="800" spc="-60" dirty="0">
                <a:solidFill>
                  <a:srgbClr val="3B3B3C"/>
                </a:solidFill>
                <a:latin typeface="Yu Gothic"/>
                <a:cs typeface="Yu Gothic"/>
              </a:rPr>
              <a:t>面倒な配管や設置の工事が不要で、簡単操作でキレイで</a:t>
            </a:r>
            <a:r>
              <a:rPr sz="800" spc="-45" dirty="0">
                <a:solidFill>
                  <a:srgbClr val="3B3B3C"/>
                </a:solidFill>
                <a:latin typeface="Yu Gothic"/>
                <a:cs typeface="Yu Gothic"/>
              </a:rPr>
              <a:t>新鮮なお水が飲めます。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99052" y="3831723"/>
            <a:ext cx="2526665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18100"/>
              </a:lnSpc>
              <a:spcBef>
                <a:spcPts val="95"/>
              </a:spcBef>
            </a:pPr>
            <a:r>
              <a:rPr sz="800" b="1" spc="-20" dirty="0">
                <a:solidFill>
                  <a:srgbClr val="3B3B3C"/>
                </a:solidFill>
                <a:latin typeface="Yu Gothic"/>
                <a:cs typeface="Yu Gothic"/>
              </a:rPr>
              <a:t>0.08µm</a:t>
            </a: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の超微細孔で重金属、残留塩素、細菌及びバクテ</a:t>
            </a:r>
            <a:r>
              <a:rPr sz="800" spc="-75" dirty="0">
                <a:solidFill>
                  <a:srgbClr val="3B3B3C"/>
                </a:solidFill>
                <a:latin typeface="Yu Gothic"/>
                <a:cs typeface="Yu Gothic"/>
              </a:rPr>
              <a:t>リアまでを完璧に除去します。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05424" y="3528332"/>
            <a:ext cx="16624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95" dirty="0">
                <a:solidFill>
                  <a:srgbClr val="689C44"/>
                </a:solidFill>
                <a:latin typeface="Yu Gothic"/>
                <a:cs typeface="Yu Gothic"/>
              </a:rPr>
              <a:t>マイクロプラスチックの除去</a:t>
            </a:r>
            <a:endParaRPr sz="1050">
              <a:latin typeface="Yu Gothic"/>
              <a:cs typeface="Yu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03921" y="4192990"/>
            <a:ext cx="2524760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>
              <a:lnSpc>
                <a:spcPct val="118100"/>
              </a:lnSpc>
              <a:spcBef>
                <a:spcPts val="95"/>
              </a:spcBef>
            </a:pP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出水時に</a:t>
            </a:r>
            <a:r>
              <a:rPr sz="800" spc="-40" dirty="0">
                <a:solidFill>
                  <a:srgbClr val="3B3B3C"/>
                </a:solidFill>
                <a:latin typeface="Yu Gothic"/>
                <a:cs typeface="Yu Gothic"/>
              </a:rPr>
              <a:t>LED</a:t>
            </a:r>
            <a:r>
              <a:rPr sz="800" spc="-55" dirty="0">
                <a:solidFill>
                  <a:srgbClr val="3B3B3C"/>
                </a:solidFill>
                <a:latin typeface="Yu Gothic"/>
                <a:cs typeface="Yu Gothic"/>
              </a:rPr>
              <a:t>ランプが点灯し暗い場所でも動作確認がで</a:t>
            </a:r>
            <a:r>
              <a:rPr sz="800" spc="-65" dirty="0">
                <a:solidFill>
                  <a:srgbClr val="3B3B3C"/>
                </a:solidFill>
                <a:latin typeface="Yu Gothic"/>
                <a:cs typeface="Yu Gothic"/>
              </a:rPr>
              <a:t>き明るい雰囲気を演出します。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09212" y="4561339"/>
            <a:ext cx="2470785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国内外で特許を取得</a:t>
            </a: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、または申請中の独自技術により誕</a:t>
            </a:r>
            <a:r>
              <a:rPr sz="800" spc="-50" dirty="0">
                <a:solidFill>
                  <a:srgbClr val="3B3B3C"/>
                </a:solidFill>
                <a:latin typeface="Yu Gothic"/>
                <a:cs typeface="Yu Gothic"/>
              </a:rPr>
              <a:t>生した革新的な製品です。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01616" y="5995782"/>
            <a:ext cx="2575560" cy="63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2069" indent="-7620">
              <a:lnSpc>
                <a:spcPct val="118100"/>
              </a:lnSpc>
              <a:spcBef>
                <a:spcPts val="95"/>
              </a:spcBef>
            </a:pPr>
            <a:r>
              <a:rPr sz="800" spc="-95" dirty="0">
                <a:solidFill>
                  <a:srgbClr val="3B3B3C"/>
                </a:solidFill>
                <a:latin typeface="Yu Gothic"/>
                <a:cs typeface="Yu Gothic"/>
              </a:rPr>
              <a:t>フィルター交換も簡単に交換できるので、専門業者への依</a:t>
            </a:r>
            <a:r>
              <a:rPr sz="800" spc="-30" dirty="0">
                <a:solidFill>
                  <a:srgbClr val="3B3B3C"/>
                </a:solidFill>
                <a:latin typeface="Yu Gothic"/>
                <a:cs typeface="Yu Gothic"/>
              </a:rPr>
              <a:t>頼が不要です。</a:t>
            </a:r>
            <a:endParaRPr sz="800">
              <a:latin typeface="Yu Gothic"/>
              <a:cs typeface="Yu Gothic"/>
            </a:endParaRPr>
          </a:p>
          <a:p>
            <a:pPr marL="19685" marR="5080" indent="-6350">
              <a:lnSpc>
                <a:spcPct val="118100"/>
              </a:lnSpc>
              <a:spcBef>
                <a:spcPts val="295"/>
              </a:spcBef>
            </a:pPr>
            <a:r>
              <a:rPr sz="800" spc="-100" dirty="0">
                <a:solidFill>
                  <a:srgbClr val="3B3B3C"/>
                </a:solidFill>
                <a:latin typeface="Yu Gothic"/>
                <a:cs typeface="Yu Gothic"/>
              </a:rPr>
              <a:t>コードレスなので置く場所を選びません。いつでもどこでも</a:t>
            </a:r>
            <a:r>
              <a:rPr sz="800" spc="-30" dirty="0">
                <a:solidFill>
                  <a:srgbClr val="3B3B3C"/>
                </a:solidFill>
                <a:latin typeface="Yu Gothic"/>
                <a:cs typeface="Yu Gothic"/>
              </a:rPr>
              <a:t>持ち運び自由な浄水器.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17629" y="8481688"/>
            <a:ext cx="1631950" cy="4578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70"/>
              </a:spcBef>
            </a:pP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株式会社東洋</a:t>
            </a:r>
            <a:endParaRPr sz="800">
              <a:latin typeface="Yu Gothic"/>
              <a:cs typeface="Yu Gothic"/>
            </a:endParaRPr>
          </a:p>
          <a:p>
            <a:pPr marR="5080" algn="r">
              <a:lnSpc>
                <a:spcPct val="100000"/>
              </a:lnSpc>
              <a:spcBef>
                <a:spcPts val="175"/>
              </a:spcBef>
            </a:pP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〒160ｰ0004</a:t>
            </a:r>
            <a:endParaRPr sz="800">
              <a:latin typeface="Yu Gothic"/>
              <a:cs typeface="Yu Gothic"/>
            </a:endParaRPr>
          </a:p>
          <a:p>
            <a:pPr marR="5080" algn="r">
              <a:lnSpc>
                <a:spcPct val="100000"/>
              </a:lnSpc>
              <a:spcBef>
                <a:spcPts val="175"/>
              </a:spcBef>
            </a:pP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東京都新宿区四谷</a:t>
            </a:r>
            <a:r>
              <a:rPr sz="800" spc="-30" dirty="0">
                <a:solidFill>
                  <a:srgbClr val="3B3B3C"/>
                </a:solidFill>
                <a:latin typeface="Yu Gothic"/>
                <a:cs typeface="Yu Gothic"/>
              </a:rPr>
              <a:t>4ｰ26ｰ6</a:t>
            </a:r>
            <a:r>
              <a:rPr sz="800" spc="-90" dirty="0">
                <a:solidFill>
                  <a:srgbClr val="3B3B3C"/>
                </a:solidFill>
                <a:latin typeface="Yu Gothic"/>
                <a:cs typeface="Yu Gothic"/>
              </a:rPr>
              <a:t>テクノ四谷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357594"/>
            <a:ext cx="6929120" cy="8345170"/>
            <a:chOff x="0" y="357594"/>
            <a:chExt cx="6929120" cy="834517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0656" y="6372905"/>
              <a:ext cx="253263" cy="25326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60656" y="5715284"/>
              <a:ext cx="253263" cy="2532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0656" y="5339862"/>
              <a:ext cx="253263" cy="25326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0" y="357594"/>
              <a:ext cx="3280410" cy="1778000"/>
            </a:xfrm>
            <a:custGeom>
              <a:avLst/>
              <a:gdLst/>
              <a:ahLst/>
              <a:cxnLst/>
              <a:rect l="l" t="t" r="r" b="b"/>
              <a:pathLst>
                <a:path w="3280410" h="1778000">
                  <a:moveTo>
                    <a:pt x="3279787" y="0"/>
                  </a:moveTo>
                  <a:lnTo>
                    <a:pt x="0" y="0"/>
                  </a:lnTo>
                  <a:lnTo>
                    <a:pt x="0" y="1777403"/>
                  </a:lnTo>
                  <a:lnTo>
                    <a:pt x="3279787" y="1777403"/>
                  </a:lnTo>
                  <a:lnTo>
                    <a:pt x="3279787" y="0"/>
                  </a:lnTo>
                  <a:close/>
                </a:path>
              </a:pathLst>
            </a:custGeom>
            <a:solidFill>
              <a:srgbClr val="0501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0001" y="540004"/>
              <a:ext cx="42545" cy="1415415"/>
            </a:xfrm>
            <a:custGeom>
              <a:avLst/>
              <a:gdLst/>
              <a:ahLst/>
              <a:cxnLst/>
              <a:rect l="l" t="t" r="r" b="b"/>
              <a:pathLst>
                <a:path w="42545" h="1415414">
                  <a:moveTo>
                    <a:pt x="42545" y="0"/>
                  </a:moveTo>
                  <a:lnTo>
                    <a:pt x="0" y="0"/>
                  </a:lnTo>
                  <a:lnTo>
                    <a:pt x="0" y="1414995"/>
                  </a:lnTo>
                  <a:lnTo>
                    <a:pt x="42545" y="1414995"/>
                  </a:lnTo>
                  <a:lnTo>
                    <a:pt x="42545" y="0"/>
                  </a:lnTo>
                  <a:close/>
                </a:path>
              </a:pathLst>
            </a:custGeom>
            <a:solidFill>
              <a:srgbClr val="B9C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6310" y="6944540"/>
              <a:ext cx="967339" cy="175810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77274" y="6944540"/>
              <a:ext cx="1051829" cy="173093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60660" y="6944540"/>
              <a:ext cx="982025" cy="163114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68345" y="684817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3276" y="0"/>
                  </a:moveTo>
                  <a:lnTo>
                    <a:pt x="4838" y="0"/>
                  </a:lnTo>
                  <a:lnTo>
                    <a:pt x="0" y="4838"/>
                  </a:lnTo>
                  <a:lnTo>
                    <a:pt x="0" y="53276"/>
                  </a:lnTo>
                  <a:lnTo>
                    <a:pt x="4838" y="58115"/>
                  </a:lnTo>
                  <a:lnTo>
                    <a:pt x="47307" y="58115"/>
                  </a:lnTo>
                  <a:lnTo>
                    <a:pt x="53276" y="58115"/>
                  </a:lnTo>
                  <a:lnTo>
                    <a:pt x="58102" y="53276"/>
                  </a:lnTo>
                  <a:lnTo>
                    <a:pt x="58102" y="4838"/>
                  </a:lnTo>
                  <a:lnTo>
                    <a:pt x="53276" y="0"/>
                  </a:lnTo>
                  <a:close/>
                </a:path>
              </a:pathLst>
            </a:custGeom>
            <a:solidFill>
              <a:srgbClr val="464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43428" y="684817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3276" y="0"/>
                  </a:moveTo>
                  <a:lnTo>
                    <a:pt x="4838" y="0"/>
                  </a:lnTo>
                  <a:lnTo>
                    <a:pt x="0" y="4838"/>
                  </a:lnTo>
                  <a:lnTo>
                    <a:pt x="0" y="53276"/>
                  </a:lnTo>
                  <a:lnTo>
                    <a:pt x="4838" y="58115"/>
                  </a:lnTo>
                  <a:lnTo>
                    <a:pt x="47307" y="58115"/>
                  </a:lnTo>
                  <a:lnTo>
                    <a:pt x="53276" y="58115"/>
                  </a:lnTo>
                  <a:lnTo>
                    <a:pt x="58102" y="53276"/>
                  </a:lnTo>
                  <a:lnTo>
                    <a:pt x="58102" y="4838"/>
                  </a:lnTo>
                  <a:lnTo>
                    <a:pt x="53276" y="0"/>
                  </a:lnTo>
                  <a:close/>
                </a:path>
              </a:pathLst>
            </a:custGeom>
            <a:solidFill>
              <a:srgbClr val="A2C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99915" y="684817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47307" y="58115"/>
                  </a:moveTo>
                  <a:lnTo>
                    <a:pt x="10795" y="58115"/>
                  </a:lnTo>
                  <a:lnTo>
                    <a:pt x="4838" y="58115"/>
                  </a:lnTo>
                  <a:lnTo>
                    <a:pt x="0" y="53276"/>
                  </a:lnTo>
                  <a:lnTo>
                    <a:pt x="0" y="47320"/>
                  </a:lnTo>
                  <a:lnTo>
                    <a:pt x="0" y="10807"/>
                  </a:lnTo>
                  <a:lnTo>
                    <a:pt x="0" y="4838"/>
                  </a:lnTo>
                  <a:lnTo>
                    <a:pt x="4838" y="0"/>
                  </a:lnTo>
                  <a:lnTo>
                    <a:pt x="10795" y="0"/>
                  </a:lnTo>
                  <a:lnTo>
                    <a:pt x="47307" y="0"/>
                  </a:lnTo>
                  <a:lnTo>
                    <a:pt x="53276" y="0"/>
                  </a:lnTo>
                  <a:lnTo>
                    <a:pt x="58102" y="4838"/>
                  </a:lnTo>
                  <a:lnTo>
                    <a:pt x="58102" y="10807"/>
                  </a:lnTo>
                  <a:lnTo>
                    <a:pt x="58102" y="47320"/>
                  </a:lnTo>
                  <a:lnTo>
                    <a:pt x="58102" y="53276"/>
                  </a:lnTo>
                  <a:lnTo>
                    <a:pt x="53276" y="58115"/>
                  </a:lnTo>
                  <a:lnTo>
                    <a:pt x="47307" y="58115"/>
                  </a:lnTo>
                  <a:close/>
                </a:path>
              </a:pathLst>
            </a:custGeom>
            <a:ln w="3594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09212" y="5756247"/>
            <a:ext cx="23920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3B3B3C"/>
                </a:solidFill>
                <a:latin typeface="Yu Gothic"/>
                <a:cs typeface="Yu Gothic"/>
              </a:rPr>
              <a:t>電源は単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3</a:t>
            </a:r>
            <a:r>
              <a:rPr sz="800" dirty="0">
                <a:solidFill>
                  <a:srgbClr val="3B3B3C"/>
                </a:solidFill>
                <a:latin typeface="Yu Gothic"/>
                <a:cs typeface="Yu Gothic"/>
              </a:rPr>
              <a:t>乾電池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2</a:t>
            </a:r>
            <a:r>
              <a:rPr sz="800" spc="-70" dirty="0">
                <a:solidFill>
                  <a:srgbClr val="3B3B3C"/>
                </a:solidFill>
                <a:latin typeface="Yu Gothic"/>
                <a:cs typeface="Yu Gothic"/>
              </a:rPr>
              <a:t>本使用なので交換も簡単らくらく。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01380" y="5298026"/>
            <a:ext cx="2449195" cy="313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18100"/>
              </a:lnSpc>
              <a:spcBef>
                <a:spcPts val="95"/>
              </a:spcBef>
            </a:pPr>
            <a:r>
              <a:rPr sz="800" spc="-40" dirty="0">
                <a:solidFill>
                  <a:srgbClr val="3B3B3C"/>
                </a:solidFill>
                <a:latin typeface="Yu Gothic"/>
                <a:cs typeface="Yu Gothic"/>
              </a:rPr>
              <a:t>商品の各構造は一体型のシンプル設計なので手を触れ</a:t>
            </a:r>
            <a:r>
              <a:rPr sz="800" spc="-75" dirty="0">
                <a:solidFill>
                  <a:srgbClr val="3B3B3C"/>
                </a:solidFill>
                <a:latin typeface="Yu Gothic"/>
                <a:cs typeface="Yu Gothic"/>
              </a:rPr>
              <a:t>ることがなく衛生的です。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0" y="357594"/>
            <a:ext cx="3280410" cy="1608133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1130"/>
              </a:spcBef>
            </a:pPr>
            <a:r>
              <a:rPr sz="1600" b="1" spc="105" dirty="0">
                <a:solidFill>
                  <a:srgbClr val="F6F6F6"/>
                </a:solidFill>
                <a:latin typeface="Microsoft PhagsPa"/>
                <a:cs typeface="Microsoft PhagsPa"/>
              </a:rPr>
              <a:t>DOCODEMO</a:t>
            </a:r>
            <a:r>
              <a:rPr sz="1600" b="1" spc="5" dirty="0">
                <a:solidFill>
                  <a:srgbClr val="F6F6F6"/>
                </a:solidFill>
                <a:latin typeface="Microsoft PhagsPa"/>
                <a:cs typeface="Microsoft PhagsPa"/>
              </a:rPr>
              <a:t> </a:t>
            </a:r>
            <a:r>
              <a:rPr sz="1600" spc="-20" dirty="0">
                <a:solidFill>
                  <a:srgbClr val="F6F6F6"/>
                </a:solidFill>
                <a:latin typeface="Yu Gothic"/>
                <a:cs typeface="Yu Gothic"/>
              </a:rPr>
              <a:t>浄水器</a:t>
            </a:r>
            <a:endParaRPr sz="1600" dirty="0">
              <a:latin typeface="Yu Gothic"/>
              <a:cs typeface="Yu Gothic"/>
            </a:endParaRPr>
          </a:p>
          <a:p>
            <a:pPr marL="923925" marR="356235">
              <a:lnSpc>
                <a:spcPct val="101200"/>
              </a:lnSpc>
              <a:spcBef>
                <a:spcPts val="475"/>
              </a:spcBef>
            </a:pPr>
            <a:r>
              <a:rPr sz="1050" spc="-50" dirty="0">
                <a:solidFill>
                  <a:srgbClr val="F6F6F6"/>
                </a:solidFill>
                <a:latin typeface="Yu Gothic"/>
                <a:cs typeface="Yu Gothic"/>
              </a:rPr>
              <a:t>置く場所を選ばない簡便な浄水器</a:t>
            </a:r>
            <a:r>
              <a:rPr sz="1050" spc="-5" dirty="0">
                <a:solidFill>
                  <a:srgbClr val="F6F6F6"/>
                </a:solidFill>
                <a:latin typeface="Yu Gothic"/>
                <a:cs typeface="Yu Gothic"/>
              </a:rPr>
              <a:t>工事不要 高性能浄水器</a:t>
            </a:r>
            <a:endParaRPr sz="1050" dirty="0">
              <a:latin typeface="Yu Gothic"/>
              <a:cs typeface="Yu Gothic"/>
            </a:endParaRPr>
          </a:p>
          <a:p>
            <a:pPr marL="923925" marR="501650">
              <a:lnSpc>
                <a:spcPct val="101200"/>
              </a:lnSpc>
              <a:spcBef>
                <a:spcPts val="970"/>
              </a:spcBef>
            </a:pPr>
            <a:r>
              <a:rPr sz="1050" spc="-90" dirty="0" err="1">
                <a:solidFill>
                  <a:srgbClr val="F6F6F6"/>
                </a:solidFill>
                <a:latin typeface="Yu Gothic"/>
                <a:cs typeface="Yu Gothic"/>
              </a:rPr>
              <a:t>Ｗフィルターで</a:t>
            </a:r>
            <a:r>
              <a:rPr sz="1050" spc="-90" dirty="0">
                <a:solidFill>
                  <a:srgbClr val="F6F6F6"/>
                </a:solidFill>
                <a:latin typeface="Yu Gothic"/>
                <a:cs typeface="Yu Gothic"/>
              </a:rPr>
              <a:t> </a:t>
            </a:r>
            <a:r>
              <a:rPr sz="1050" b="1" spc="-645" dirty="0">
                <a:solidFill>
                  <a:srgbClr val="F6F6F6"/>
                </a:solidFill>
                <a:latin typeface="Microsoft PhagsPa"/>
                <a:cs typeface="Microsoft PhagsPa"/>
              </a:rPr>
              <a:t>「</a:t>
            </a:r>
            <a:r>
              <a:rPr lang="en-US" sz="1050" b="1" spc="-645" dirty="0">
                <a:solidFill>
                  <a:srgbClr val="F6F6F6"/>
                </a:solidFill>
                <a:latin typeface="Microsoft PhagsPa"/>
                <a:cs typeface="Microsoft PhagsPa"/>
              </a:rPr>
              <a:t>  </a:t>
            </a:r>
            <a:r>
              <a:rPr lang="en-US" sz="1050" b="1" spc="45" dirty="0">
                <a:solidFill>
                  <a:srgbClr val="F6F6F6"/>
                </a:solidFill>
                <a:latin typeface="Microsoft PhagsPa"/>
                <a:cs typeface="Microsoft PhagsPa"/>
              </a:rPr>
              <a:t> </a:t>
            </a:r>
            <a:r>
              <a:rPr lang="en-US" sz="1050" b="1" spc="45" dirty="0" err="1">
                <a:solidFill>
                  <a:srgbClr val="F6F6F6"/>
                </a:solidFill>
                <a:latin typeface="Microsoft PhagsPa"/>
                <a:cs typeface="Microsoft PhagsPa"/>
              </a:rPr>
              <a:t>D</a:t>
            </a:r>
            <a:r>
              <a:rPr sz="1050" b="1" spc="45" dirty="0" err="1">
                <a:solidFill>
                  <a:srgbClr val="F6F6F6"/>
                </a:solidFill>
                <a:latin typeface="Microsoft PhagsPa"/>
                <a:cs typeface="Microsoft PhagsPa"/>
              </a:rPr>
              <a:t>OCODEMO</a:t>
            </a:r>
            <a:r>
              <a:rPr sz="1050" b="1" spc="-660" dirty="0" err="1">
                <a:solidFill>
                  <a:srgbClr val="F6F6F6"/>
                </a:solidFill>
                <a:latin typeface="Microsoft PhagsPa"/>
                <a:cs typeface="Microsoft PhagsPa"/>
              </a:rPr>
              <a:t>」</a:t>
            </a:r>
            <a:r>
              <a:rPr sz="1050" spc="-25" dirty="0" err="1">
                <a:solidFill>
                  <a:srgbClr val="F6F6F6"/>
                </a:solidFill>
                <a:latin typeface="Yu Gothic"/>
                <a:cs typeface="Yu Gothic"/>
              </a:rPr>
              <a:t>安全な飲料水を手軽に</a:t>
            </a:r>
            <a:endParaRPr sz="1050" dirty="0">
              <a:latin typeface="Yu Gothic"/>
              <a:cs typeface="Yu Gothic"/>
            </a:endParaRPr>
          </a:p>
          <a:p>
            <a:pPr marL="923925">
              <a:lnSpc>
                <a:spcPct val="100000"/>
              </a:lnSpc>
              <a:spcBef>
                <a:spcPts val="535"/>
              </a:spcBef>
            </a:pPr>
            <a:r>
              <a:rPr sz="2000" b="1" spc="120" dirty="0">
                <a:solidFill>
                  <a:srgbClr val="FFFFFF"/>
                </a:solidFill>
                <a:latin typeface="Microsoft PhagsPa"/>
                <a:cs typeface="Microsoft PhagsPa"/>
              </a:rPr>
              <a:t>JEGW</a:t>
            </a:r>
            <a:r>
              <a:rPr sz="20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2000" b="1" spc="90" dirty="0">
                <a:solidFill>
                  <a:srgbClr val="FFFFFF"/>
                </a:solidFill>
                <a:latin typeface="Microsoft PhagsPa"/>
                <a:cs typeface="Microsoft PhagsPa"/>
              </a:rPr>
              <a:t>3V400</a:t>
            </a:r>
            <a:endParaRPr sz="2000" dirty="0">
              <a:latin typeface="Microsoft PhagsPa"/>
              <a:cs typeface="Microsoft PhagsP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73995" y="9200033"/>
            <a:ext cx="432434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FFFFFF"/>
                </a:solidFill>
                <a:latin typeface="Yu Gothic"/>
                <a:cs typeface="Yu Gothic"/>
              </a:rPr>
              <a:t>ワンルーム</a:t>
            </a:r>
            <a:endParaRPr sz="650">
              <a:latin typeface="Yu Gothic"/>
              <a:cs typeface="Yu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08886" y="9200033"/>
            <a:ext cx="3676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5" dirty="0">
                <a:solidFill>
                  <a:srgbClr val="FFFFFF"/>
                </a:solidFill>
                <a:latin typeface="Yu Gothic"/>
                <a:cs typeface="Yu Gothic"/>
              </a:rPr>
              <a:t>避難場所</a:t>
            </a:r>
            <a:endParaRPr sz="650">
              <a:latin typeface="Yu Gothic"/>
              <a:cs typeface="Yu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04244" y="5472568"/>
            <a:ext cx="40767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タッチ式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12817" y="6053486"/>
            <a:ext cx="53848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3B3B3C"/>
                </a:solidFill>
                <a:latin typeface="Yu Gothic"/>
                <a:cs typeface="Yu Gothic"/>
              </a:rPr>
              <a:t>自由に移動</a:t>
            </a:r>
            <a:endParaRPr sz="800">
              <a:latin typeface="Yu Gothic"/>
              <a:cs typeface="Yu Gothic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45397" y="5318709"/>
            <a:ext cx="472732" cy="472732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1288039" y="5458293"/>
            <a:ext cx="494030" cy="274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3B3B3C"/>
                </a:solidFill>
                <a:latin typeface="Yu Gothic"/>
                <a:cs typeface="Yu Gothic"/>
              </a:rPr>
              <a:t>単</a:t>
            </a:r>
            <a:r>
              <a:rPr sz="800" b="1" spc="-25" dirty="0">
                <a:solidFill>
                  <a:srgbClr val="3B3B3C"/>
                </a:solidFill>
                <a:latin typeface="Yu Gothic"/>
                <a:cs typeface="Yu Gothic"/>
              </a:rPr>
              <a:t>3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乾電池</a:t>
            </a:r>
            <a:endParaRPr sz="8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-25" dirty="0">
                <a:solidFill>
                  <a:srgbClr val="3B3B3C"/>
                </a:solidFill>
                <a:latin typeface="Yu Gothic"/>
                <a:cs typeface="Yu Gothic"/>
              </a:rPr>
              <a:t>2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本使用</a:t>
            </a:r>
            <a:endParaRPr sz="800">
              <a:latin typeface="Yu Gothic"/>
              <a:cs typeface="Yu Gothi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20001" y="5318698"/>
            <a:ext cx="2098675" cy="1057275"/>
            <a:chOff x="720001" y="5318698"/>
            <a:chExt cx="2098675" cy="1057275"/>
          </a:xfrm>
        </p:grpSpPr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0740" y="5378640"/>
              <a:ext cx="204387" cy="6903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25864" y="5573367"/>
              <a:ext cx="97155" cy="88265"/>
            </a:xfrm>
            <a:custGeom>
              <a:avLst/>
              <a:gdLst/>
              <a:ahLst/>
              <a:cxnLst/>
              <a:rect l="l" t="t" r="r" b="b"/>
              <a:pathLst>
                <a:path w="97155" h="88264">
                  <a:moveTo>
                    <a:pt x="32143" y="0"/>
                  </a:moveTo>
                  <a:lnTo>
                    <a:pt x="24841" y="7442"/>
                  </a:lnTo>
                  <a:lnTo>
                    <a:pt x="8953" y="21158"/>
                  </a:lnTo>
                  <a:lnTo>
                    <a:pt x="0" y="30124"/>
                  </a:lnTo>
                  <a:lnTo>
                    <a:pt x="1841" y="32804"/>
                  </a:lnTo>
                  <a:lnTo>
                    <a:pt x="61239" y="86880"/>
                  </a:lnTo>
                  <a:lnTo>
                    <a:pt x="63652" y="88176"/>
                  </a:lnTo>
                  <a:lnTo>
                    <a:pt x="95338" y="60210"/>
                  </a:lnTo>
                  <a:lnTo>
                    <a:pt x="96596" y="58724"/>
                  </a:lnTo>
                  <a:lnTo>
                    <a:pt x="94183" y="56121"/>
                  </a:lnTo>
                  <a:lnTo>
                    <a:pt x="39725" y="5753"/>
                  </a:lnTo>
                  <a:lnTo>
                    <a:pt x="32143" y="0"/>
                  </a:lnTo>
                  <a:close/>
                </a:path>
              </a:pathLst>
            </a:custGeom>
            <a:solidFill>
              <a:srgbClr val="464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7651" y="5579120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5" h="67310">
                  <a:moveTo>
                    <a:pt x="14274" y="0"/>
                  </a:moveTo>
                  <a:lnTo>
                    <a:pt x="2920" y="4838"/>
                  </a:lnTo>
                  <a:lnTo>
                    <a:pt x="0" y="13970"/>
                  </a:lnTo>
                  <a:lnTo>
                    <a:pt x="56172" y="65760"/>
                  </a:lnTo>
                  <a:lnTo>
                    <a:pt x="69621" y="66967"/>
                  </a:lnTo>
                  <a:lnTo>
                    <a:pt x="71132" y="52463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C5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9519" y="5618011"/>
              <a:ext cx="27940" cy="26034"/>
            </a:xfrm>
            <a:custGeom>
              <a:avLst/>
              <a:gdLst/>
              <a:ahLst/>
              <a:cxnLst/>
              <a:rect l="l" t="t" r="r" b="b"/>
              <a:pathLst>
                <a:path w="27940" h="26035">
                  <a:moveTo>
                    <a:pt x="14554" y="0"/>
                  </a:moveTo>
                  <a:lnTo>
                    <a:pt x="4622" y="2400"/>
                  </a:lnTo>
                  <a:lnTo>
                    <a:pt x="0" y="13423"/>
                  </a:lnTo>
                  <a:lnTo>
                    <a:pt x="13233" y="25869"/>
                  </a:lnTo>
                  <a:lnTo>
                    <a:pt x="27825" y="12242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F9A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32944" y="5592897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5" h="67310">
                  <a:moveTo>
                    <a:pt x="14274" y="0"/>
                  </a:moveTo>
                  <a:lnTo>
                    <a:pt x="2920" y="4838"/>
                  </a:lnTo>
                  <a:lnTo>
                    <a:pt x="0" y="13970"/>
                  </a:lnTo>
                  <a:lnTo>
                    <a:pt x="56172" y="65760"/>
                  </a:lnTo>
                  <a:lnTo>
                    <a:pt x="69621" y="66967"/>
                  </a:lnTo>
                  <a:lnTo>
                    <a:pt x="71132" y="52463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C5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6467" y="5643882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15417" y="0"/>
                  </a:moveTo>
                  <a:lnTo>
                    <a:pt x="10642" y="609"/>
                  </a:lnTo>
                  <a:lnTo>
                    <a:pt x="2133" y="6692"/>
                  </a:lnTo>
                  <a:lnTo>
                    <a:pt x="0" y="11010"/>
                  </a:lnTo>
                  <a:lnTo>
                    <a:pt x="1638" y="13296"/>
                  </a:lnTo>
                  <a:lnTo>
                    <a:pt x="3276" y="15582"/>
                  </a:lnTo>
                  <a:lnTo>
                    <a:pt x="8039" y="14973"/>
                  </a:lnTo>
                  <a:lnTo>
                    <a:pt x="16548" y="8890"/>
                  </a:lnTo>
                  <a:lnTo>
                    <a:pt x="18681" y="4572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D4D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01449" y="5630029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15417" y="0"/>
                  </a:moveTo>
                  <a:lnTo>
                    <a:pt x="10642" y="609"/>
                  </a:lnTo>
                  <a:lnTo>
                    <a:pt x="2133" y="6692"/>
                  </a:lnTo>
                  <a:lnTo>
                    <a:pt x="0" y="11010"/>
                  </a:lnTo>
                  <a:lnTo>
                    <a:pt x="1638" y="13296"/>
                  </a:lnTo>
                  <a:lnTo>
                    <a:pt x="3276" y="15582"/>
                  </a:lnTo>
                  <a:lnTo>
                    <a:pt x="8039" y="14973"/>
                  </a:lnTo>
                  <a:lnTo>
                    <a:pt x="16548" y="8890"/>
                  </a:lnTo>
                  <a:lnTo>
                    <a:pt x="18681" y="4572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E09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8888" y="5332120"/>
              <a:ext cx="287020" cy="358140"/>
            </a:xfrm>
            <a:custGeom>
              <a:avLst/>
              <a:gdLst/>
              <a:ahLst/>
              <a:cxnLst/>
              <a:rect l="l" t="t" r="r" b="b"/>
              <a:pathLst>
                <a:path w="287019" h="358139">
                  <a:moveTo>
                    <a:pt x="1371" y="186982"/>
                  </a:moveTo>
                  <a:lnTo>
                    <a:pt x="1270" y="186715"/>
                  </a:lnTo>
                  <a:lnTo>
                    <a:pt x="1041" y="186613"/>
                  </a:lnTo>
                  <a:lnTo>
                    <a:pt x="812" y="186499"/>
                  </a:lnTo>
                  <a:lnTo>
                    <a:pt x="533" y="186626"/>
                  </a:lnTo>
                  <a:lnTo>
                    <a:pt x="444" y="186842"/>
                  </a:lnTo>
                  <a:lnTo>
                    <a:pt x="101" y="187642"/>
                  </a:lnTo>
                  <a:lnTo>
                    <a:pt x="0" y="187871"/>
                  </a:lnTo>
                  <a:lnTo>
                    <a:pt x="114" y="188137"/>
                  </a:lnTo>
                  <a:lnTo>
                    <a:pt x="393" y="188264"/>
                  </a:lnTo>
                  <a:lnTo>
                    <a:pt x="520" y="188277"/>
                  </a:lnTo>
                  <a:lnTo>
                    <a:pt x="698" y="188277"/>
                  </a:lnTo>
                  <a:lnTo>
                    <a:pt x="863" y="188175"/>
                  </a:lnTo>
                  <a:lnTo>
                    <a:pt x="1282" y="187210"/>
                  </a:lnTo>
                  <a:lnTo>
                    <a:pt x="1371" y="186982"/>
                  </a:lnTo>
                  <a:close/>
                </a:path>
                <a:path w="287019" h="358139">
                  <a:moveTo>
                    <a:pt x="17653" y="170929"/>
                  </a:moveTo>
                  <a:lnTo>
                    <a:pt x="17564" y="170662"/>
                  </a:lnTo>
                  <a:lnTo>
                    <a:pt x="17335" y="170548"/>
                  </a:lnTo>
                  <a:lnTo>
                    <a:pt x="17094" y="170459"/>
                  </a:lnTo>
                  <a:lnTo>
                    <a:pt x="16827" y="170548"/>
                  </a:lnTo>
                  <a:lnTo>
                    <a:pt x="16725" y="170776"/>
                  </a:lnTo>
                  <a:lnTo>
                    <a:pt x="16624" y="171018"/>
                  </a:lnTo>
                  <a:lnTo>
                    <a:pt x="16510" y="171246"/>
                  </a:lnTo>
                  <a:lnTo>
                    <a:pt x="16611" y="171513"/>
                  </a:lnTo>
                  <a:lnTo>
                    <a:pt x="16903" y="171653"/>
                  </a:lnTo>
                  <a:lnTo>
                    <a:pt x="17030" y="171665"/>
                  </a:lnTo>
                  <a:lnTo>
                    <a:pt x="17208" y="171665"/>
                  </a:lnTo>
                  <a:lnTo>
                    <a:pt x="17360" y="171564"/>
                  </a:lnTo>
                  <a:lnTo>
                    <a:pt x="17551" y="171157"/>
                  </a:lnTo>
                  <a:lnTo>
                    <a:pt x="17653" y="170929"/>
                  </a:lnTo>
                  <a:close/>
                </a:path>
                <a:path w="287019" h="358139">
                  <a:moveTo>
                    <a:pt x="20066" y="171246"/>
                  </a:moveTo>
                  <a:lnTo>
                    <a:pt x="19951" y="170980"/>
                  </a:lnTo>
                  <a:lnTo>
                    <a:pt x="19735" y="170878"/>
                  </a:lnTo>
                  <a:lnTo>
                    <a:pt x="18351" y="170256"/>
                  </a:lnTo>
                  <a:lnTo>
                    <a:pt x="18122" y="170141"/>
                  </a:lnTo>
                  <a:lnTo>
                    <a:pt x="17843" y="170256"/>
                  </a:lnTo>
                  <a:lnTo>
                    <a:pt x="17741" y="170497"/>
                  </a:lnTo>
                  <a:lnTo>
                    <a:pt x="17640" y="170713"/>
                  </a:lnTo>
                  <a:lnTo>
                    <a:pt x="17754" y="170980"/>
                  </a:lnTo>
                  <a:lnTo>
                    <a:pt x="19418" y="171729"/>
                  </a:lnTo>
                  <a:lnTo>
                    <a:pt x="19545" y="171742"/>
                  </a:lnTo>
                  <a:lnTo>
                    <a:pt x="19723" y="171742"/>
                  </a:lnTo>
                  <a:lnTo>
                    <a:pt x="19888" y="171640"/>
                  </a:lnTo>
                  <a:lnTo>
                    <a:pt x="19964" y="171462"/>
                  </a:lnTo>
                  <a:lnTo>
                    <a:pt x="20066" y="171246"/>
                  </a:lnTo>
                  <a:close/>
                </a:path>
                <a:path w="287019" h="358139">
                  <a:moveTo>
                    <a:pt x="40754" y="190576"/>
                  </a:moveTo>
                  <a:lnTo>
                    <a:pt x="40589" y="190398"/>
                  </a:lnTo>
                  <a:lnTo>
                    <a:pt x="40424" y="190195"/>
                  </a:lnTo>
                  <a:lnTo>
                    <a:pt x="40144" y="190169"/>
                  </a:lnTo>
                  <a:lnTo>
                    <a:pt x="39814" y="190461"/>
                  </a:lnTo>
                  <a:lnTo>
                    <a:pt x="39624" y="190627"/>
                  </a:lnTo>
                  <a:lnTo>
                    <a:pt x="39598" y="190906"/>
                  </a:lnTo>
                  <a:lnTo>
                    <a:pt x="39763" y="191096"/>
                  </a:lnTo>
                  <a:lnTo>
                    <a:pt x="39979" y="191262"/>
                  </a:lnTo>
                  <a:lnTo>
                    <a:pt x="40106" y="191262"/>
                  </a:lnTo>
                  <a:lnTo>
                    <a:pt x="40398" y="191147"/>
                  </a:lnTo>
                  <a:lnTo>
                    <a:pt x="40538" y="191033"/>
                  </a:lnTo>
                  <a:lnTo>
                    <a:pt x="40728" y="190868"/>
                  </a:lnTo>
                  <a:lnTo>
                    <a:pt x="40754" y="190576"/>
                  </a:lnTo>
                  <a:close/>
                </a:path>
                <a:path w="287019" h="358139">
                  <a:moveTo>
                    <a:pt x="41389" y="188214"/>
                  </a:moveTo>
                  <a:lnTo>
                    <a:pt x="41363" y="187934"/>
                  </a:lnTo>
                  <a:lnTo>
                    <a:pt x="38061" y="185051"/>
                  </a:lnTo>
                  <a:lnTo>
                    <a:pt x="37769" y="185077"/>
                  </a:lnTo>
                  <a:lnTo>
                    <a:pt x="37617" y="185267"/>
                  </a:lnTo>
                  <a:lnTo>
                    <a:pt x="37452" y="185458"/>
                  </a:lnTo>
                  <a:lnTo>
                    <a:pt x="37465" y="185737"/>
                  </a:lnTo>
                  <a:lnTo>
                    <a:pt x="40665" y="188531"/>
                  </a:lnTo>
                  <a:lnTo>
                    <a:pt x="40881" y="188569"/>
                  </a:lnTo>
                  <a:lnTo>
                    <a:pt x="41008" y="188569"/>
                  </a:lnTo>
                  <a:lnTo>
                    <a:pt x="41224" y="188417"/>
                  </a:lnTo>
                  <a:lnTo>
                    <a:pt x="41389" y="188214"/>
                  </a:lnTo>
                  <a:close/>
                </a:path>
                <a:path w="287019" h="358139">
                  <a:moveTo>
                    <a:pt x="60020" y="140792"/>
                  </a:moveTo>
                  <a:lnTo>
                    <a:pt x="57416" y="136385"/>
                  </a:lnTo>
                  <a:lnTo>
                    <a:pt x="57454" y="136232"/>
                  </a:lnTo>
                  <a:lnTo>
                    <a:pt x="57581" y="136232"/>
                  </a:lnTo>
                  <a:lnTo>
                    <a:pt x="57759" y="136169"/>
                  </a:lnTo>
                  <a:lnTo>
                    <a:pt x="57937" y="136055"/>
                  </a:lnTo>
                  <a:lnTo>
                    <a:pt x="58089" y="135788"/>
                  </a:lnTo>
                  <a:lnTo>
                    <a:pt x="58572" y="134404"/>
                  </a:lnTo>
                  <a:lnTo>
                    <a:pt x="58737" y="134112"/>
                  </a:lnTo>
                  <a:lnTo>
                    <a:pt x="58737" y="133985"/>
                  </a:lnTo>
                  <a:lnTo>
                    <a:pt x="58635" y="133718"/>
                  </a:lnTo>
                  <a:lnTo>
                    <a:pt x="58305" y="133540"/>
                  </a:lnTo>
                  <a:lnTo>
                    <a:pt x="58153" y="133553"/>
                  </a:lnTo>
                  <a:lnTo>
                    <a:pt x="57899" y="133654"/>
                  </a:lnTo>
                  <a:lnTo>
                    <a:pt x="57594" y="133769"/>
                  </a:lnTo>
                  <a:lnTo>
                    <a:pt x="57454" y="134061"/>
                  </a:lnTo>
                  <a:lnTo>
                    <a:pt x="57213" y="134150"/>
                  </a:lnTo>
                  <a:lnTo>
                    <a:pt x="57137" y="134391"/>
                  </a:lnTo>
                  <a:lnTo>
                    <a:pt x="56578" y="136004"/>
                  </a:lnTo>
                  <a:lnTo>
                    <a:pt x="56502" y="136245"/>
                  </a:lnTo>
                  <a:lnTo>
                    <a:pt x="56616" y="136499"/>
                  </a:lnTo>
                  <a:lnTo>
                    <a:pt x="56565" y="136702"/>
                  </a:lnTo>
                  <a:lnTo>
                    <a:pt x="59194" y="141185"/>
                  </a:lnTo>
                  <a:lnTo>
                    <a:pt x="59347" y="141262"/>
                  </a:lnTo>
                  <a:lnTo>
                    <a:pt x="59499" y="141262"/>
                  </a:lnTo>
                  <a:lnTo>
                    <a:pt x="59728" y="141198"/>
                  </a:lnTo>
                  <a:lnTo>
                    <a:pt x="59944" y="141071"/>
                  </a:lnTo>
                  <a:lnTo>
                    <a:pt x="60020" y="140792"/>
                  </a:lnTo>
                  <a:close/>
                </a:path>
                <a:path w="287019" h="358139">
                  <a:moveTo>
                    <a:pt x="71869" y="508"/>
                  </a:moveTo>
                  <a:lnTo>
                    <a:pt x="71780" y="228"/>
                  </a:lnTo>
                  <a:lnTo>
                    <a:pt x="71551" y="114"/>
                  </a:lnTo>
                  <a:lnTo>
                    <a:pt x="71335" y="0"/>
                  </a:lnTo>
                  <a:lnTo>
                    <a:pt x="71069" y="88"/>
                  </a:lnTo>
                  <a:lnTo>
                    <a:pt x="70942" y="317"/>
                  </a:lnTo>
                  <a:lnTo>
                    <a:pt x="70294" y="1574"/>
                  </a:lnTo>
                  <a:lnTo>
                    <a:pt x="70180" y="1790"/>
                  </a:lnTo>
                  <a:lnTo>
                    <a:pt x="70269" y="2070"/>
                  </a:lnTo>
                  <a:lnTo>
                    <a:pt x="70561" y="2222"/>
                  </a:lnTo>
                  <a:lnTo>
                    <a:pt x="70700" y="2235"/>
                  </a:lnTo>
                  <a:lnTo>
                    <a:pt x="70866" y="2235"/>
                  </a:lnTo>
                  <a:lnTo>
                    <a:pt x="71018" y="2146"/>
                  </a:lnTo>
                  <a:lnTo>
                    <a:pt x="71107" y="1981"/>
                  </a:lnTo>
                  <a:lnTo>
                    <a:pt x="71755" y="723"/>
                  </a:lnTo>
                  <a:lnTo>
                    <a:pt x="71869" y="508"/>
                  </a:lnTo>
                  <a:close/>
                </a:path>
                <a:path w="287019" h="358139">
                  <a:moveTo>
                    <a:pt x="77558" y="156565"/>
                  </a:moveTo>
                  <a:lnTo>
                    <a:pt x="77533" y="156273"/>
                  </a:lnTo>
                  <a:lnTo>
                    <a:pt x="60642" y="141528"/>
                  </a:lnTo>
                  <a:lnTo>
                    <a:pt x="60350" y="141554"/>
                  </a:lnTo>
                  <a:lnTo>
                    <a:pt x="60032" y="141935"/>
                  </a:lnTo>
                  <a:lnTo>
                    <a:pt x="60045" y="142214"/>
                  </a:lnTo>
                  <a:lnTo>
                    <a:pt x="76835" y="156870"/>
                  </a:lnTo>
                  <a:lnTo>
                    <a:pt x="77050" y="156908"/>
                  </a:lnTo>
                  <a:lnTo>
                    <a:pt x="77177" y="156908"/>
                  </a:lnTo>
                  <a:lnTo>
                    <a:pt x="77393" y="156756"/>
                  </a:lnTo>
                  <a:lnTo>
                    <a:pt x="77558" y="156565"/>
                  </a:lnTo>
                  <a:close/>
                </a:path>
                <a:path w="287019" h="358139">
                  <a:moveTo>
                    <a:pt x="79654" y="154533"/>
                  </a:moveTo>
                  <a:lnTo>
                    <a:pt x="79552" y="154266"/>
                  </a:lnTo>
                  <a:lnTo>
                    <a:pt x="79324" y="154165"/>
                  </a:lnTo>
                  <a:lnTo>
                    <a:pt x="79438" y="153898"/>
                  </a:lnTo>
                  <a:lnTo>
                    <a:pt x="79438" y="153746"/>
                  </a:lnTo>
                  <a:lnTo>
                    <a:pt x="79413" y="153619"/>
                  </a:lnTo>
                  <a:lnTo>
                    <a:pt x="79336" y="153479"/>
                  </a:lnTo>
                  <a:lnTo>
                    <a:pt x="79159" y="153416"/>
                  </a:lnTo>
                  <a:lnTo>
                    <a:pt x="78371" y="152730"/>
                  </a:lnTo>
                  <a:lnTo>
                    <a:pt x="78371" y="153924"/>
                  </a:lnTo>
                  <a:lnTo>
                    <a:pt x="78041" y="154647"/>
                  </a:lnTo>
                  <a:lnTo>
                    <a:pt x="62230" y="140830"/>
                  </a:lnTo>
                  <a:lnTo>
                    <a:pt x="62534" y="140106"/>
                  </a:lnTo>
                  <a:lnTo>
                    <a:pt x="78371" y="153924"/>
                  </a:lnTo>
                  <a:lnTo>
                    <a:pt x="78371" y="152730"/>
                  </a:lnTo>
                  <a:lnTo>
                    <a:pt x="62801" y="139141"/>
                  </a:lnTo>
                  <a:lnTo>
                    <a:pt x="62623" y="138976"/>
                  </a:lnTo>
                  <a:lnTo>
                    <a:pt x="62471" y="138836"/>
                  </a:lnTo>
                  <a:lnTo>
                    <a:pt x="62331" y="138849"/>
                  </a:lnTo>
                  <a:lnTo>
                    <a:pt x="62191" y="138861"/>
                  </a:lnTo>
                  <a:lnTo>
                    <a:pt x="62268" y="138595"/>
                  </a:lnTo>
                  <a:lnTo>
                    <a:pt x="62153" y="138277"/>
                  </a:lnTo>
                  <a:lnTo>
                    <a:pt x="61226" y="136842"/>
                  </a:lnTo>
                  <a:lnTo>
                    <a:pt x="61226" y="138645"/>
                  </a:lnTo>
                  <a:lnTo>
                    <a:pt x="60998" y="139204"/>
                  </a:lnTo>
                  <a:lnTo>
                    <a:pt x="59143" y="136067"/>
                  </a:lnTo>
                  <a:lnTo>
                    <a:pt x="59372" y="135496"/>
                  </a:lnTo>
                  <a:lnTo>
                    <a:pt x="61226" y="138645"/>
                  </a:lnTo>
                  <a:lnTo>
                    <a:pt x="61226" y="136842"/>
                  </a:lnTo>
                  <a:lnTo>
                    <a:pt x="59804" y="134404"/>
                  </a:lnTo>
                  <a:lnTo>
                    <a:pt x="59702" y="134099"/>
                  </a:lnTo>
                  <a:lnTo>
                    <a:pt x="59563" y="133985"/>
                  </a:lnTo>
                  <a:lnTo>
                    <a:pt x="59283" y="133921"/>
                  </a:lnTo>
                  <a:lnTo>
                    <a:pt x="58966" y="134035"/>
                  </a:lnTo>
                  <a:lnTo>
                    <a:pt x="58851" y="134175"/>
                  </a:lnTo>
                  <a:lnTo>
                    <a:pt x="58775" y="134454"/>
                  </a:lnTo>
                  <a:lnTo>
                    <a:pt x="58280" y="135775"/>
                  </a:lnTo>
                  <a:lnTo>
                    <a:pt x="58127" y="136105"/>
                  </a:lnTo>
                  <a:lnTo>
                    <a:pt x="58254" y="136423"/>
                  </a:lnTo>
                  <a:lnTo>
                    <a:pt x="60553" y="140258"/>
                  </a:lnTo>
                  <a:lnTo>
                    <a:pt x="60667" y="140550"/>
                  </a:lnTo>
                  <a:lnTo>
                    <a:pt x="60921" y="140677"/>
                  </a:lnTo>
                  <a:lnTo>
                    <a:pt x="61074" y="140677"/>
                  </a:lnTo>
                  <a:lnTo>
                    <a:pt x="61252" y="140677"/>
                  </a:lnTo>
                  <a:lnTo>
                    <a:pt x="61175" y="140855"/>
                  </a:lnTo>
                  <a:lnTo>
                    <a:pt x="61175" y="140982"/>
                  </a:lnTo>
                  <a:lnTo>
                    <a:pt x="61188" y="141122"/>
                  </a:lnTo>
                  <a:lnTo>
                    <a:pt x="61277" y="141300"/>
                  </a:lnTo>
                  <a:lnTo>
                    <a:pt x="61480" y="141389"/>
                  </a:lnTo>
                  <a:lnTo>
                    <a:pt x="77762" y="155600"/>
                  </a:lnTo>
                  <a:lnTo>
                    <a:pt x="77965" y="155790"/>
                  </a:lnTo>
                  <a:lnTo>
                    <a:pt x="78016" y="155981"/>
                  </a:lnTo>
                  <a:lnTo>
                    <a:pt x="77851" y="156159"/>
                  </a:lnTo>
                  <a:lnTo>
                    <a:pt x="77660" y="156324"/>
                  </a:lnTo>
                  <a:lnTo>
                    <a:pt x="77647" y="156616"/>
                  </a:lnTo>
                  <a:lnTo>
                    <a:pt x="77825" y="156794"/>
                  </a:lnTo>
                  <a:lnTo>
                    <a:pt x="78028" y="156946"/>
                  </a:lnTo>
                  <a:lnTo>
                    <a:pt x="78155" y="156946"/>
                  </a:lnTo>
                  <a:lnTo>
                    <a:pt x="78460" y="156819"/>
                  </a:lnTo>
                  <a:lnTo>
                    <a:pt x="78778" y="156527"/>
                  </a:lnTo>
                  <a:lnTo>
                    <a:pt x="79565" y="154762"/>
                  </a:lnTo>
                  <a:lnTo>
                    <a:pt x="79654" y="154533"/>
                  </a:lnTo>
                  <a:close/>
                </a:path>
                <a:path w="287019" h="358139">
                  <a:moveTo>
                    <a:pt x="85140" y="125857"/>
                  </a:moveTo>
                  <a:lnTo>
                    <a:pt x="85013" y="125603"/>
                  </a:lnTo>
                  <a:lnTo>
                    <a:pt x="84785" y="125514"/>
                  </a:lnTo>
                  <a:lnTo>
                    <a:pt x="84531" y="125425"/>
                  </a:lnTo>
                  <a:lnTo>
                    <a:pt x="84289" y="125552"/>
                  </a:lnTo>
                  <a:lnTo>
                    <a:pt x="83908" y="126606"/>
                  </a:lnTo>
                  <a:lnTo>
                    <a:pt x="83832" y="126834"/>
                  </a:lnTo>
                  <a:lnTo>
                    <a:pt x="83947" y="127101"/>
                  </a:lnTo>
                  <a:lnTo>
                    <a:pt x="84188" y="127190"/>
                  </a:lnTo>
                  <a:lnTo>
                    <a:pt x="84340" y="127215"/>
                  </a:lnTo>
                  <a:lnTo>
                    <a:pt x="84531" y="127215"/>
                  </a:lnTo>
                  <a:lnTo>
                    <a:pt x="84709" y="127101"/>
                  </a:lnTo>
                  <a:lnTo>
                    <a:pt x="84772" y="126911"/>
                  </a:lnTo>
                  <a:lnTo>
                    <a:pt x="85064" y="126085"/>
                  </a:lnTo>
                  <a:lnTo>
                    <a:pt x="85140" y="125857"/>
                  </a:lnTo>
                  <a:close/>
                </a:path>
                <a:path w="287019" h="358139">
                  <a:moveTo>
                    <a:pt x="87261" y="126212"/>
                  </a:moveTo>
                  <a:lnTo>
                    <a:pt x="87147" y="125945"/>
                  </a:lnTo>
                  <a:lnTo>
                    <a:pt x="86918" y="125857"/>
                  </a:lnTo>
                  <a:lnTo>
                    <a:pt x="86690" y="125780"/>
                  </a:lnTo>
                  <a:lnTo>
                    <a:pt x="86423" y="125882"/>
                  </a:lnTo>
                  <a:lnTo>
                    <a:pt x="85750" y="127584"/>
                  </a:lnTo>
                  <a:lnTo>
                    <a:pt x="85636" y="127889"/>
                  </a:lnTo>
                  <a:lnTo>
                    <a:pt x="85585" y="128016"/>
                  </a:lnTo>
                  <a:lnTo>
                    <a:pt x="85636" y="128143"/>
                  </a:lnTo>
                  <a:lnTo>
                    <a:pt x="85686" y="128270"/>
                  </a:lnTo>
                  <a:lnTo>
                    <a:pt x="85839" y="128409"/>
                  </a:lnTo>
                  <a:lnTo>
                    <a:pt x="86093" y="128409"/>
                  </a:lnTo>
                  <a:lnTo>
                    <a:pt x="86271" y="128409"/>
                  </a:lnTo>
                  <a:lnTo>
                    <a:pt x="86550" y="128206"/>
                  </a:lnTo>
                  <a:lnTo>
                    <a:pt x="86550" y="128028"/>
                  </a:lnTo>
                  <a:lnTo>
                    <a:pt x="87172" y="126453"/>
                  </a:lnTo>
                  <a:lnTo>
                    <a:pt x="87261" y="126212"/>
                  </a:lnTo>
                  <a:close/>
                </a:path>
                <a:path w="287019" h="358139">
                  <a:moveTo>
                    <a:pt x="89306" y="130048"/>
                  </a:moveTo>
                  <a:lnTo>
                    <a:pt x="89217" y="129768"/>
                  </a:lnTo>
                  <a:lnTo>
                    <a:pt x="88988" y="129654"/>
                  </a:lnTo>
                  <a:lnTo>
                    <a:pt x="88773" y="129552"/>
                  </a:lnTo>
                  <a:lnTo>
                    <a:pt x="88493" y="129628"/>
                  </a:lnTo>
                  <a:lnTo>
                    <a:pt x="88379" y="129870"/>
                  </a:lnTo>
                  <a:lnTo>
                    <a:pt x="88265" y="130086"/>
                  </a:lnTo>
                  <a:lnTo>
                    <a:pt x="88366" y="130352"/>
                  </a:lnTo>
                  <a:lnTo>
                    <a:pt x="88646" y="130505"/>
                  </a:lnTo>
                  <a:lnTo>
                    <a:pt x="88785" y="130517"/>
                  </a:lnTo>
                  <a:lnTo>
                    <a:pt x="88950" y="130517"/>
                  </a:lnTo>
                  <a:lnTo>
                    <a:pt x="89115" y="130429"/>
                  </a:lnTo>
                  <a:lnTo>
                    <a:pt x="89192" y="130263"/>
                  </a:lnTo>
                  <a:lnTo>
                    <a:pt x="89306" y="130048"/>
                  </a:lnTo>
                  <a:close/>
                </a:path>
                <a:path w="287019" h="358139">
                  <a:moveTo>
                    <a:pt x="89535" y="133705"/>
                  </a:moveTo>
                  <a:lnTo>
                    <a:pt x="89408" y="133515"/>
                  </a:lnTo>
                  <a:lnTo>
                    <a:pt x="89217" y="133311"/>
                  </a:lnTo>
                  <a:lnTo>
                    <a:pt x="88900" y="133311"/>
                  </a:lnTo>
                  <a:lnTo>
                    <a:pt x="88646" y="133565"/>
                  </a:lnTo>
                  <a:lnTo>
                    <a:pt x="88582" y="133832"/>
                  </a:lnTo>
                  <a:lnTo>
                    <a:pt x="88582" y="133959"/>
                  </a:lnTo>
                  <a:lnTo>
                    <a:pt x="88773" y="134150"/>
                  </a:lnTo>
                  <a:lnTo>
                    <a:pt x="88963" y="134277"/>
                  </a:lnTo>
                  <a:lnTo>
                    <a:pt x="89090" y="134277"/>
                  </a:lnTo>
                  <a:lnTo>
                    <a:pt x="89281" y="134213"/>
                  </a:lnTo>
                  <a:lnTo>
                    <a:pt x="89408" y="134150"/>
                  </a:lnTo>
                  <a:lnTo>
                    <a:pt x="89535" y="133959"/>
                  </a:lnTo>
                  <a:lnTo>
                    <a:pt x="89535" y="133705"/>
                  </a:lnTo>
                  <a:close/>
                </a:path>
                <a:path w="287019" h="358139">
                  <a:moveTo>
                    <a:pt x="91135" y="126796"/>
                  </a:moveTo>
                  <a:lnTo>
                    <a:pt x="91008" y="126593"/>
                  </a:lnTo>
                  <a:lnTo>
                    <a:pt x="90754" y="126403"/>
                  </a:lnTo>
                  <a:lnTo>
                    <a:pt x="90500" y="126403"/>
                  </a:lnTo>
                  <a:lnTo>
                    <a:pt x="90246" y="126657"/>
                  </a:lnTo>
                  <a:lnTo>
                    <a:pt x="90182" y="126923"/>
                  </a:lnTo>
                  <a:lnTo>
                    <a:pt x="90182" y="127050"/>
                  </a:lnTo>
                  <a:lnTo>
                    <a:pt x="90373" y="127241"/>
                  </a:lnTo>
                  <a:lnTo>
                    <a:pt x="90563" y="127368"/>
                  </a:lnTo>
                  <a:lnTo>
                    <a:pt x="90690" y="127368"/>
                  </a:lnTo>
                  <a:lnTo>
                    <a:pt x="90881" y="127304"/>
                  </a:lnTo>
                  <a:lnTo>
                    <a:pt x="91008" y="127241"/>
                  </a:lnTo>
                  <a:lnTo>
                    <a:pt x="91135" y="127050"/>
                  </a:lnTo>
                  <a:lnTo>
                    <a:pt x="91135" y="126796"/>
                  </a:lnTo>
                  <a:close/>
                </a:path>
                <a:path w="287019" h="358139">
                  <a:moveTo>
                    <a:pt x="91884" y="136906"/>
                  </a:moveTo>
                  <a:lnTo>
                    <a:pt x="91681" y="136702"/>
                  </a:lnTo>
                  <a:lnTo>
                    <a:pt x="91173" y="136702"/>
                  </a:lnTo>
                  <a:lnTo>
                    <a:pt x="90970" y="136906"/>
                  </a:lnTo>
                  <a:lnTo>
                    <a:pt x="90970" y="137414"/>
                  </a:lnTo>
                  <a:lnTo>
                    <a:pt x="91173" y="137617"/>
                  </a:lnTo>
                  <a:lnTo>
                    <a:pt x="91427" y="137617"/>
                  </a:lnTo>
                  <a:lnTo>
                    <a:pt x="91681" y="137617"/>
                  </a:lnTo>
                  <a:lnTo>
                    <a:pt x="91884" y="137414"/>
                  </a:lnTo>
                  <a:lnTo>
                    <a:pt x="91884" y="136906"/>
                  </a:lnTo>
                  <a:close/>
                </a:path>
                <a:path w="287019" h="358139">
                  <a:moveTo>
                    <a:pt x="92316" y="132054"/>
                  </a:moveTo>
                  <a:lnTo>
                    <a:pt x="92227" y="131775"/>
                  </a:lnTo>
                  <a:lnTo>
                    <a:pt x="91998" y="131660"/>
                  </a:lnTo>
                  <a:lnTo>
                    <a:pt x="91782" y="131559"/>
                  </a:lnTo>
                  <a:lnTo>
                    <a:pt x="91503" y="131648"/>
                  </a:lnTo>
                  <a:lnTo>
                    <a:pt x="91389" y="131876"/>
                  </a:lnTo>
                  <a:lnTo>
                    <a:pt x="91274" y="132092"/>
                  </a:lnTo>
                  <a:lnTo>
                    <a:pt x="91376" y="132359"/>
                  </a:lnTo>
                  <a:lnTo>
                    <a:pt x="91655" y="132511"/>
                  </a:lnTo>
                  <a:lnTo>
                    <a:pt x="91795" y="132524"/>
                  </a:lnTo>
                  <a:lnTo>
                    <a:pt x="91960" y="132524"/>
                  </a:lnTo>
                  <a:lnTo>
                    <a:pt x="92125" y="132435"/>
                  </a:lnTo>
                  <a:lnTo>
                    <a:pt x="92202" y="132270"/>
                  </a:lnTo>
                  <a:lnTo>
                    <a:pt x="92316" y="132054"/>
                  </a:lnTo>
                  <a:close/>
                </a:path>
                <a:path w="287019" h="358139">
                  <a:moveTo>
                    <a:pt x="93497" y="128841"/>
                  </a:moveTo>
                  <a:lnTo>
                    <a:pt x="93370" y="128663"/>
                  </a:lnTo>
                  <a:lnTo>
                    <a:pt x="93243" y="128524"/>
                  </a:lnTo>
                  <a:lnTo>
                    <a:pt x="92925" y="128397"/>
                  </a:lnTo>
                  <a:lnTo>
                    <a:pt x="92608" y="128841"/>
                  </a:lnTo>
                  <a:lnTo>
                    <a:pt x="92608" y="129095"/>
                  </a:lnTo>
                  <a:lnTo>
                    <a:pt x="92735" y="129298"/>
                  </a:lnTo>
                  <a:lnTo>
                    <a:pt x="92925" y="129425"/>
                  </a:lnTo>
                  <a:lnTo>
                    <a:pt x="93052" y="129425"/>
                  </a:lnTo>
                  <a:lnTo>
                    <a:pt x="93243" y="129362"/>
                  </a:lnTo>
                  <a:lnTo>
                    <a:pt x="93433" y="129235"/>
                  </a:lnTo>
                  <a:lnTo>
                    <a:pt x="93497" y="128981"/>
                  </a:lnTo>
                  <a:lnTo>
                    <a:pt x="93497" y="128841"/>
                  </a:lnTo>
                  <a:close/>
                </a:path>
                <a:path w="287019" h="358139">
                  <a:moveTo>
                    <a:pt x="94653" y="125069"/>
                  </a:moveTo>
                  <a:lnTo>
                    <a:pt x="94526" y="124879"/>
                  </a:lnTo>
                  <a:lnTo>
                    <a:pt x="94335" y="124688"/>
                  </a:lnTo>
                  <a:lnTo>
                    <a:pt x="94018" y="124688"/>
                  </a:lnTo>
                  <a:lnTo>
                    <a:pt x="93764" y="124942"/>
                  </a:lnTo>
                  <a:lnTo>
                    <a:pt x="93764" y="125323"/>
                  </a:lnTo>
                  <a:lnTo>
                    <a:pt x="93891" y="125514"/>
                  </a:lnTo>
                  <a:lnTo>
                    <a:pt x="94081" y="125641"/>
                  </a:lnTo>
                  <a:lnTo>
                    <a:pt x="94208" y="125641"/>
                  </a:lnTo>
                  <a:lnTo>
                    <a:pt x="94399" y="125577"/>
                  </a:lnTo>
                  <a:lnTo>
                    <a:pt x="94526" y="125514"/>
                  </a:lnTo>
                  <a:lnTo>
                    <a:pt x="94653" y="125323"/>
                  </a:lnTo>
                  <a:lnTo>
                    <a:pt x="94653" y="125069"/>
                  </a:lnTo>
                  <a:close/>
                </a:path>
                <a:path w="287019" h="358139">
                  <a:moveTo>
                    <a:pt x="95758" y="139179"/>
                  </a:moveTo>
                  <a:lnTo>
                    <a:pt x="95669" y="138899"/>
                  </a:lnTo>
                  <a:lnTo>
                    <a:pt x="95440" y="138785"/>
                  </a:lnTo>
                  <a:lnTo>
                    <a:pt x="95224" y="138684"/>
                  </a:lnTo>
                  <a:lnTo>
                    <a:pt x="94945" y="138760"/>
                  </a:lnTo>
                  <a:lnTo>
                    <a:pt x="94830" y="139001"/>
                  </a:lnTo>
                  <a:lnTo>
                    <a:pt x="94716" y="139217"/>
                  </a:lnTo>
                  <a:lnTo>
                    <a:pt x="94818" y="139484"/>
                  </a:lnTo>
                  <a:lnTo>
                    <a:pt x="95097" y="139636"/>
                  </a:lnTo>
                  <a:lnTo>
                    <a:pt x="95237" y="139649"/>
                  </a:lnTo>
                  <a:lnTo>
                    <a:pt x="95402" y="139649"/>
                  </a:lnTo>
                  <a:lnTo>
                    <a:pt x="95567" y="139560"/>
                  </a:lnTo>
                  <a:lnTo>
                    <a:pt x="95643" y="139395"/>
                  </a:lnTo>
                  <a:lnTo>
                    <a:pt x="95758" y="139179"/>
                  </a:lnTo>
                  <a:close/>
                </a:path>
                <a:path w="287019" h="358139">
                  <a:moveTo>
                    <a:pt x="95808" y="130924"/>
                  </a:moveTo>
                  <a:lnTo>
                    <a:pt x="95719" y="130644"/>
                  </a:lnTo>
                  <a:lnTo>
                    <a:pt x="95491" y="130530"/>
                  </a:lnTo>
                  <a:lnTo>
                    <a:pt x="95275" y="130429"/>
                  </a:lnTo>
                  <a:lnTo>
                    <a:pt x="95008" y="130505"/>
                  </a:lnTo>
                  <a:lnTo>
                    <a:pt x="94767" y="130962"/>
                  </a:lnTo>
                  <a:lnTo>
                    <a:pt x="94869" y="131229"/>
                  </a:lnTo>
                  <a:lnTo>
                    <a:pt x="95148" y="131381"/>
                  </a:lnTo>
                  <a:lnTo>
                    <a:pt x="95288" y="131394"/>
                  </a:lnTo>
                  <a:lnTo>
                    <a:pt x="95453" y="131394"/>
                  </a:lnTo>
                  <a:lnTo>
                    <a:pt x="95618" y="131305"/>
                  </a:lnTo>
                  <a:lnTo>
                    <a:pt x="95694" y="131140"/>
                  </a:lnTo>
                  <a:lnTo>
                    <a:pt x="95808" y="130924"/>
                  </a:lnTo>
                  <a:close/>
                </a:path>
                <a:path w="287019" h="358139">
                  <a:moveTo>
                    <a:pt x="95999" y="133489"/>
                  </a:moveTo>
                  <a:lnTo>
                    <a:pt x="95910" y="133210"/>
                  </a:lnTo>
                  <a:lnTo>
                    <a:pt x="95681" y="133096"/>
                  </a:lnTo>
                  <a:lnTo>
                    <a:pt x="95465" y="132994"/>
                  </a:lnTo>
                  <a:lnTo>
                    <a:pt x="95199" y="133070"/>
                  </a:lnTo>
                  <a:lnTo>
                    <a:pt x="94957" y="133527"/>
                  </a:lnTo>
                  <a:lnTo>
                    <a:pt x="95059" y="133794"/>
                  </a:lnTo>
                  <a:lnTo>
                    <a:pt x="95338" y="133946"/>
                  </a:lnTo>
                  <a:lnTo>
                    <a:pt x="95478" y="133959"/>
                  </a:lnTo>
                  <a:lnTo>
                    <a:pt x="95643" y="133959"/>
                  </a:lnTo>
                  <a:lnTo>
                    <a:pt x="95808" y="133870"/>
                  </a:lnTo>
                  <a:lnTo>
                    <a:pt x="95885" y="133705"/>
                  </a:lnTo>
                  <a:lnTo>
                    <a:pt x="95999" y="133489"/>
                  </a:lnTo>
                  <a:close/>
                </a:path>
                <a:path w="287019" h="358139">
                  <a:moveTo>
                    <a:pt x="97028" y="127800"/>
                  </a:moveTo>
                  <a:lnTo>
                    <a:pt x="96939" y="127520"/>
                  </a:lnTo>
                  <a:lnTo>
                    <a:pt x="96710" y="127406"/>
                  </a:lnTo>
                  <a:lnTo>
                    <a:pt x="96494" y="127304"/>
                  </a:lnTo>
                  <a:lnTo>
                    <a:pt x="96215" y="127393"/>
                  </a:lnTo>
                  <a:lnTo>
                    <a:pt x="96100" y="127622"/>
                  </a:lnTo>
                  <a:lnTo>
                    <a:pt x="95986" y="127838"/>
                  </a:lnTo>
                  <a:lnTo>
                    <a:pt x="96088" y="128104"/>
                  </a:lnTo>
                  <a:lnTo>
                    <a:pt x="96367" y="128257"/>
                  </a:lnTo>
                  <a:lnTo>
                    <a:pt x="96507" y="128270"/>
                  </a:lnTo>
                  <a:lnTo>
                    <a:pt x="96672" y="128270"/>
                  </a:lnTo>
                  <a:lnTo>
                    <a:pt x="96837" y="128181"/>
                  </a:lnTo>
                  <a:lnTo>
                    <a:pt x="96913" y="128016"/>
                  </a:lnTo>
                  <a:lnTo>
                    <a:pt x="97028" y="127800"/>
                  </a:lnTo>
                  <a:close/>
                </a:path>
                <a:path w="287019" h="358139">
                  <a:moveTo>
                    <a:pt x="97675" y="136601"/>
                  </a:moveTo>
                  <a:lnTo>
                    <a:pt x="97523" y="136359"/>
                  </a:lnTo>
                  <a:lnTo>
                    <a:pt x="97282" y="136296"/>
                  </a:lnTo>
                  <a:lnTo>
                    <a:pt x="97028" y="136207"/>
                  </a:lnTo>
                  <a:lnTo>
                    <a:pt x="96786" y="136385"/>
                  </a:lnTo>
                  <a:lnTo>
                    <a:pt x="96723" y="136639"/>
                  </a:lnTo>
                  <a:lnTo>
                    <a:pt x="96672" y="136880"/>
                  </a:lnTo>
                  <a:lnTo>
                    <a:pt x="96812" y="137121"/>
                  </a:lnTo>
                  <a:lnTo>
                    <a:pt x="97167" y="137198"/>
                  </a:lnTo>
                  <a:lnTo>
                    <a:pt x="97370" y="137198"/>
                  </a:lnTo>
                  <a:lnTo>
                    <a:pt x="97561" y="137058"/>
                  </a:lnTo>
                  <a:lnTo>
                    <a:pt x="97612" y="136842"/>
                  </a:lnTo>
                  <a:lnTo>
                    <a:pt x="97675" y="136601"/>
                  </a:lnTo>
                  <a:close/>
                </a:path>
                <a:path w="287019" h="358139">
                  <a:moveTo>
                    <a:pt x="97777" y="237490"/>
                  </a:moveTo>
                  <a:lnTo>
                    <a:pt x="97434" y="237121"/>
                  </a:lnTo>
                  <a:lnTo>
                    <a:pt x="97155" y="237109"/>
                  </a:lnTo>
                  <a:lnTo>
                    <a:pt x="59055" y="271462"/>
                  </a:lnTo>
                  <a:lnTo>
                    <a:pt x="59042" y="271741"/>
                  </a:lnTo>
                  <a:lnTo>
                    <a:pt x="59423" y="272084"/>
                  </a:lnTo>
                  <a:lnTo>
                    <a:pt x="59550" y="272084"/>
                  </a:lnTo>
                  <a:lnTo>
                    <a:pt x="59855" y="271970"/>
                  </a:lnTo>
                  <a:lnTo>
                    <a:pt x="97764" y="237782"/>
                  </a:lnTo>
                  <a:lnTo>
                    <a:pt x="97777" y="237490"/>
                  </a:lnTo>
                  <a:close/>
                </a:path>
                <a:path w="287019" h="358139">
                  <a:moveTo>
                    <a:pt x="98615" y="130962"/>
                  </a:moveTo>
                  <a:lnTo>
                    <a:pt x="98488" y="130771"/>
                  </a:lnTo>
                  <a:lnTo>
                    <a:pt x="98298" y="130517"/>
                  </a:lnTo>
                  <a:lnTo>
                    <a:pt x="98044" y="130581"/>
                  </a:lnTo>
                  <a:lnTo>
                    <a:pt x="97853" y="130771"/>
                  </a:lnTo>
                  <a:lnTo>
                    <a:pt x="97726" y="130962"/>
                  </a:lnTo>
                  <a:lnTo>
                    <a:pt x="97726" y="131152"/>
                  </a:lnTo>
                  <a:lnTo>
                    <a:pt x="97853" y="131406"/>
                  </a:lnTo>
                  <a:lnTo>
                    <a:pt x="98044" y="131533"/>
                  </a:lnTo>
                  <a:lnTo>
                    <a:pt x="98171" y="131533"/>
                  </a:lnTo>
                  <a:lnTo>
                    <a:pt x="98298" y="131533"/>
                  </a:lnTo>
                  <a:lnTo>
                    <a:pt x="98488" y="131406"/>
                  </a:lnTo>
                  <a:lnTo>
                    <a:pt x="98615" y="131152"/>
                  </a:lnTo>
                  <a:lnTo>
                    <a:pt x="98615" y="130962"/>
                  </a:lnTo>
                  <a:close/>
                </a:path>
                <a:path w="287019" h="358139">
                  <a:moveTo>
                    <a:pt x="98882" y="125260"/>
                  </a:moveTo>
                  <a:lnTo>
                    <a:pt x="98755" y="125069"/>
                  </a:lnTo>
                  <a:lnTo>
                    <a:pt x="98564" y="124879"/>
                  </a:lnTo>
                  <a:lnTo>
                    <a:pt x="98310" y="124879"/>
                  </a:lnTo>
                  <a:lnTo>
                    <a:pt x="98056" y="125120"/>
                  </a:lnTo>
                  <a:lnTo>
                    <a:pt x="97993" y="125260"/>
                  </a:lnTo>
                  <a:lnTo>
                    <a:pt x="97993" y="125450"/>
                  </a:lnTo>
                  <a:lnTo>
                    <a:pt x="98120" y="125704"/>
                  </a:lnTo>
                  <a:lnTo>
                    <a:pt x="98310" y="125831"/>
                  </a:lnTo>
                  <a:lnTo>
                    <a:pt x="98437" y="125831"/>
                  </a:lnTo>
                  <a:lnTo>
                    <a:pt x="98564" y="125831"/>
                  </a:lnTo>
                  <a:lnTo>
                    <a:pt x="98755" y="125704"/>
                  </a:lnTo>
                  <a:lnTo>
                    <a:pt x="98882" y="125514"/>
                  </a:lnTo>
                  <a:lnTo>
                    <a:pt x="98882" y="125260"/>
                  </a:lnTo>
                  <a:close/>
                </a:path>
                <a:path w="287019" h="358139">
                  <a:moveTo>
                    <a:pt x="99898" y="139280"/>
                  </a:moveTo>
                  <a:lnTo>
                    <a:pt x="99771" y="139090"/>
                  </a:lnTo>
                  <a:lnTo>
                    <a:pt x="99580" y="138887"/>
                  </a:lnTo>
                  <a:lnTo>
                    <a:pt x="99326" y="138887"/>
                  </a:lnTo>
                  <a:lnTo>
                    <a:pt x="99072" y="139141"/>
                  </a:lnTo>
                  <a:lnTo>
                    <a:pt x="99009" y="139280"/>
                  </a:lnTo>
                  <a:lnTo>
                    <a:pt x="99009" y="139471"/>
                  </a:lnTo>
                  <a:lnTo>
                    <a:pt x="99136" y="139725"/>
                  </a:lnTo>
                  <a:lnTo>
                    <a:pt x="99326" y="139852"/>
                  </a:lnTo>
                  <a:lnTo>
                    <a:pt x="99453" y="139852"/>
                  </a:lnTo>
                  <a:lnTo>
                    <a:pt x="99580" y="139852"/>
                  </a:lnTo>
                  <a:lnTo>
                    <a:pt x="99771" y="139725"/>
                  </a:lnTo>
                  <a:lnTo>
                    <a:pt x="99898" y="139471"/>
                  </a:lnTo>
                  <a:lnTo>
                    <a:pt x="99898" y="139280"/>
                  </a:lnTo>
                  <a:close/>
                </a:path>
                <a:path w="287019" h="358139">
                  <a:moveTo>
                    <a:pt x="100622" y="129019"/>
                  </a:moveTo>
                  <a:lnTo>
                    <a:pt x="100418" y="128816"/>
                  </a:lnTo>
                  <a:lnTo>
                    <a:pt x="99910" y="128816"/>
                  </a:lnTo>
                  <a:lnTo>
                    <a:pt x="99707" y="129019"/>
                  </a:lnTo>
                  <a:lnTo>
                    <a:pt x="99707" y="129527"/>
                  </a:lnTo>
                  <a:lnTo>
                    <a:pt x="99910" y="129730"/>
                  </a:lnTo>
                  <a:lnTo>
                    <a:pt x="100164" y="129730"/>
                  </a:lnTo>
                  <a:lnTo>
                    <a:pt x="100418" y="129730"/>
                  </a:lnTo>
                  <a:lnTo>
                    <a:pt x="100622" y="129527"/>
                  </a:lnTo>
                  <a:lnTo>
                    <a:pt x="100622" y="129019"/>
                  </a:lnTo>
                  <a:close/>
                </a:path>
                <a:path w="287019" h="358139">
                  <a:moveTo>
                    <a:pt x="101053" y="135496"/>
                  </a:moveTo>
                  <a:lnTo>
                    <a:pt x="100926" y="135318"/>
                  </a:lnTo>
                  <a:lnTo>
                    <a:pt x="100799" y="135115"/>
                  </a:lnTo>
                  <a:lnTo>
                    <a:pt x="100482" y="135115"/>
                  </a:lnTo>
                  <a:lnTo>
                    <a:pt x="100291" y="135318"/>
                  </a:lnTo>
                  <a:lnTo>
                    <a:pt x="100164" y="135496"/>
                  </a:lnTo>
                  <a:lnTo>
                    <a:pt x="100164" y="135699"/>
                  </a:lnTo>
                  <a:lnTo>
                    <a:pt x="100291" y="135890"/>
                  </a:lnTo>
                  <a:lnTo>
                    <a:pt x="100418" y="136017"/>
                  </a:lnTo>
                  <a:lnTo>
                    <a:pt x="100609" y="136080"/>
                  </a:lnTo>
                  <a:lnTo>
                    <a:pt x="100863" y="136017"/>
                  </a:lnTo>
                  <a:lnTo>
                    <a:pt x="101053" y="135826"/>
                  </a:lnTo>
                  <a:lnTo>
                    <a:pt x="101053" y="135496"/>
                  </a:lnTo>
                  <a:close/>
                </a:path>
                <a:path w="287019" h="358139">
                  <a:moveTo>
                    <a:pt x="102755" y="127393"/>
                  </a:moveTo>
                  <a:lnTo>
                    <a:pt x="102666" y="127114"/>
                  </a:lnTo>
                  <a:lnTo>
                    <a:pt x="102438" y="127000"/>
                  </a:lnTo>
                  <a:lnTo>
                    <a:pt x="102222" y="126898"/>
                  </a:lnTo>
                  <a:lnTo>
                    <a:pt x="101942" y="126987"/>
                  </a:lnTo>
                  <a:lnTo>
                    <a:pt x="101828" y="127215"/>
                  </a:lnTo>
                  <a:lnTo>
                    <a:pt x="101714" y="127431"/>
                  </a:lnTo>
                  <a:lnTo>
                    <a:pt x="101815" y="127698"/>
                  </a:lnTo>
                  <a:lnTo>
                    <a:pt x="102095" y="127850"/>
                  </a:lnTo>
                  <a:lnTo>
                    <a:pt x="102235" y="127863"/>
                  </a:lnTo>
                  <a:lnTo>
                    <a:pt x="102400" y="127863"/>
                  </a:lnTo>
                  <a:lnTo>
                    <a:pt x="102565" y="127774"/>
                  </a:lnTo>
                  <a:lnTo>
                    <a:pt x="102641" y="127609"/>
                  </a:lnTo>
                  <a:lnTo>
                    <a:pt x="102755" y="127393"/>
                  </a:lnTo>
                  <a:close/>
                </a:path>
                <a:path w="287019" h="358139">
                  <a:moveTo>
                    <a:pt x="103479" y="137541"/>
                  </a:moveTo>
                  <a:lnTo>
                    <a:pt x="103352" y="137350"/>
                  </a:lnTo>
                  <a:lnTo>
                    <a:pt x="103162" y="137160"/>
                  </a:lnTo>
                  <a:lnTo>
                    <a:pt x="102844" y="137160"/>
                  </a:lnTo>
                  <a:lnTo>
                    <a:pt x="102590" y="137414"/>
                  </a:lnTo>
                  <a:lnTo>
                    <a:pt x="102527" y="137668"/>
                  </a:lnTo>
                  <a:lnTo>
                    <a:pt x="102527" y="137795"/>
                  </a:lnTo>
                  <a:lnTo>
                    <a:pt x="102654" y="137985"/>
                  </a:lnTo>
                  <a:lnTo>
                    <a:pt x="102908" y="138112"/>
                  </a:lnTo>
                  <a:lnTo>
                    <a:pt x="103035" y="138112"/>
                  </a:lnTo>
                  <a:lnTo>
                    <a:pt x="103352" y="137985"/>
                  </a:lnTo>
                  <a:lnTo>
                    <a:pt x="103479" y="137795"/>
                  </a:lnTo>
                  <a:lnTo>
                    <a:pt x="103479" y="137541"/>
                  </a:lnTo>
                  <a:close/>
                </a:path>
                <a:path w="287019" h="358139">
                  <a:moveTo>
                    <a:pt x="105105" y="130606"/>
                  </a:moveTo>
                  <a:lnTo>
                    <a:pt x="104952" y="130365"/>
                  </a:lnTo>
                  <a:lnTo>
                    <a:pt x="104711" y="130302"/>
                  </a:lnTo>
                  <a:lnTo>
                    <a:pt x="104457" y="130225"/>
                  </a:lnTo>
                  <a:lnTo>
                    <a:pt x="104216" y="130390"/>
                  </a:lnTo>
                  <a:lnTo>
                    <a:pt x="104152" y="130644"/>
                  </a:lnTo>
                  <a:lnTo>
                    <a:pt x="104101" y="130886"/>
                  </a:lnTo>
                  <a:lnTo>
                    <a:pt x="104241" y="131127"/>
                  </a:lnTo>
                  <a:lnTo>
                    <a:pt x="104597" y="131203"/>
                  </a:lnTo>
                  <a:lnTo>
                    <a:pt x="104800" y="131203"/>
                  </a:lnTo>
                  <a:lnTo>
                    <a:pt x="104990" y="131064"/>
                  </a:lnTo>
                  <a:lnTo>
                    <a:pt x="105041" y="130848"/>
                  </a:lnTo>
                  <a:lnTo>
                    <a:pt x="105105" y="130606"/>
                  </a:lnTo>
                  <a:close/>
                </a:path>
                <a:path w="287019" h="358139">
                  <a:moveTo>
                    <a:pt x="105384" y="134366"/>
                  </a:moveTo>
                  <a:lnTo>
                    <a:pt x="105232" y="134124"/>
                  </a:lnTo>
                  <a:lnTo>
                    <a:pt x="104749" y="133997"/>
                  </a:lnTo>
                  <a:lnTo>
                    <a:pt x="104508" y="134150"/>
                  </a:lnTo>
                  <a:lnTo>
                    <a:pt x="104432" y="134404"/>
                  </a:lnTo>
                  <a:lnTo>
                    <a:pt x="104381" y="134645"/>
                  </a:lnTo>
                  <a:lnTo>
                    <a:pt x="104521" y="134886"/>
                  </a:lnTo>
                  <a:lnTo>
                    <a:pt x="104876" y="134962"/>
                  </a:lnTo>
                  <a:lnTo>
                    <a:pt x="105079" y="134962"/>
                  </a:lnTo>
                  <a:lnTo>
                    <a:pt x="105270" y="134823"/>
                  </a:lnTo>
                  <a:lnTo>
                    <a:pt x="105321" y="134607"/>
                  </a:lnTo>
                  <a:lnTo>
                    <a:pt x="105384" y="134366"/>
                  </a:lnTo>
                  <a:close/>
                </a:path>
                <a:path w="287019" h="358139">
                  <a:moveTo>
                    <a:pt x="107315" y="134124"/>
                  </a:moveTo>
                  <a:lnTo>
                    <a:pt x="107213" y="133858"/>
                  </a:lnTo>
                  <a:lnTo>
                    <a:pt x="107010" y="133794"/>
                  </a:lnTo>
                  <a:lnTo>
                    <a:pt x="106845" y="133705"/>
                  </a:lnTo>
                  <a:lnTo>
                    <a:pt x="106641" y="133705"/>
                  </a:lnTo>
                  <a:lnTo>
                    <a:pt x="106476" y="133794"/>
                  </a:lnTo>
                  <a:lnTo>
                    <a:pt x="105727" y="135699"/>
                  </a:lnTo>
                  <a:lnTo>
                    <a:pt x="105638" y="135940"/>
                  </a:lnTo>
                  <a:lnTo>
                    <a:pt x="105752" y="136194"/>
                  </a:lnTo>
                  <a:lnTo>
                    <a:pt x="105981" y="136283"/>
                  </a:lnTo>
                  <a:lnTo>
                    <a:pt x="106146" y="136321"/>
                  </a:lnTo>
                  <a:lnTo>
                    <a:pt x="106324" y="136321"/>
                  </a:lnTo>
                  <a:lnTo>
                    <a:pt x="106502" y="136207"/>
                  </a:lnTo>
                  <a:lnTo>
                    <a:pt x="106565" y="136029"/>
                  </a:lnTo>
                  <a:lnTo>
                    <a:pt x="107226" y="134366"/>
                  </a:lnTo>
                  <a:lnTo>
                    <a:pt x="107315" y="134124"/>
                  </a:lnTo>
                  <a:close/>
                </a:path>
                <a:path w="287019" h="358139">
                  <a:moveTo>
                    <a:pt x="109105" y="135356"/>
                  </a:moveTo>
                  <a:lnTo>
                    <a:pt x="108991" y="135089"/>
                  </a:lnTo>
                  <a:lnTo>
                    <a:pt x="108762" y="134988"/>
                  </a:lnTo>
                  <a:lnTo>
                    <a:pt x="108534" y="134874"/>
                  </a:lnTo>
                  <a:lnTo>
                    <a:pt x="108267" y="135001"/>
                  </a:lnTo>
                  <a:lnTo>
                    <a:pt x="108165" y="135216"/>
                  </a:lnTo>
                  <a:lnTo>
                    <a:pt x="107823" y="136017"/>
                  </a:lnTo>
                  <a:lnTo>
                    <a:pt x="107721" y="136245"/>
                  </a:lnTo>
                  <a:lnTo>
                    <a:pt x="107835" y="136512"/>
                  </a:lnTo>
                  <a:lnTo>
                    <a:pt x="108115" y="136639"/>
                  </a:lnTo>
                  <a:lnTo>
                    <a:pt x="108242" y="136652"/>
                  </a:lnTo>
                  <a:lnTo>
                    <a:pt x="108419" y="136652"/>
                  </a:lnTo>
                  <a:lnTo>
                    <a:pt x="108585" y="136550"/>
                  </a:lnTo>
                  <a:lnTo>
                    <a:pt x="109105" y="135356"/>
                  </a:lnTo>
                  <a:close/>
                </a:path>
                <a:path w="287019" h="358139">
                  <a:moveTo>
                    <a:pt x="133819" y="337921"/>
                  </a:moveTo>
                  <a:lnTo>
                    <a:pt x="133794" y="337629"/>
                  </a:lnTo>
                  <a:lnTo>
                    <a:pt x="59804" y="273088"/>
                  </a:lnTo>
                  <a:lnTo>
                    <a:pt x="59524" y="273113"/>
                  </a:lnTo>
                  <a:lnTo>
                    <a:pt x="59194" y="273494"/>
                  </a:lnTo>
                  <a:lnTo>
                    <a:pt x="59207" y="273773"/>
                  </a:lnTo>
                  <a:lnTo>
                    <a:pt x="133096" y="338226"/>
                  </a:lnTo>
                  <a:lnTo>
                    <a:pt x="133311" y="338264"/>
                  </a:lnTo>
                  <a:lnTo>
                    <a:pt x="133819" y="337921"/>
                  </a:lnTo>
                  <a:close/>
                </a:path>
                <a:path w="287019" h="358139">
                  <a:moveTo>
                    <a:pt x="157568" y="334391"/>
                  </a:moveTo>
                  <a:lnTo>
                    <a:pt x="157543" y="334098"/>
                  </a:lnTo>
                  <a:lnTo>
                    <a:pt x="154444" y="331406"/>
                  </a:lnTo>
                  <a:lnTo>
                    <a:pt x="154241" y="331177"/>
                  </a:lnTo>
                  <a:lnTo>
                    <a:pt x="154101" y="331177"/>
                  </a:lnTo>
                  <a:lnTo>
                    <a:pt x="153962" y="331165"/>
                  </a:lnTo>
                  <a:lnTo>
                    <a:pt x="153733" y="331368"/>
                  </a:lnTo>
                  <a:lnTo>
                    <a:pt x="150952" y="333883"/>
                  </a:lnTo>
                  <a:lnTo>
                    <a:pt x="145300" y="328955"/>
                  </a:lnTo>
                  <a:lnTo>
                    <a:pt x="145161" y="328815"/>
                  </a:lnTo>
                  <a:lnTo>
                    <a:pt x="144983" y="328841"/>
                  </a:lnTo>
                  <a:lnTo>
                    <a:pt x="144741" y="328993"/>
                  </a:lnTo>
                  <a:lnTo>
                    <a:pt x="135039" y="337743"/>
                  </a:lnTo>
                  <a:lnTo>
                    <a:pt x="135026" y="338023"/>
                  </a:lnTo>
                  <a:lnTo>
                    <a:pt x="135191" y="338213"/>
                  </a:lnTo>
                  <a:lnTo>
                    <a:pt x="135407" y="338366"/>
                  </a:lnTo>
                  <a:lnTo>
                    <a:pt x="135534" y="338366"/>
                  </a:lnTo>
                  <a:lnTo>
                    <a:pt x="135839" y="338251"/>
                  </a:lnTo>
                  <a:lnTo>
                    <a:pt x="145059" y="329946"/>
                  </a:lnTo>
                  <a:lnTo>
                    <a:pt x="150749" y="334899"/>
                  </a:lnTo>
                  <a:lnTo>
                    <a:pt x="150964" y="334937"/>
                  </a:lnTo>
                  <a:lnTo>
                    <a:pt x="151091" y="334937"/>
                  </a:lnTo>
                  <a:lnTo>
                    <a:pt x="151269" y="334822"/>
                  </a:lnTo>
                  <a:lnTo>
                    <a:pt x="154076" y="332282"/>
                  </a:lnTo>
                  <a:lnTo>
                    <a:pt x="156845" y="334695"/>
                  </a:lnTo>
                  <a:lnTo>
                    <a:pt x="157060" y="334733"/>
                  </a:lnTo>
                  <a:lnTo>
                    <a:pt x="157187" y="334733"/>
                  </a:lnTo>
                  <a:lnTo>
                    <a:pt x="157403" y="334581"/>
                  </a:lnTo>
                  <a:lnTo>
                    <a:pt x="157568" y="334391"/>
                  </a:lnTo>
                  <a:close/>
                </a:path>
                <a:path w="287019" h="358139">
                  <a:moveTo>
                    <a:pt x="170307" y="326859"/>
                  </a:moveTo>
                  <a:lnTo>
                    <a:pt x="169976" y="326504"/>
                  </a:lnTo>
                  <a:lnTo>
                    <a:pt x="169684" y="326478"/>
                  </a:lnTo>
                  <a:lnTo>
                    <a:pt x="161010" y="334302"/>
                  </a:lnTo>
                  <a:lnTo>
                    <a:pt x="160997" y="334581"/>
                  </a:lnTo>
                  <a:lnTo>
                    <a:pt x="161163" y="334772"/>
                  </a:lnTo>
                  <a:lnTo>
                    <a:pt x="161378" y="334924"/>
                  </a:lnTo>
                  <a:lnTo>
                    <a:pt x="161505" y="334924"/>
                  </a:lnTo>
                  <a:lnTo>
                    <a:pt x="161810" y="334810"/>
                  </a:lnTo>
                  <a:lnTo>
                    <a:pt x="170294" y="327152"/>
                  </a:lnTo>
                  <a:lnTo>
                    <a:pt x="170307" y="326859"/>
                  </a:lnTo>
                  <a:close/>
                </a:path>
                <a:path w="287019" h="358139">
                  <a:moveTo>
                    <a:pt x="173621" y="302018"/>
                  </a:moveTo>
                  <a:lnTo>
                    <a:pt x="173596" y="301739"/>
                  </a:lnTo>
                  <a:lnTo>
                    <a:pt x="99618" y="237197"/>
                  </a:lnTo>
                  <a:lnTo>
                    <a:pt x="99326" y="237210"/>
                  </a:lnTo>
                  <a:lnTo>
                    <a:pt x="98996" y="237591"/>
                  </a:lnTo>
                  <a:lnTo>
                    <a:pt x="99009" y="237883"/>
                  </a:lnTo>
                  <a:lnTo>
                    <a:pt x="172897" y="302336"/>
                  </a:lnTo>
                  <a:lnTo>
                    <a:pt x="173113" y="302374"/>
                  </a:lnTo>
                  <a:lnTo>
                    <a:pt x="173621" y="302018"/>
                  </a:lnTo>
                  <a:close/>
                </a:path>
                <a:path w="287019" h="358139">
                  <a:moveTo>
                    <a:pt x="173761" y="303771"/>
                  </a:moveTo>
                  <a:lnTo>
                    <a:pt x="173418" y="303403"/>
                  </a:lnTo>
                  <a:lnTo>
                    <a:pt x="173139" y="303390"/>
                  </a:lnTo>
                  <a:lnTo>
                    <a:pt x="163588" y="311988"/>
                  </a:lnTo>
                  <a:lnTo>
                    <a:pt x="163245" y="312305"/>
                  </a:lnTo>
                  <a:lnTo>
                    <a:pt x="163233" y="312585"/>
                  </a:lnTo>
                  <a:lnTo>
                    <a:pt x="163372" y="312762"/>
                  </a:lnTo>
                  <a:lnTo>
                    <a:pt x="168960" y="317639"/>
                  </a:lnTo>
                  <a:lnTo>
                    <a:pt x="166408" y="319938"/>
                  </a:lnTo>
                  <a:lnTo>
                    <a:pt x="166154" y="320167"/>
                  </a:lnTo>
                  <a:lnTo>
                    <a:pt x="166027" y="320319"/>
                  </a:lnTo>
                  <a:lnTo>
                    <a:pt x="166027" y="320548"/>
                  </a:lnTo>
                  <a:lnTo>
                    <a:pt x="166166" y="320725"/>
                  </a:lnTo>
                  <a:lnTo>
                    <a:pt x="169303" y="323456"/>
                  </a:lnTo>
                  <a:lnTo>
                    <a:pt x="169519" y="323494"/>
                  </a:lnTo>
                  <a:lnTo>
                    <a:pt x="169646" y="323494"/>
                  </a:lnTo>
                  <a:lnTo>
                    <a:pt x="169862" y="323342"/>
                  </a:lnTo>
                  <a:lnTo>
                    <a:pt x="170027" y="323151"/>
                  </a:lnTo>
                  <a:lnTo>
                    <a:pt x="170002" y="322859"/>
                  </a:lnTo>
                  <a:lnTo>
                    <a:pt x="167208" y="320433"/>
                  </a:lnTo>
                  <a:lnTo>
                    <a:pt x="169926" y="317982"/>
                  </a:lnTo>
                  <a:lnTo>
                    <a:pt x="170141" y="317792"/>
                  </a:lnTo>
                  <a:lnTo>
                    <a:pt x="170141" y="317563"/>
                  </a:lnTo>
                  <a:lnTo>
                    <a:pt x="169989" y="317322"/>
                  </a:lnTo>
                  <a:lnTo>
                    <a:pt x="169824" y="317131"/>
                  </a:lnTo>
                  <a:lnTo>
                    <a:pt x="164426" y="312470"/>
                  </a:lnTo>
                  <a:lnTo>
                    <a:pt x="173748" y="304063"/>
                  </a:lnTo>
                  <a:lnTo>
                    <a:pt x="173761" y="303771"/>
                  </a:lnTo>
                  <a:close/>
                </a:path>
                <a:path w="287019" h="358139">
                  <a:moveTo>
                    <a:pt x="233984" y="317055"/>
                  </a:moveTo>
                  <a:lnTo>
                    <a:pt x="233768" y="316839"/>
                  </a:lnTo>
                  <a:lnTo>
                    <a:pt x="233641" y="316687"/>
                  </a:lnTo>
                  <a:lnTo>
                    <a:pt x="232778" y="315976"/>
                  </a:lnTo>
                  <a:lnTo>
                    <a:pt x="232778" y="317182"/>
                  </a:lnTo>
                  <a:lnTo>
                    <a:pt x="226352" y="322986"/>
                  </a:lnTo>
                  <a:lnTo>
                    <a:pt x="218935" y="316522"/>
                  </a:lnTo>
                  <a:lnTo>
                    <a:pt x="225374" y="310718"/>
                  </a:lnTo>
                  <a:lnTo>
                    <a:pt x="232778" y="317182"/>
                  </a:lnTo>
                  <a:lnTo>
                    <a:pt x="232778" y="315976"/>
                  </a:lnTo>
                  <a:lnTo>
                    <a:pt x="225615" y="309702"/>
                  </a:lnTo>
                  <a:lnTo>
                    <a:pt x="225488" y="309587"/>
                  </a:lnTo>
                  <a:lnTo>
                    <a:pt x="225361" y="309600"/>
                  </a:lnTo>
                  <a:lnTo>
                    <a:pt x="225234" y="309613"/>
                  </a:lnTo>
                  <a:lnTo>
                    <a:pt x="225005" y="309816"/>
                  </a:lnTo>
                  <a:lnTo>
                    <a:pt x="218135" y="316014"/>
                  </a:lnTo>
                  <a:lnTo>
                    <a:pt x="217881" y="316242"/>
                  </a:lnTo>
                  <a:lnTo>
                    <a:pt x="217754" y="316382"/>
                  </a:lnTo>
                  <a:lnTo>
                    <a:pt x="217754" y="316522"/>
                  </a:lnTo>
                  <a:lnTo>
                    <a:pt x="217766" y="316687"/>
                  </a:lnTo>
                  <a:lnTo>
                    <a:pt x="226148" y="324002"/>
                  </a:lnTo>
                  <a:lnTo>
                    <a:pt x="226364" y="324040"/>
                  </a:lnTo>
                  <a:lnTo>
                    <a:pt x="226491" y="324040"/>
                  </a:lnTo>
                  <a:lnTo>
                    <a:pt x="226669" y="323926"/>
                  </a:lnTo>
                  <a:lnTo>
                    <a:pt x="233807" y="317487"/>
                  </a:lnTo>
                  <a:lnTo>
                    <a:pt x="233972" y="317334"/>
                  </a:lnTo>
                  <a:lnTo>
                    <a:pt x="233972" y="317207"/>
                  </a:lnTo>
                  <a:lnTo>
                    <a:pt x="233984" y="317055"/>
                  </a:lnTo>
                  <a:close/>
                </a:path>
                <a:path w="287019" h="358139">
                  <a:moveTo>
                    <a:pt x="276237" y="352767"/>
                  </a:moveTo>
                  <a:lnTo>
                    <a:pt x="276123" y="352513"/>
                  </a:lnTo>
                  <a:lnTo>
                    <a:pt x="275882" y="352412"/>
                  </a:lnTo>
                  <a:lnTo>
                    <a:pt x="275653" y="352336"/>
                  </a:lnTo>
                  <a:lnTo>
                    <a:pt x="275386" y="352437"/>
                  </a:lnTo>
                  <a:lnTo>
                    <a:pt x="275297" y="352679"/>
                  </a:lnTo>
                  <a:lnTo>
                    <a:pt x="274612" y="354431"/>
                  </a:lnTo>
                  <a:lnTo>
                    <a:pt x="274523" y="354672"/>
                  </a:lnTo>
                  <a:lnTo>
                    <a:pt x="274637" y="354926"/>
                  </a:lnTo>
                  <a:lnTo>
                    <a:pt x="274866" y="355028"/>
                  </a:lnTo>
                  <a:lnTo>
                    <a:pt x="275031" y="355053"/>
                  </a:lnTo>
                  <a:lnTo>
                    <a:pt x="275209" y="355053"/>
                  </a:lnTo>
                  <a:lnTo>
                    <a:pt x="275386" y="354939"/>
                  </a:lnTo>
                  <a:lnTo>
                    <a:pt x="275450" y="354761"/>
                  </a:lnTo>
                  <a:lnTo>
                    <a:pt x="276148" y="353009"/>
                  </a:lnTo>
                  <a:lnTo>
                    <a:pt x="276237" y="352767"/>
                  </a:lnTo>
                  <a:close/>
                </a:path>
                <a:path w="287019" h="358139">
                  <a:moveTo>
                    <a:pt x="276504" y="357428"/>
                  </a:moveTo>
                  <a:lnTo>
                    <a:pt x="276479" y="357149"/>
                  </a:lnTo>
                  <a:lnTo>
                    <a:pt x="276288" y="356984"/>
                  </a:lnTo>
                  <a:lnTo>
                    <a:pt x="276059" y="356781"/>
                  </a:lnTo>
                  <a:lnTo>
                    <a:pt x="275869" y="356616"/>
                  </a:lnTo>
                  <a:lnTo>
                    <a:pt x="275577" y="356641"/>
                  </a:lnTo>
                  <a:lnTo>
                    <a:pt x="275412" y="356819"/>
                  </a:lnTo>
                  <a:lnTo>
                    <a:pt x="275247" y="357022"/>
                  </a:lnTo>
                  <a:lnTo>
                    <a:pt x="275272" y="357301"/>
                  </a:lnTo>
                  <a:lnTo>
                    <a:pt x="275780" y="357746"/>
                  </a:lnTo>
                  <a:lnTo>
                    <a:pt x="275996" y="357784"/>
                  </a:lnTo>
                  <a:lnTo>
                    <a:pt x="276123" y="357784"/>
                  </a:lnTo>
                  <a:lnTo>
                    <a:pt x="276339" y="357632"/>
                  </a:lnTo>
                  <a:lnTo>
                    <a:pt x="276504" y="357428"/>
                  </a:lnTo>
                  <a:close/>
                </a:path>
                <a:path w="287019" h="358139">
                  <a:moveTo>
                    <a:pt x="279933" y="355587"/>
                  </a:moveTo>
                  <a:lnTo>
                    <a:pt x="279819" y="355333"/>
                  </a:lnTo>
                  <a:lnTo>
                    <a:pt x="279590" y="355244"/>
                  </a:lnTo>
                  <a:lnTo>
                    <a:pt x="279361" y="355142"/>
                  </a:lnTo>
                  <a:lnTo>
                    <a:pt x="279095" y="355257"/>
                  </a:lnTo>
                  <a:lnTo>
                    <a:pt x="279006" y="355498"/>
                  </a:lnTo>
                  <a:lnTo>
                    <a:pt x="278625" y="356450"/>
                  </a:lnTo>
                  <a:lnTo>
                    <a:pt x="278536" y="356692"/>
                  </a:lnTo>
                  <a:lnTo>
                    <a:pt x="278650" y="356946"/>
                  </a:lnTo>
                  <a:lnTo>
                    <a:pt x="278879" y="357035"/>
                  </a:lnTo>
                  <a:lnTo>
                    <a:pt x="279044" y="357073"/>
                  </a:lnTo>
                  <a:lnTo>
                    <a:pt x="279222" y="357073"/>
                  </a:lnTo>
                  <a:lnTo>
                    <a:pt x="279400" y="356958"/>
                  </a:lnTo>
                  <a:lnTo>
                    <a:pt x="279463" y="356781"/>
                  </a:lnTo>
                  <a:lnTo>
                    <a:pt x="279844" y="355828"/>
                  </a:lnTo>
                  <a:lnTo>
                    <a:pt x="279933" y="355587"/>
                  </a:lnTo>
                  <a:close/>
                </a:path>
                <a:path w="287019" h="358139">
                  <a:moveTo>
                    <a:pt x="282994" y="346341"/>
                  </a:moveTo>
                  <a:lnTo>
                    <a:pt x="282829" y="346151"/>
                  </a:lnTo>
                  <a:lnTo>
                    <a:pt x="282651" y="345973"/>
                  </a:lnTo>
                  <a:lnTo>
                    <a:pt x="282359" y="345960"/>
                  </a:lnTo>
                  <a:lnTo>
                    <a:pt x="280657" y="347510"/>
                  </a:lnTo>
                  <a:lnTo>
                    <a:pt x="280466" y="347675"/>
                  </a:lnTo>
                  <a:lnTo>
                    <a:pt x="280454" y="347954"/>
                  </a:lnTo>
                  <a:lnTo>
                    <a:pt x="280619" y="348145"/>
                  </a:lnTo>
                  <a:lnTo>
                    <a:pt x="280835" y="348297"/>
                  </a:lnTo>
                  <a:lnTo>
                    <a:pt x="280962" y="348297"/>
                  </a:lnTo>
                  <a:lnTo>
                    <a:pt x="281266" y="348183"/>
                  </a:lnTo>
                  <a:lnTo>
                    <a:pt x="282790" y="346798"/>
                  </a:lnTo>
                  <a:lnTo>
                    <a:pt x="282981" y="346633"/>
                  </a:lnTo>
                  <a:lnTo>
                    <a:pt x="282994" y="346341"/>
                  </a:lnTo>
                  <a:close/>
                </a:path>
                <a:path w="287019" h="358139">
                  <a:moveTo>
                    <a:pt x="286766" y="346887"/>
                  </a:moveTo>
                  <a:lnTo>
                    <a:pt x="286740" y="346608"/>
                  </a:lnTo>
                  <a:lnTo>
                    <a:pt x="286550" y="346443"/>
                  </a:lnTo>
                  <a:lnTo>
                    <a:pt x="286321" y="346240"/>
                  </a:lnTo>
                  <a:lnTo>
                    <a:pt x="286131" y="346075"/>
                  </a:lnTo>
                  <a:lnTo>
                    <a:pt x="285838" y="346100"/>
                  </a:lnTo>
                  <a:lnTo>
                    <a:pt x="285673" y="346278"/>
                  </a:lnTo>
                  <a:lnTo>
                    <a:pt x="285508" y="346481"/>
                  </a:lnTo>
                  <a:lnTo>
                    <a:pt x="285534" y="346760"/>
                  </a:lnTo>
                  <a:lnTo>
                    <a:pt x="286042" y="347205"/>
                  </a:lnTo>
                  <a:lnTo>
                    <a:pt x="286258" y="347243"/>
                  </a:lnTo>
                  <a:lnTo>
                    <a:pt x="286385" y="347243"/>
                  </a:lnTo>
                  <a:lnTo>
                    <a:pt x="286600" y="347091"/>
                  </a:lnTo>
                  <a:lnTo>
                    <a:pt x="286766" y="346887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9536" y="5332120"/>
              <a:ext cx="295910" cy="378460"/>
            </a:xfrm>
            <a:custGeom>
              <a:avLst/>
              <a:gdLst/>
              <a:ahLst/>
              <a:cxnLst/>
              <a:rect l="l" t="t" r="r" b="b"/>
              <a:pathLst>
                <a:path w="295909" h="378460">
                  <a:moveTo>
                    <a:pt x="1308" y="200863"/>
                  </a:moveTo>
                  <a:lnTo>
                    <a:pt x="1181" y="200609"/>
                  </a:lnTo>
                  <a:lnTo>
                    <a:pt x="952" y="200520"/>
                  </a:lnTo>
                  <a:lnTo>
                    <a:pt x="685" y="200431"/>
                  </a:lnTo>
                  <a:lnTo>
                    <a:pt x="457" y="200558"/>
                  </a:lnTo>
                  <a:lnTo>
                    <a:pt x="76" y="201612"/>
                  </a:lnTo>
                  <a:lnTo>
                    <a:pt x="0" y="201841"/>
                  </a:lnTo>
                  <a:lnTo>
                    <a:pt x="114" y="202107"/>
                  </a:lnTo>
                  <a:lnTo>
                    <a:pt x="355" y="202196"/>
                  </a:lnTo>
                  <a:lnTo>
                    <a:pt x="508" y="202222"/>
                  </a:lnTo>
                  <a:lnTo>
                    <a:pt x="698" y="202222"/>
                  </a:lnTo>
                  <a:lnTo>
                    <a:pt x="876" y="202107"/>
                  </a:lnTo>
                  <a:lnTo>
                    <a:pt x="939" y="201917"/>
                  </a:lnTo>
                  <a:lnTo>
                    <a:pt x="1231" y="201091"/>
                  </a:lnTo>
                  <a:lnTo>
                    <a:pt x="1308" y="200863"/>
                  </a:lnTo>
                  <a:close/>
                </a:path>
                <a:path w="295909" h="378460">
                  <a:moveTo>
                    <a:pt x="21488" y="175768"/>
                  </a:moveTo>
                  <a:lnTo>
                    <a:pt x="21374" y="175501"/>
                  </a:lnTo>
                  <a:lnTo>
                    <a:pt x="16446" y="173316"/>
                  </a:lnTo>
                  <a:lnTo>
                    <a:pt x="16230" y="173202"/>
                  </a:lnTo>
                  <a:lnTo>
                    <a:pt x="15951" y="173316"/>
                  </a:lnTo>
                  <a:lnTo>
                    <a:pt x="15748" y="173774"/>
                  </a:lnTo>
                  <a:lnTo>
                    <a:pt x="15849" y="174040"/>
                  </a:lnTo>
                  <a:lnTo>
                    <a:pt x="20840" y="176250"/>
                  </a:lnTo>
                  <a:lnTo>
                    <a:pt x="20967" y="176263"/>
                  </a:lnTo>
                  <a:lnTo>
                    <a:pt x="21145" y="176263"/>
                  </a:lnTo>
                  <a:lnTo>
                    <a:pt x="21310" y="176161"/>
                  </a:lnTo>
                  <a:lnTo>
                    <a:pt x="21488" y="175768"/>
                  </a:lnTo>
                  <a:close/>
                </a:path>
                <a:path w="295909" h="378460">
                  <a:moveTo>
                    <a:pt x="22352" y="173774"/>
                  </a:moveTo>
                  <a:lnTo>
                    <a:pt x="22237" y="173507"/>
                  </a:lnTo>
                  <a:lnTo>
                    <a:pt x="22009" y="173418"/>
                  </a:lnTo>
                  <a:lnTo>
                    <a:pt x="21767" y="173316"/>
                  </a:lnTo>
                  <a:lnTo>
                    <a:pt x="21513" y="173431"/>
                  </a:lnTo>
                  <a:lnTo>
                    <a:pt x="21412" y="173659"/>
                  </a:lnTo>
                  <a:lnTo>
                    <a:pt x="21348" y="173812"/>
                  </a:lnTo>
                  <a:lnTo>
                    <a:pt x="17487" y="172085"/>
                  </a:lnTo>
                  <a:lnTo>
                    <a:pt x="18034" y="170586"/>
                  </a:lnTo>
                  <a:lnTo>
                    <a:pt x="17907" y="170319"/>
                  </a:lnTo>
                  <a:lnTo>
                    <a:pt x="17665" y="170243"/>
                  </a:lnTo>
                  <a:lnTo>
                    <a:pt x="17424" y="170141"/>
                  </a:lnTo>
                  <a:lnTo>
                    <a:pt x="17170" y="170281"/>
                  </a:lnTo>
                  <a:lnTo>
                    <a:pt x="17094" y="170510"/>
                  </a:lnTo>
                  <a:lnTo>
                    <a:pt x="16967" y="170827"/>
                  </a:lnTo>
                  <a:lnTo>
                    <a:pt x="16878" y="170611"/>
                  </a:lnTo>
                  <a:lnTo>
                    <a:pt x="16649" y="170535"/>
                  </a:lnTo>
                  <a:lnTo>
                    <a:pt x="16408" y="170434"/>
                  </a:lnTo>
                  <a:lnTo>
                    <a:pt x="16154" y="170573"/>
                  </a:lnTo>
                  <a:lnTo>
                    <a:pt x="16065" y="170802"/>
                  </a:lnTo>
                  <a:lnTo>
                    <a:pt x="15925" y="171107"/>
                  </a:lnTo>
                  <a:lnTo>
                    <a:pt x="15367" y="172681"/>
                  </a:lnTo>
                  <a:lnTo>
                    <a:pt x="15303" y="172821"/>
                  </a:lnTo>
                  <a:lnTo>
                    <a:pt x="15417" y="173177"/>
                  </a:lnTo>
                  <a:lnTo>
                    <a:pt x="15646" y="173266"/>
                  </a:lnTo>
                  <a:lnTo>
                    <a:pt x="15798" y="173291"/>
                  </a:lnTo>
                  <a:lnTo>
                    <a:pt x="15989" y="173291"/>
                  </a:lnTo>
                  <a:lnTo>
                    <a:pt x="16167" y="173177"/>
                  </a:lnTo>
                  <a:lnTo>
                    <a:pt x="16230" y="172986"/>
                  </a:lnTo>
                  <a:lnTo>
                    <a:pt x="16306" y="172808"/>
                  </a:lnTo>
                  <a:lnTo>
                    <a:pt x="16408" y="172580"/>
                  </a:lnTo>
                  <a:lnTo>
                    <a:pt x="16764" y="172758"/>
                  </a:lnTo>
                  <a:lnTo>
                    <a:pt x="21183" y="174726"/>
                  </a:lnTo>
                  <a:lnTo>
                    <a:pt x="21374" y="174802"/>
                  </a:lnTo>
                  <a:lnTo>
                    <a:pt x="21602" y="174853"/>
                  </a:lnTo>
                  <a:lnTo>
                    <a:pt x="21780" y="174853"/>
                  </a:lnTo>
                  <a:lnTo>
                    <a:pt x="21945" y="174752"/>
                  </a:lnTo>
                  <a:lnTo>
                    <a:pt x="22021" y="174574"/>
                  </a:lnTo>
                  <a:lnTo>
                    <a:pt x="22123" y="174358"/>
                  </a:lnTo>
                  <a:lnTo>
                    <a:pt x="22250" y="174015"/>
                  </a:lnTo>
                  <a:lnTo>
                    <a:pt x="22352" y="173774"/>
                  </a:lnTo>
                  <a:close/>
                </a:path>
                <a:path w="295909" h="378460">
                  <a:moveTo>
                    <a:pt x="25273" y="210362"/>
                  </a:moveTo>
                  <a:lnTo>
                    <a:pt x="25171" y="210096"/>
                  </a:lnTo>
                  <a:lnTo>
                    <a:pt x="24942" y="209994"/>
                  </a:lnTo>
                  <a:lnTo>
                    <a:pt x="24701" y="209867"/>
                  </a:lnTo>
                  <a:lnTo>
                    <a:pt x="24434" y="210007"/>
                  </a:lnTo>
                  <a:lnTo>
                    <a:pt x="24345" y="210223"/>
                  </a:lnTo>
                  <a:lnTo>
                    <a:pt x="23888" y="211251"/>
                  </a:lnTo>
                  <a:lnTo>
                    <a:pt x="24003" y="211518"/>
                  </a:lnTo>
                  <a:lnTo>
                    <a:pt x="24282" y="211645"/>
                  </a:lnTo>
                  <a:lnTo>
                    <a:pt x="24409" y="211658"/>
                  </a:lnTo>
                  <a:lnTo>
                    <a:pt x="24587" y="211658"/>
                  </a:lnTo>
                  <a:lnTo>
                    <a:pt x="24752" y="211556"/>
                  </a:lnTo>
                  <a:lnTo>
                    <a:pt x="25273" y="210362"/>
                  </a:lnTo>
                  <a:close/>
                </a:path>
                <a:path w="295909" h="378460">
                  <a:moveTo>
                    <a:pt x="38849" y="190868"/>
                  </a:moveTo>
                  <a:lnTo>
                    <a:pt x="38823" y="190588"/>
                  </a:lnTo>
                  <a:lnTo>
                    <a:pt x="21920" y="175831"/>
                  </a:lnTo>
                  <a:lnTo>
                    <a:pt x="21628" y="175856"/>
                  </a:lnTo>
                  <a:lnTo>
                    <a:pt x="21297" y="176237"/>
                  </a:lnTo>
                  <a:lnTo>
                    <a:pt x="21323" y="176517"/>
                  </a:lnTo>
                  <a:lnTo>
                    <a:pt x="38125" y="191185"/>
                  </a:lnTo>
                  <a:lnTo>
                    <a:pt x="38341" y="191223"/>
                  </a:lnTo>
                  <a:lnTo>
                    <a:pt x="38468" y="191223"/>
                  </a:lnTo>
                  <a:lnTo>
                    <a:pt x="38684" y="191071"/>
                  </a:lnTo>
                  <a:lnTo>
                    <a:pt x="38849" y="190868"/>
                  </a:lnTo>
                  <a:close/>
                </a:path>
                <a:path w="295909" h="378460">
                  <a:moveTo>
                    <a:pt x="40957" y="188849"/>
                  </a:moveTo>
                  <a:lnTo>
                    <a:pt x="40855" y="188582"/>
                  </a:lnTo>
                  <a:lnTo>
                    <a:pt x="40627" y="188480"/>
                  </a:lnTo>
                  <a:lnTo>
                    <a:pt x="40652" y="188290"/>
                  </a:lnTo>
                  <a:lnTo>
                    <a:pt x="40741" y="188061"/>
                  </a:lnTo>
                  <a:lnTo>
                    <a:pt x="40640" y="187794"/>
                  </a:lnTo>
                  <a:lnTo>
                    <a:pt x="40411" y="187693"/>
                  </a:lnTo>
                  <a:lnTo>
                    <a:pt x="40182" y="187566"/>
                  </a:lnTo>
                  <a:lnTo>
                    <a:pt x="39916" y="187693"/>
                  </a:lnTo>
                  <a:lnTo>
                    <a:pt x="39344" y="188963"/>
                  </a:lnTo>
                  <a:lnTo>
                    <a:pt x="23533" y="175171"/>
                  </a:lnTo>
                  <a:lnTo>
                    <a:pt x="23647" y="174917"/>
                  </a:lnTo>
                  <a:lnTo>
                    <a:pt x="23533" y="174650"/>
                  </a:lnTo>
                  <a:lnTo>
                    <a:pt x="23291" y="174561"/>
                  </a:lnTo>
                  <a:lnTo>
                    <a:pt x="23063" y="174459"/>
                  </a:lnTo>
                  <a:lnTo>
                    <a:pt x="22796" y="174586"/>
                  </a:lnTo>
                  <a:lnTo>
                    <a:pt x="22707" y="174815"/>
                  </a:lnTo>
                  <a:lnTo>
                    <a:pt x="22606" y="175056"/>
                  </a:lnTo>
                  <a:lnTo>
                    <a:pt x="22504" y="175183"/>
                  </a:lnTo>
                  <a:lnTo>
                    <a:pt x="22479" y="175361"/>
                  </a:lnTo>
                  <a:lnTo>
                    <a:pt x="22593" y="175628"/>
                  </a:lnTo>
                  <a:lnTo>
                    <a:pt x="22783" y="175704"/>
                  </a:lnTo>
                  <a:lnTo>
                    <a:pt x="39065" y="189915"/>
                  </a:lnTo>
                  <a:lnTo>
                    <a:pt x="39268" y="190106"/>
                  </a:lnTo>
                  <a:lnTo>
                    <a:pt x="39319" y="190296"/>
                  </a:lnTo>
                  <a:lnTo>
                    <a:pt x="39217" y="190538"/>
                  </a:lnTo>
                  <a:lnTo>
                    <a:pt x="39331" y="190804"/>
                  </a:lnTo>
                  <a:lnTo>
                    <a:pt x="39611" y="190931"/>
                  </a:lnTo>
                  <a:lnTo>
                    <a:pt x="39738" y="190944"/>
                  </a:lnTo>
                  <a:lnTo>
                    <a:pt x="39916" y="190944"/>
                  </a:lnTo>
                  <a:lnTo>
                    <a:pt x="40081" y="190842"/>
                  </a:lnTo>
                  <a:lnTo>
                    <a:pt x="40868" y="189077"/>
                  </a:lnTo>
                  <a:lnTo>
                    <a:pt x="40957" y="188849"/>
                  </a:lnTo>
                  <a:close/>
                </a:path>
                <a:path w="295909" h="378460">
                  <a:moveTo>
                    <a:pt x="71221" y="508"/>
                  </a:moveTo>
                  <a:lnTo>
                    <a:pt x="71132" y="228"/>
                  </a:lnTo>
                  <a:lnTo>
                    <a:pt x="70904" y="114"/>
                  </a:lnTo>
                  <a:lnTo>
                    <a:pt x="70688" y="0"/>
                  </a:lnTo>
                  <a:lnTo>
                    <a:pt x="70421" y="88"/>
                  </a:lnTo>
                  <a:lnTo>
                    <a:pt x="70294" y="317"/>
                  </a:lnTo>
                  <a:lnTo>
                    <a:pt x="69646" y="1574"/>
                  </a:lnTo>
                  <a:lnTo>
                    <a:pt x="69532" y="1790"/>
                  </a:lnTo>
                  <a:lnTo>
                    <a:pt x="69621" y="2070"/>
                  </a:lnTo>
                  <a:lnTo>
                    <a:pt x="69913" y="2222"/>
                  </a:lnTo>
                  <a:lnTo>
                    <a:pt x="70053" y="2235"/>
                  </a:lnTo>
                  <a:lnTo>
                    <a:pt x="70218" y="2235"/>
                  </a:lnTo>
                  <a:lnTo>
                    <a:pt x="70370" y="2146"/>
                  </a:lnTo>
                  <a:lnTo>
                    <a:pt x="70459" y="1981"/>
                  </a:lnTo>
                  <a:lnTo>
                    <a:pt x="71107" y="723"/>
                  </a:lnTo>
                  <a:lnTo>
                    <a:pt x="71221" y="508"/>
                  </a:lnTo>
                  <a:close/>
                </a:path>
                <a:path w="295909" h="378460">
                  <a:moveTo>
                    <a:pt x="97828" y="237680"/>
                  </a:moveTo>
                  <a:lnTo>
                    <a:pt x="97485" y="237312"/>
                  </a:lnTo>
                  <a:lnTo>
                    <a:pt x="97205" y="237299"/>
                  </a:lnTo>
                  <a:lnTo>
                    <a:pt x="59105" y="271653"/>
                  </a:lnTo>
                  <a:lnTo>
                    <a:pt x="59093" y="271932"/>
                  </a:lnTo>
                  <a:lnTo>
                    <a:pt x="59474" y="272275"/>
                  </a:lnTo>
                  <a:lnTo>
                    <a:pt x="59601" y="272275"/>
                  </a:lnTo>
                  <a:lnTo>
                    <a:pt x="59905" y="272161"/>
                  </a:lnTo>
                  <a:lnTo>
                    <a:pt x="97815" y="237972"/>
                  </a:lnTo>
                  <a:lnTo>
                    <a:pt x="97828" y="237680"/>
                  </a:lnTo>
                  <a:close/>
                </a:path>
                <a:path w="295909" h="378460">
                  <a:moveTo>
                    <a:pt x="152971" y="328002"/>
                  </a:moveTo>
                  <a:lnTo>
                    <a:pt x="152844" y="327736"/>
                  </a:lnTo>
                  <a:lnTo>
                    <a:pt x="152704" y="327685"/>
                  </a:lnTo>
                  <a:lnTo>
                    <a:pt x="152400" y="327583"/>
                  </a:lnTo>
                  <a:lnTo>
                    <a:pt x="152120" y="327685"/>
                  </a:lnTo>
                  <a:lnTo>
                    <a:pt x="152069" y="327812"/>
                  </a:lnTo>
                  <a:lnTo>
                    <a:pt x="149847" y="329819"/>
                  </a:lnTo>
                  <a:lnTo>
                    <a:pt x="148653" y="328777"/>
                  </a:lnTo>
                  <a:lnTo>
                    <a:pt x="150914" y="322783"/>
                  </a:lnTo>
                  <a:lnTo>
                    <a:pt x="150799" y="322516"/>
                  </a:lnTo>
                  <a:lnTo>
                    <a:pt x="150317" y="322326"/>
                  </a:lnTo>
                  <a:lnTo>
                    <a:pt x="150063" y="322453"/>
                  </a:lnTo>
                  <a:lnTo>
                    <a:pt x="147739" y="328676"/>
                  </a:lnTo>
                  <a:lnTo>
                    <a:pt x="147624" y="328803"/>
                  </a:lnTo>
                  <a:lnTo>
                    <a:pt x="147637" y="328955"/>
                  </a:lnTo>
                  <a:lnTo>
                    <a:pt x="147650" y="329082"/>
                  </a:lnTo>
                  <a:lnTo>
                    <a:pt x="147739" y="329247"/>
                  </a:lnTo>
                  <a:lnTo>
                    <a:pt x="147891" y="329311"/>
                  </a:lnTo>
                  <a:lnTo>
                    <a:pt x="149313" y="330555"/>
                  </a:lnTo>
                  <a:lnTo>
                    <a:pt x="149021" y="331330"/>
                  </a:lnTo>
                  <a:lnTo>
                    <a:pt x="145592" y="328320"/>
                  </a:lnTo>
                  <a:lnTo>
                    <a:pt x="145961" y="327393"/>
                  </a:lnTo>
                  <a:lnTo>
                    <a:pt x="146037" y="327164"/>
                  </a:lnTo>
                  <a:lnTo>
                    <a:pt x="145923" y="326898"/>
                  </a:lnTo>
                  <a:lnTo>
                    <a:pt x="145694" y="326809"/>
                  </a:lnTo>
                  <a:lnTo>
                    <a:pt x="145453" y="326720"/>
                  </a:lnTo>
                  <a:lnTo>
                    <a:pt x="145199" y="326834"/>
                  </a:lnTo>
                  <a:lnTo>
                    <a:pt x="144678" y="328244"/>
                  </a:lnTo>
                  <a:lnTo>
                    <a:pt x="144576" y="328498"/>
                  </a:lnTo>
                  <a:lnTo>
                    <a:pt x="144589" y="328637"/>
                  </a:lnTo>
                  <a:lnTo>
                    <a:pt x="144678" y="328803"/>
                  </a:lnTo>
                  <a:lnTo>
                    <a:pt x="144856" y="328879"/>
                  </a:lnTo>
                  <a:lnTo>
                    <a:pt x="149453" y="332892"/>
                  </a:lnTo>
                  <a:lnTo>
                    <a:pt x="149669" y="332930"/>
                  </a:lnTo>
                  <a:lnTo>
                    <a:pt x="149796" y="332930"/>
                  </a:lnTo>
                  <a:lnTo>
                    <a:pt x="150012" y="332778"/>
                  </a:lnTo>
                  <a:lnTo>
                    <a:pt x="150177" y="332587"/>
                  </a:lnTo>
                  <a:lnTo>
                    <a:pt x="150152" y="332295"/>
                  </a:lnTo>
                  <a:lnTo>
                    <a:pt x="149479" y="331724"/>
                  </a:lnTo>
                  <a:lnTo>
                    <a:pt x="149720" y="331724"/>
                  </a:lnTo>
                  <a:lnTo>
                    <a:pt x="149885" y="331609"/>
                  </a:lnTo>
                  <a:lnTo>
                    <a:pt x="149948" y="331431"/>
                  </a:lnTo>
                  <a:lnTo>
                    <a:pt x="150228" y="330695"/>
                  </a:lnTo>
                  <a:lnTo>
                    <a:pt x="151777" y="329298"/>
                  </a:lnTo>
                  <a:lnTo>
                    <a:pt x="151968" y="329361"/>
                  </a:lnTo>
                  <a:lnTo>
                    <a:pt x="152133" y="329387"/>
                  </a:lnTo>
                  <a:lnTo>
                    <a:pt x="152323" y="329387"/>
                  </a:lnTo>
                  <a:lnTo>
                    <a:pt x="152488" y="329272"/>
                  </a:lnTo>
                  <a:lnTo>
                    <a:pt x="152552" y="329095"/>
                  </a:lnTo>
                  <a:lnTo>
                    <a:pt x="152844" y="328333"/>
                  </a:lnTo>
                  <a:lnTo>
                    <a:pt x="152946" y="328053"/>
                  </a:lnTo>
                  <a:close/>
                </a:path>
                <a:path w="295909" h="378460">
                  <a:moveTo>
                    <a:pt x="154749" y="331038"/>
                  </a:moveTo>
                  <a:lnTo>
                    <a:pt x="154724" y="330758"/>
                  </a:lnTo>
                  <a:lnTo>
                    <a:pt x="154533" y="330593"/>
                  </a:lnTo>
                  <a:lnTo>
                    <a:pt x="154393" y="330466"/>
                  </a:lnTo>
                  <a:lnTo>
                    <a:pt x="154203" y="330301"/>
                  </a:lnTo>
                  <a:lnTo>
                    <a:pt x="153924" y="330327"/>
                  </a:lnTo>
                  <a:lnTo>
                    <a:pt x="153593" y="330708"/>
                  </a:lnTo>
                  <a:lnTo>
                    <a:pt x="153606" y="330987"/>
                  </a:lnTo>
                  <a:lnTo>
                    <a:pt x="153797" y="331152"/>
                  </a:lnTo>
                  <a:lnTo>
                    <a:pt x="154025" y="331355"/>
                  </a:lnTo>
                  <a:lnTo>
                    <a:pt x="154241" y="331393"/>
                  </a:lnTo>
                  <a:lnTo>
                    <a:pt x="154368" y="331393"/>
                  </a:lnTo>
                  <a:lnTo>
                    <a:pt x="154584" y="331241"/>
                  </a:lnTo>
                  <a:lnTo>
                    <a:pt x="154749" y="331038"/>
                  </a:lnTo>
                  <a:close/>
                </a:path>
                <a:path w="295909" h="378460">
                  <a:moveTo>
                    <a:pt x="154825" y="328866"/>
                  </a:moveTo>
                  <a:lnTo>
                    <a:pt x="154800" y="328587"/>
                  </a:lnTo>
                  <a:lnTo>
                    <a:pt x="154012" y="327914"/>
                  </a:lnTo>
                  <a:lnTo>
                    <a:pt x="153962" y="327787"/>
                  </a:lnTo>
                  <a:lnTo>
                    <a:pt x="153809" y="327736"/>
                  </a:lnTo>
                  <a:lnTo>
                    <a:pt x="153682" y="327609"/>
                  </a:lnTo>
                  <a:lnTo>
                    <a:pt x="153517" y="327634"/>
                  </a:lnTo>
                  <a:lnTo>
                    <a:pt x="153390" y="327634"/>
                  </a:lnTo>
                  <a:lnTo>
                    <a:pt x="153238" y="327723"/>
                  </a:lnTo>
                  <a:lnTo>
                    <a:pt x="153187" y="327863"/>
                  </a:lnTo>
                  <a:lnTo>
                    <a:pt x="153060" y="328015"/>
                  </a:lnTo>
                  <a:lnTo>
                    <a:pt x="153073" y="328168"/>
                  </a:lnTo>
                  <a:lnTo>
                    <a:pt x="152831" y="328815"/>
                  </a:lnTo>
                  <a:lnTo>
                    <a:pt x="152742" y="329044"/>
                  </a:lnTo>
                  <a:lnTo>
                    <a:pt x="152857" y="329311"/>
                  </a:lnTo>
                  <a:lnTo>
                    <a:pt x="153085" y="329399"/>
                  </a:lnTo>
                  <a:lnTo>
                    <a:pt x="153250" y="329425"/>
                  </a:lnTo>
                  <a:lnTo>
                    <a:pt x="153441" y="329425"/>
                  </a:lnTo>
                  <a:lnTo>
                    <a:pt x="153606" y="329311"/>
                  </a:lnTo>
                  <a:lnTo>
                    <a:pt x="153670" y="329120"/>
                  </a:lnTo>
                  <a:lnTo>
                    <a:pt x="153758" y="328891"/>
                  </a:lnTo>
                  <a:lnTo>
                    <a:pt x="154101" y="329184"/>
                  </a:lnTo>
                  <a:lnTo>
                    <a:pt x="154317" y="329222"/>
                  </a:lnTo>
                  <a:lnTo>
                    <a:pt x="154444" y="329222"/>
                  </a:lnTo>
                  <a:lnTo>
                    <a:pt x="154660" y="329069"/>
                  </a:lnTo>
                  <a:lnTo>
                    <a:pt x="154825" y="328866"/>
                  </a:lnTo>
                  <a:close/>
                </a:path>
                <a:path w="295909" h="378460">
                  <a:moveTo>
                    <a:pt x="158064" y="332105"/>
                  </a:moveTo>
                  <a:lnTo>
                    <a:pt x="157937" y="331851"/>
                  </a:lnTo>
                  <a:lnTo>
                    <a:pt x="157708" y="331762"/>
                  </a:lnTo>
                  <a:lnTo>
                    <a:pt x="157467" y="331660"/>
                  </a:lnTo>
                  <a:lnTo>
                    <a:pt x="157213" y="331787"/>
                  </a:lnTo>
                  <a:lnTo>
                    <a:pt x="157124" y="332016"/>
                  </a:lnTo>
                  <a:lnTo>
                    <a:pt x="156883" y="332651"/>
                  </a:lnTo>
                  <a:lnTo>
                    <a:pt x="155981" y="331851"/>
                  </a:lnTo>
                  <a:lnTo>
                    <a:pt x="155803" y="331685"/>
                  </a:lnTo>
                  <a:lnTo>
                    <a:pt x="155511" y="331711"/>
                  </a:lnTo>
                  <a:lnTo>
                    <a:pt x="155346" y="331901"/>
                  </a:lnTo>
                  <a:lnTo>
                    <a:pt x="155181" y="332079"/>
                  </a:lnTo>
                  <a:lnTo>
                    <a:pt x="155206" y="332371"/>
                  </a:lnTo>
                  <a:lnTo>
                    <a:pt x="156629" y="333629"/>
                  </a:lnTo>
                  <a:lnTo>
                    <a:pt x="156692" y="333756"/>
                  </a:lnTo>
                  <a:lnTo>
                    <a:pt x="156845" y="333832"/>
                  </a:lnTo>
                  <a:lnTo>
                    <a:pt x="157086" y="333870"/>
                  </a:lnTo>
                  <a:lnTo>
                    <a:pt x="157213" y="333870"/>
                  </a:lnTo>
                  <a:lnTo>
                    <a:pt x="157441" y="333756"/>
                  </a:lnTo>
                  <a:lnTo>
                    <a:pt x="157594" y="333527"/>
                  </a:lnTo>
                  <a:lnTo>
                    <a:pt x="157568" y="333387"/>
                  </a:lnTo>
                  <a:lnTo>
                    <a:pt x="157975" y="332346"/>
                  </a:lnTo>
                  <a:lnTo>
                    <a:pt x="158064" y="332105"/>
                  </a:lnTo>
                  <a:close/>
                </a:path>
                <a:path w="295909" h="378460">
                  <a:moveTo>
                    <a:pt x="168173" y="317080"/>
                  </a:moveTo>
                  <a:lnTo>
                    <a:pt x="168148" y="316801"/>
                  </a:lnTo>
                  <a:lnTo>
                    <a:pt x="162839" y="312166"/>
                  </a:lnTo>
                  <a:lnTo>
                    <a:pt x="162953" y="311886"/>
                  </a:lnTo>
                  <a:lnTo>
                    <a:pt x="163029" y="311645"/>
                  </a:lnTo>
                  <a:lnTo>
                    <a:pt x="162890" y="311429"/>
                  </a:lnTo>
                  <a:lnTo>
                    <a:pt x="162648" y="311340"/>
                  </a:lnTo>
                  <a:lnTo>
                    <a:pt x="162420" y="311264"/>
                  </a:lnTo>
                  <a:lnTo>
                    <a:pt x="162140" y="311442"/>
                  </a:lnTo>
                  <a:lnTo>
                    <a:pt x="161988" y="311899"/>
                  </a:lnTo>
                  <a:lnTo>
                    <a:pt x="162115" y="312166"/>
                  </a:lnTo>
                  <a:lnTo>
                    <a:pt x="162356" y="312242"/>
                  </a:lnTo>
                  <a:lnTo>
                    <a:pt x="162483" y="312267"/>
                  </a:lnTo>
                  <a:lnTo>
                    <a:pt x="162229" y="312572"/>
                  </a:lnTo>
                  <a:lnTo>
                    <a:pt x="162242" y="312851"/>
                  </a:lnTo>
                  <a:lnTo>
                    <a:pt x="167449" y="317398"/>
                  </a:lnTo>
                  <a:lnTo>
                    <a:pt x="167665" y="317436"/>
                  </a:lnTo>
                  <a:lnTo>
                    <a:pt x="167792" y="317436"/>
                  </a:lnTo>
                  <a:lnTo>
                    <a:pt x="168008" y="317284"/>
                  </a:lnTo>
                  <a:lnTo>
                    <a:pt x="168173" y="317080"/>
                  </a:lnTo>
                  <a:close/>
                </a:path>
                <a:path w="295909" h="378460">
                  <a:moveTo>
                    <a:pt x="172847" y="302425"/>
                  </a:moveTo>
                  <a:lnTo>
                    <a:pt x="172720" y="302171"/>
                  </a:lnTo>
                  <a:lnTo>
                    <a:pt x="172593" y="302133"/>
                  </a:lnTo>
                  <a:lnTo>
                    <a:pt x="172580" y="301942"/>
                  </a:lnTo>
                  <a:lnTo>
                    <a:pt x="98590" y="237401"/>
                  </a:lnTo>
                  <a:lnTo>
                    <a:pt x="98310" y="237426"/>
                  </a:lnTo>
                  <a:lnTo>
                    <a:pt x="97980" y="237807"/>
                  </a:lnTo>
                  <a:lnTo>
                    <a:pt x="97993" y="238086"/>
                  </a:lnTo>
                  <a:lnTo>
                    <a:pt x="171843" y="302514"/>
                  </a:lnTo>
                  <a:lnTo>
                    <a:pt x="171767" y="302742"/>
                  </a:lnTo>
                  <a:lnTo>
                    <a:pt x="171653" y="303098"/>
                  </a:lnTo>
                  <a:lnTo>
                    <a:pt x="171792" y="303314"/>
                  </a:lnTo>
                  <a:lnTo>
                    <a:pt x="172021" y="303441"/>
                  </a:lnTo>
                  <a:lnTo>
                    <a:pt x="172148" y="303441"/>
                  </a:lnTo>
                  <a:lnTo>
                    <a:pt x="172275" y="303428"/>
                  </a:lnTo>
                  <a:lnTo>
                    <a:pt x="172542" y="303314"/>
                  </a:lnTo>
                  <a:lnTo>
                    <a:pt x="172656" y="303161"/>
                  </a:lnTo>
                  <a:lnTo>
                    <a:pt x="172669" y="302907"/>
                  </a:lnTo>
                  <a:lnTo>
                    <a:pt x="172758" y="302666"/>
                  </a:lnTo>
                  <a:lnTo>
                    <a:pt x="172847" y="302425"/>
                  </a:lnTo>
                  <a:close/>
                </a:path>
                <a:path w="295909" h="378460">
                  <a:moveTo>
                    <a:pt x="188658" y="364299"/>
                  </a:moveTo>
                  <a:lnTo>
                    <a:pt x="188531" y="364032"/>
                  </a:lnTo>
                  <a:lnTo>
                    <a:pt x="188302" y="363956"/>
                  </a:lnTo>
                  <a:lnTo>
                    <a:pt x="188061" y="363855"/>
                  </a:lnTo>
                  <a:lnTo>
                    <a:pt x="187807" y="363994"/>
                  </a:lnTo>
                  <a:lnTo>
                    <a:pt x="187718" y="364223"/>
                  </a:lnTo>
                  <a:lnTo>
                    <a:pt x="187426" y="365036"/>
                  </a:lnTo>
                  <a:lnTo>
                    <a:pt x="187350" y="365264"/>
                  </a:lnTo>
                  <a:lnTo>
                    <a:pt x="187477" y="365531"/>
                  </a:lnTo>
                  <a:lnTo>
                    <a:pt x="187706" y="365620"/>
                  </a:lnTo>
                  <a:lnTo>
                    <a:pt x="187858" y="365645"/>
                  </a:lnTo>
                  <a:lnTo>
                    <a:pt x="188048" y="365645"/>
                  </a:lnTo>
                  <a:lnTo>
                    <a:pt x="188214" y="365531"/>
                  </a:lnTo>
                  <a:lnTo>
                    <a:pt x="188290" y="365340"/>
                  </a:lnTo>
                  <a:lnTo>
                    <a:pt x="188582" y="364528"/>
                  </a:lnTo>
                  <a:lnTo>
                    <a:pt x="188658" y="364299"/>
                  </a:lnTo>
                  <a:close/>
                </a:path>
                <a:path w="295909" h="378460">
                  <a:moveTo>
                    <a:pt x="190068" y="366255"/>
                  </a:moveTo>
                  <a:lnTo>
                    <a:pt x="189941" y="366064"/>
                  </a:lnTo>
                  <a:lnTo>
                    <a:pt x="189750" y="365874"/>
                  </a:lnTo>
                  <a:lnTo>
                    <a:pt x="189433" y="365874"/>
                  </a:lnTo>
                  <a:lnTo>
                    <a:pt x="189179" y="366128"/>
                  </a:lnTo>
                  <a:lnTo>
                    <a:pt x="189179" y="366509"/>
                  </a:lnTo>
                  <a:lnTo>
                    <a:pt x="189306" y="366699"/>
                  </a:lnTo>
                  <a:lnTo>
                    <a:pt x="189496" y="366826"/>
                  </a:lnTo>
                  <a:lnTo>
                    <a:pt x="189623" y="366826"/>
                  </a:lnTo>
                  <a:lnTo>
                    <a:pt x="189750" y="366826"/>
                  </a:lnTo>
                  <a:lnTo>
                    <a:pt x="189941" y="366699"/>
                  </a:lnTo>
                  <a:lnTo>
                    <a:pt x="190068" y="366509"/>
                  </a:lnTo>
                  <a:lnTo>
                    <a:pt x="190068" y="366255"/>
                  </a:lnTo>
                  <a:close/>
                </a:path>
                <a:path w="295909" h="378460">
                  <a:moveTo>
                    <a:pt x="192760" y="368363"/>
                  </a:moveTo>
                  <a:lnTo>
                    <a:pt x="192506" y="367982"/>
                  </a:lnTo>
                  <a:lnTo>
                    <a:pt x="192125" y="368046"/>
                  </a:lnTo>
                  <a:lnTo>
                    <a:pt x="191935" y="368300"/>
                  </a:lnTo>
                  <a:lnTo>
                    <a:pt x="191871" y="368490"/>
                  </a:lnTo>
                  <a:lnTo>
                    <a:pt x="191871" y="368617"/>
                  </a:lnTo>
                  <a:lnTo>
                    <a:pt x="191998" y="368808"/>
                  </a:lnTo>
                  <a:lnTo>
                    <a:pt x="192189" y="368935"/>
                  </a:lnTo>
                  <a:lnTo>
                    <a:pt x="192316" y="368935"/>
                  </a:lnTo>
                  <a:lnTo>
                    <a:pt x="192506" y="368935"/>
                  </a:lnTo>
                  <a:lnTo>
                    <a:pt x="192633" y="368808"/>
                  </a:lnTo>
                  <a:lnTo>
                    <a:pt x="192760" y="368617"/>
                  </a:lnTo>
                  <a:lnTo>
                    <a:pt x="192760" y="368363"/>
                  </a:lnTo>
                  <a:close/>
                </a:path>
                <a:path w="295909" h="378460">
                  <a:moveTo>
                    <a:pt x="193014" y="372122"/>
                  </a:moveTo>
                  <a:lnTo>
                    <a:pt x="192887" y="371944"/>
                  </a:lnTo>
                  <a:lnTo>
                    <a:pt x="192760" y="371741"/>
                  </a:lnTo>
                  <a:lnTo>
                    <a:pt x="192443" y="371741"/>
                  </a:lnTo>
                  <a:lnTo>
                    <a:pt x="192252" y="371944"/>
                  </a:lnTo>
                  <a:lnTo>
                    <a:pt x="192125" y="372122"/>
                  </a:lnTo>
                  <a:lnTo>
                    <a:pt x="192125" y="372376"/>
                  </a:lnTo>
                  <a:lnTo>
                    <a:pt x="192252" y="372579"/>
                  </a:lnTo>
                  <a:lnTo>
                    <a:pt x="192443" y="372706"/>
                  </a:lnTo>
                  <a:lnTo>
                    <a:pt x="192570" y="372706"/>
                  </a:lnTo>
                  <a:lnTo>
                    <a:pt x="192824" y="372643"/>
                  </a:lnTo>
                  <a:lnTo>
                    <a:pt x="193014" y="372516"/>
                  </a:lnTo>
                  <a:lnTo>
                    <a:pt x="193014" y="372122"/>
                  </a:lnTo>
                  <a:close/>
                </a:path>
                <a:path w="295909" h="378460">
                  <a:moveTo>
                    <a:pt x="194640" y="365074"/>
                  </a:moveTo>
                  <a:lnTo>
                    <a:pt x="194437" y="364871"/>
                  </a:lnTo>
                  <a:lnTo>
                    <a:pt x="193929" y="364871"/>
                  </a:lnTo>
                  <a:lnTo>
                    <a:pt x="193725" y="365074"/>
                  </a:lnTo>
                  <a:lnTo>
                    <a:pt x="193725" y="365582"/>
                  </a:lnTo>
                  <a:lnTo>
                    <a:pt x="193929" y="365785"/>
                  </a:lnTo>
                  <a:lnTo>
                    <a:pt x="194183" y="365785"/>
                  </a:lnTo>
                  <a:lnTo>
                    <a:pt x="194437" y="365785"/>
                  </a:lnTo>
                  <a:lnTo>
                    <a:pt x="194640" y="365582"/>
                  </a:lnTo>
                  <a:lnTo>
                    <a:pt x="194640" y="365074"/>
                  </a:lnTo>
                  <a:close/>
                </a:path>
                <a:path w="295909" h="378460">
                  <a:moveTo>
                    <a:pt x="195376" y="375462"/>
                  </a:moveTo>
                  <a:lnTo>
                    <a:pt x="195249" y="375272"/>
                  </a:lnTo>
                  <a:lnTo>
                    <a:pt x="195122" y="375069"/>
                  </a:lnTo>
                  <a:lnTo>
                    <a:pt x="194741" y="375145"/>
                  </a:lnTo>
                  <a:lnTo>
                    <a:pt x="194551" y="375323"/>
                  </a:lnTo>
                  <a:lnTo>
                    <a:pt x="194487" y="375589"/>
                  </a:lnTo>
                  <a:lnTo>
                    <a:pt x="194487" y="375716"/>
                  </a:lnTo>
                  <a:lnTo>
                    <a:pt x="194614" y="375907"/>
                  </a:lnTo>
                  <a:lnTo>
                    <a:pt x="194805" y="376034"/>
                  </a:lnTo>
                  <a:lnTo>
                    <a:pt x="194932" y="376034"/>
                  </a:lnTo>
                  <a:lnTo>
                    <a:pt x="195059" y="376034"/>
                  </a:lnTo>
                  <a:lnTo>
                    <a:pt x="195249" y="375907"/>
                  </a:lnTo>
                  <a:lnTo>
                    <a:pt x="195376" y="375716"/>
                  </a:lnTo>
                  <a:lnTo>
                    <a:pt x="195376" y="375462"/>
                  </a:lnTo>
                  <a:close/>
                </a:path>
                <a:path w="295909" h="378460">
                  <a:moveTo>
                    <a:pt x="195821" y="370357"/>
                  </a:moveTo>
                  <a:lnTo>
                    <a:pt x="195668" y="370116"/>
                  </a:lnTo>
                  <a:lnTo>
                    <a:pt x="195427" y="370052"/>
                  </a:lnTo>
                  <a:lnTo>
                    <a:pt x="195186" y="369976"/>
                  </a:lnTo>
                  <a:lnTo>
                    <a:pt x="194945" y="370141"/>
                  </a:lnTo>
                  <a:lnTo>
                    <a:pt x="194868" y="370395"/>
                  </a:lnTo>
                  <a:lnTo>
                    <a:pt x="194818" y="370636"/>
                  </a:lnTo>
                  <a:lnTo>
                    <a:pt x="194957" y="370878"/>
                  </a:lnTo>
                  <a:lnTo>
                    <a:pt x="195313" y="370954"/>
                  </a:lnTo>
                  <a:lnTo>
                    <a:pt x="195516" y="370954"/>
                  </a:lnTo>
                  <a:lnTo>
                    <a:pt x="195707" y="370814"/>
                  </a:lnTo>
                  <a:lnTo>
                    <a:pt x="195757" y="370598"/>
                  </a:lnTo>
                  <a:lnTo>
                    <a:pt x="195821" y="370357"/>
                  </a:lnTo>
                  <a:close/>
                </a:path>
                <a:path w="295909" h="378460">
                  <a:moveTo>
                    <a:pt x="196977" y="367271"/>
                  </a:moveTo>
                  <a:lnTo>
                    <a:pt x="196850" y="367080"/>
                  </a:lnTo>
                  <a:lnTo>
                    <a:pt x="196723" y="366953"/>
                  </a:lnTo>
                  <a:lnTo>
                    <a:pt x="196405" y="366890"/>
                  </a:lnTo>
                  <a:lnTo>
                    <a:pt x="196151" y="367144"/>
                  </a:lnTo>
                  <a:lnTo>
                    <a:pt x="196088" y="367398"/>
                  </a:lnTo>
                  <a:lnTo>
                    <a:pt x="196088" y="367525"/>
                  </a:lnTo>
                  <a:lnTo>
                    <a:pt x="196215" y="367715"/>
                  </a:lnTo>
                  <a:lnTo>
                    <a:pt x="196405" y="367842"/>
                  </a:lnTo>
                  <a:lnTo>
                    <a:pt x="196532" y="367842"/>
                  </a:lnTo>
                  <a:lnTo>
                    <a:pt x="196659" y="367842"/>
                  </a:lnTo>
                  <a:lnTo>
                    <a:pt x="196850" y="367715"/>
                  </a:lnTo>
                  <a:lnTo>
                    <a:pt x="196977" y="367525"/>
                  </a:lnTo>
                  <a:lnTo>
                    <a:pt x="196977" y="367271"/>
                  </a:lnTo>
                  <a:close/>
                </a:path>
                <a:path w="295909" h="378460">
                  <a:moveTo>
                    <a:pt x="199212" y="377507"/>
                  </a:moveTo>
                  <a:lnTo>
                    <a:pt x="199085" y="377317"/>
                  </a:lnTo>
                  <a:lnTo>
                    <a:pt x="198894" y="377113"/>
                  </a:lnTo>
                  <a:lnTo>
                    <a:pt x="198577" y="377113"/>
                  </a:lnTo>
                  <a:lnTo>
                    <a:pt x="198323" y="377367"/>
                  </a:lnTo>
                  <a:lnTo>
                    <a:pt x="198259" y="377507"/>
                  </a:lnTo>
                  <a:lnTo>
                    <a:pt x="198259" y="377748"/>
                  </a:lnTo>
                  <a:lnTo>
                    <a:pt x="198450" y="377952"/>
                  </a:lnTo>
                  <a:lnTo>
                    <a:pt x="198577" y="378079"/>
                  </a:lnTo>
                  <a:lnTo>
                    <a:pt x="198767" y="378079"/>
                  </a:lnTo>
                  <a:lnTo>
                    <a:pt x="198958" y="378015"/>
                  </a:lnTo>
                  <a:lnTo>
                    <a:pt x="199148" y="377888"/>
                  </a:lnTo>
                  <a:lnTo>
                    <a:pt x="199212" y="377748"/>
                  </a:lnTo>
                  <a:lnTo>
                    <a:pt x="199212" y="377507"/>
                  </a:lnTo>
                  <a:close/>
                </a:path>
                <a:path w="295909" h="378460">
                  <a:moveTo>
                    <a:pt x="199263" y="369112"/>
                  </a:moveTo>
                  <a:lnTo>
                    <a:pt x="199059" y="368909"/>
                  </a:lnTo>
                  <a:lnTo>
                    <a:pt x="198551" y="368909"/>
                  </a:lnTo>
                  <a:lnTo>
                    <a:pt x="198348" y="369112"/>
                  </a:lnTo>
                  <a:lnTo>
                    <a:pt x="198348" y="369620"/>
                  </a:lnTo>
                  <a:lnTo>
                    <a:pt x="198551" y="369824"/>
                  </a:lnTo>
                  <a:lnTo>
                    <a:pt x="198805" y="369824"/>
                  </a:lnTo>
                  <a:lnTo>
                    <a:pt x="199059" y="369824"/>
                  </a:lnTo>
                  <a:lnTo>
                    <a:pt x="199263" y="369620"/>
                  </a:lnTo>
                  <a:lnTo>
                    <a:pt x="199263" y="369112"/>
                  </a:lnTo>
                  <a:close/>
                </a:path>
                <a:path w="295909" h="378460">
                  <a:moveTo>
                    <a:pt x="199466" y="371817"/>
                  </a:moveTo>
                  <a:lnTo>
                    <a:pt x="199339" y="371627"/>
                  </a:lnTo>
                  <a:lnTo>
                    <a:pt x="199148" y="371436"/>
                  </a:lnTo>
                  <a:lnTo>
                    <a:pt x="198831" y="371436"/>
                  </a:lnTo>
                  <a:lnTo>
                    <a:pt x="198577" y="371690"/>
                  </a:lnTo>
                  <a:lnTo>
                    <a:pt x="198513" y="371944"/>
                  </a:lnTo>
                  <a:lnTo>
                    <a:pt x="198513" y="372071"/>
                  </a:lnTo>
                  <a:lnTo>
                    <a:pt x="198640" y="372262"/>
                  </a:lnTo>
                  <a:lnTo>
                    <a:pt x="198767" y="372325"/>
                  </a:lnTo>
                  <a:lnTo>
                    <a:pt x="198958" y="372389"/>
                  </a:lnTo>
                  <a:lnTo>
                    <a:pt x="199085" y="372389"/>
                  </a:lnTo>
                  <a:lnTo>
                    <a:pt x="199275" y="372262"/>
                  </a:lnTo>
                  <a:lnTo>
                    <a:pt x="199466" y="372071"/>
                  </a:lnTo>
                  <a:lnTo>
                    <a:pt x="199466" y="371817"/>
                  </a:lnTo>
                  <a:close/>
                </a:path>
                <a:path w="295909" h="378460">
                  <a:moveTo>
                    <a:pt x="201193" y="375158"/>
                  </a:moveTo>
                  <a:lnTo>
                    <a:pt x="201104" y="374878"/>
                  </a:lnTo>
                  <a:lnTo>
                    <a:pt x="200875" y="374764"/>
                  </a:lnTo>
                  <a:lnTo>
                    <a:pt x="200660" y="374662"/>
                  </a:lnTo>
                  <a:lnTo>
                    <a:pt x="200380" y="374751"/>
                  </a:lnTo>
                  <a:lnTo>
                    <a:pt x="200266" y="374980"/>
                  </a:lnTo>
                  <a:lnTo>
                    <a:pt x="200152" y="375196"/>
                  </a:lnTo>
                  <a:lnTo>
                    <a:pt x="200253" y="375462"/>
                  </a:lnTo>
                  <a:lnTo>
                    <a:pt x="200533" y="375615"/>
                  </a:lnTo>
                  <a:lnTo>
                    <a:pt x="200672" y="375627"/>
                  </a:lnTo>
                  <a:lnTo>
                    <a:pt x="200837" y="375627"/>
                  </a:lnTo>
                  <a:lnTo>
                    <a:pt x="201002" y="375539"/>
                  </a:lnTo>
                  <a:lnTo>
                    <a:pt x="201079" y="375373"/>
                  </a:lnTo>
                  <a:lnTo>
                    <a:pt x="201193" y="375158"/>
                  </a:lnTo>
                  <a:close/>
                </a:path>
                <a:path w="295909" h="378460">
                  <a:moveTo>
                    <a:pt x="202158" y="369239"/>
                  </a:moveTo>
                  <a:lnTo>
                    <a:pt x="201955" y="369036"/>
                  </a:lnTo>
                  <a:lnTo>
                    <a:pt x="201447" y="369036"/>
                  </a:lnTo>
                  <a:lnTo>
                    <a:pt x="201244" y="369239"/>
                  </a:lnTo>
                  <a:lnTo>
                    <a:pt x="201244" y="369747"/>
                  </a:lnTo>
                  <a:lnTo>
                    <a:pt x="201447" y="369951"/>
                  </a:lnTo>
                  <a:lnTo>
                    <a:pt x="201701" y="369951"/>
                  </a:lnTo>
                  <a:lnTo>
                    <a:pt x="201955" y="369951"/>
                  </a:lnTo>
                  <a:lnTo>
                    <a:pt x="202158" y="369747"/>
                  </a:lnTo>
                  <a:lnTo>
                    <a:pt x="202158" y="369239"/>
                  </a:lnTo>
                  <a:close/>
                </a:path>
                <a:path w="295909" h="378460">
                  <a:moveTo>
                    <a:pt x="202412" y="372046"/>
                  </a:moveTo>
                  <a:lnTo>
                    <a:pt x="202323" y="371767"/>
                  </a:lnTo>
                  <a:lnTo>
                    <a:pt x="202095" y="371652"/>
                  </a:lnTo>
                  <a:lnTo>
                    <a:pt x="201879" y="371551"/>
                  </a:lnTo>
                  <a:lnTo>
                    <a:pt x="201599" y="371640"/>
                  </a:lnTo>
                  <a:lnTo>
                    <a:pt x="201485" y="371868"/>
                  </a:lnTo>
                  <a:lnTo>
                    <a:pt x="201371" y="372084"/>
                  </a:lnTo>
                  <a:lnTo>
                    <a:pt x="201472" y="372351"/>
                  </a:lnTo>
                  <a:lnTo>
                    <a:pt x="201752" y="372503"/>
                  </a:lnTo>
                  <a:lnTo>
                    <a:pt x="201891" y="372516"/>
                  </a:lnTo>
                  <a:lnTo>
                    <a:pt x="202057" y="372516"/>
                  </a:lnTo>
                  <a:lnTo>
                    <a:pt x="202222" y="372427"/>
                  </a:lnTo>
                  <a:lnTo>
                    <a:pt x="202298" y="372262"/>
                  </a:lnTo>
                  <a:lnTo>
                    <a:pt x="202412" y="372046"/>
                  </a:lnTo>
                  <a:close/>
                </a:path>
                <a:path w="295909" h="378460">
                  <a:moveTo>
                    <a:pt x="203428" y="377698"/>
                  </a:moveTo>
                  <a:lnTo>
                    <a:pt x="203301" y="377507"/>
                  </a:lnTo>
                  <a:lnTo>
                    <a:pt x="203111" y="377317"/>
                  </a:lnTo>
                  <a:lnTo>
                    <a:pt x="202793" y="377317"/>
                  </a:lnTo>
                  <a:lnTo>
                    <a:pt x="202539" y="377571"/>
                  </a:lnTo>
                  <a:lnTo>
                    <a:pt x="202539" y="377952"/>
                  </a:lnTo>
                  <a:lnTo>
                    <a:pt x="202666" y="378142"/>
                  </a:lnTo>
                  <a:lnTo>
                    <a:pt x="202857" y="378269"/>
                  </a:lnTo>
                  <a:lnTo>
                    <a:pt x="202984" y="378269"/>
                  </a:lnTo>
                  <a:lnTo>
                    <a:pt x="203111" y="378269"/>
                  </a:lnTo>
                  <a:lnTo>
                    <a:pt x="203301" y="378142"/>
                  </a:lnTo>
                  <a:lnTo>
                    <a:pt x="203428" y="377952"/>
                  </a:lnTo>
                  <a:lnTo>
                    <a:pt x="203428" y="377698"/>
                  </a:lnTo>
                  <a:close/>
                </a:path>
                <a:path w="295909" h="378460">
                  <a:moveTo>
                    <a:pt x="204190" y="367703"/>
                  </a:moveTo>
                  <a:lnTo>
                    <a:pt x="204101" y="367423"/>
                  </a:lnTo>
                  <a:lnTo>
                    <a:pt x="203873" y="367309"/>
                  </a:lnTo>
                  <a:lnTo>
                    <a:pt x="203657" y="367207"/>
                  </a:lnTo>
                  <a:lnTo>
                    <a:pt x="203377" y="367284"/>
                  </a:lnTo>
                  <a:lnTo>
                    <a:pt x="203263" y="367525"/>
                  </a:lnTo>
                  <a:lnTo>
                    <a:pt x="203149" y="367741"/>
                  </a:lnTo>
                  <a:lnTo>
                    <a:pt x="203250" y="368007"/>
                  </a:lnTo>
                  <a:lnTo>
                    <a:pt x="203530" y="368160"/>
                  </a:lnTo>
                  <a:lnTo>
                    <a:pt x="203669" y="368173"/>
                  </a:lnTo>
                  <a:lnTo>
                    <a:pt x="203835" y="368173"/>
                  </a:lnTo>
                  <a:lnTo>
                    <a:pt x="204000" y="368084"/>
                  </a:lnTo>
                  <a:lnTo>
                    <a:pt x="204076" y="367919"/>
                  </a:lnTo>
                  <a:lnTo>
                    <a:pt x="204190" y="367703"/>
                  </a:lnTo>
                  <a:close/>
                </a:path>
                <a:path w="295909" h="378460">
                  <a:moveTo>
                    <a:pt x="204597" y="373773"/>
                  </a:moveTo>
                  <a:lnTo>
                    <a:pt x="204393" y="373570"/>
                  </a:lnTo>
                  <a:lnTo>
                    <a:pt x="203885" y="373570"/>
                  </a:lnTo>
                  <a:lnTo>
                    <a:pt x="203682" y="373773"/>
                  </a:lnTo>
                  <a:lnTo>
                    <a:pt x="203682" y="374281"/>
                  </a:lnTo>
                  <a:lnTo>
                    <a:pt x="203885" y="374484"/>
                  </a:lnTo>
                  <a:lnTo>
                    <a:pt x="204139" y="374484"/>
                  </a:lnTo>
                  <a:lnTo>
                    <a:pt x="204393" y="374484"/>
                  </a:lnTo>
                  <a:lnTo>
                    <a:pt x="204597" y="374281"/>
                  </a:lnTo>
                  <a:lnTo>
                    <a:pt x="204597" y="373773"/>
                  </a:lnTo>
                  <a:close/>
                </a:path>
                <a:path w="295909" h="378460">
                  <a:moveTo>
                    <a:pt x="207035" y="376085"/>
                  </a:moveTo>
                  <a:lnTo>
                    <a:pt x="206946" y="375805"/>
                  </a:lnTo>
                  <a:lnTo>
                    <a:pt x="206717" y="375691"/>
                  </a:lnTo>
                  <a:lnTo>
                    <a:pt x="206502" y="375589"/>
                  </a:lnTo>
                  <a:lnTo>
                    <a:pt x="206222" y="375678"/>
                  </a:lnTo>
                  <a:lnTo>
                    <a:pt x="206108" y="375907"/>
                  </a:lnTo>
                  <a:lnTo>
                    <a:pt x="205994" y="376123"/>
                  </a:lnTo>
                  <a:lnTo>
                    <a:pt x="206095" y="376389"/>
                  </a:lnTo>
                  <a:lnTo>
                    <a:pt x="206375" y="376542"/>
                  </a:lnTo>
                  <a:lnTo>
                    <a:pt x="206514" y="376555"/>
                  </a:lnTo>
                  <a:lnTo>
                    <a:pt x="206679" y="376555"/>
                  </a:lnTo>
                  <a:lnTo>
                    <a:pt x="206844" y="376466"/>
                  </a:lnTo>
                  <a:lnTo>
                    <a:pt x="206921" y="376301"/>
                  </a:lnTo>
                  <a:lnTo>
                    <a:pt x="207035" y="376085"/>
                  </a:lnTo>
                  <a:close/>
                </a:path>
                <a:path w="295909" h="378460">
                  <a:moveTo>
                    <a:pt x="208876" y="372770"/>
                  </a:moveTo>
                  <a:lnTo>
                    <a:pt x="208559" y="372452"/>
                  </a:lnTo>
                  <a:lnTo>
                    <a:pt x="208241" y="372452"/>
                  </a:lnTo>
                  <a:lnTo>
                    <a:pt x="208051" y="372643"/>
                  </a:lnTo>
                  <a:lnTo>
                    <a:pt x="207924" y="372833"/>
                  </a:lnTo>
                  <a:lnTo>
                    <a:pt x="207924" y="373024"/>
                  </a:lnTo>
                  <a:lnTo>
                    <a:pt x="208051" y="373214"/>
                  </a:lnTo>
                  <a:lnTo>
                    <a:pt x="208178" y="373341"/>
                  </a:lnTo>
                  <a:lnTo>
                    <a:pt x="208368" y="373405"/>
                  </a:lnTo>
                  <a:lnTo>
                    <a:pt x="208559" y="373405"/>
                  </a:lnTo>
                  <a:lnTo>
                    <a:pt x="208686" y="373214"/>
                  </a:lnTo>
                  <a:lnTo>
                    <a:pt x="208876" y="373087"/>
                  </a:lnTo>
                  <a:lnTo>
                    <a:pt x="208876" y="372770"/>
                  </a:lnTo>
                  <a:close/>
                </a:path>
                <a:path w="295909" h="378460">
                  <a:moveTo>
                    <a:pt x="212623" y="373786"/>
                  </a:moveTo>
                  <a:lnTo>
                    <a:pt x="212509" y="373519"/>
                  </a:lnTo>
                  <a:lnTo>
                    <a:pt x="212280" y="373418"/>
                  </a:lnTo>
                  <a:lnTo>
                    <a:pt x="212039" y="373303"/>
                  </a:lnTo>
                  <a:lnTo>
                    <a:pt x="211785" y="373430"/>
                  </a:lnTo>
                  <a:lnTo>
                    <a:pt x="211683" y="373646"/>
                  </a:lnTo>
                  <a:lnTo>
                    <a:pt x="211340" y="374446"/>
                  </a:lnTo>
                  <a:lnTo>
                    <a:pt x="211239" y="374675"/>
                  </a:lnTo>
                  <a:lnTo>
                    <a:pt x="211353" y="374942"/>
                  </a:lnTo>
                  <a:lnTo>
                    <a:pt x="211632" y="375069"/>
                  </a:lnTo>
                  <a:lnTo>
                    <a:pt x="211759" y="375081"/>
                  </a:lnTo>
                  <a:lnTo>
                    <a:pt x="211937" y="375081"/>
                  </a:lnTo>
                  <a:lnTo>
                    <a:pt x="212102" y="374980"/>
                  </a:lnTo>
                  <a:lnTo>
                    <a:pt x="212623" y="373786"/>
                  </a:lnTo>
                  <a:close/>
                </a:path>
                <a:path w="295909" h="378460">
                  <a:moveTo>
                    <a:pt x="230517" y="314591"/>
                  </a:moveTo>
                  <a:lnTo>
                    <a:pt x="230352" y="314413"/>
                  </a:lnTo>
                  <a:lnTo>
                    <a:pt x="230187" y="314223"/>
                  </a:lnTo>
                  <a:lnTo>
                    <a:pt x="229895" y="314210"/>
                  </a:lnTo>
                  <a:lnTo>
                    <a:pt x="229717" y="314375"/>
                  </a:lnTo>
                  <a:lnTo>
                    <a:pt x="228168" y="315772"/>
                  </a:lnTo>
                  <a:lnTo>
                    <a:pt x="222999" y="311238"/>
                  </a:lnTo>
                  <a:lnTo>
                    <a:pt x="222707" y="311251"/>
                  </a:lnTo>
                  <a:lnTo>
                    <a:pt x="222377" y="311632"/>
                  </a:lnTo>
                  <a:lnTo>
                    <a:pt x="222377" y="311937"/>
                  </a:lnTo>
                  <a:lnTo>
                    <a:pt x="222567" y="312115"/>
                  </a:lnTo>
                  <a:lnTo>
                    <a:pt x="227634" y="316547"/>
                  </a:lnTo>
                  <a:lnTo>
                    <a:pt x="227495" y="317004"/>
                  </a:lnTo>
                  <a:lnTo>
                    <a:pt x="227355" y="316953"/>
                  </a:lnTo>
                  <a:lnTo>
                    <a:pt x="226593" y="316293"/>
                  </a:lnTo>
                  <a:lnTo>
                    <a:pt x="226593" y="317487"/>
                  </a:lnTo>
                  <a:lnTo>
                    <a:pt x="226060" y="318858"/>
                  </a:lnTo>
                  <a:lnTo>
                    <a:pt x="225971" y="319100"/>
                  </a:lnTo>
                  <a:lnTo>
                    <a:pt x="225831" y="319214"/>
                  </a:lnTo>
                  <a:lnTo>
                    <a:pt x="225285" y="319709"/>
                  </a:lnTo>
                  <a:lnTo>
                    <a:pt x="220789" y="315760"/>
                  </a:lnTo>
                  <a:lnTo>
                    <a:pt x="221780" y="314794"/>
                  </a:lnTo>
                  <a:lnTo>
                    <a:pt x="221475" y="315582"/>
                  </a:lnTo>
                  <a:lnTo>
                    <a:pt x="221386" y="315823"/>
                  </a:lnTo>
                  <a:lnTo>
                    <a:pt x="221500" y="316077"/>
                  </a:lnTo>
                  <a:lnTo>
                    <a:pt x="221729" y="316166"/>
                  </a:lnTo>
                  <a:lnTo>
                    <a:pt x="221894" y="316204"/>
                  </a:lnTo>
                  <a:lnTo>
                    <a:pt x="222072" y="316204"/>
                  </a:lnTo>
                  <a:lnTo>
                    <a:pt x="222250" y="316090"/>
                  </a:lnTo>
                  <a:lnTo>
                    <a:pt x="222313" y="315912"/>
                  </a:lnTo>
                  <a:lnTo>
                    <a:pt x="222948" y="314299"/>
                  </a:lnTo>
                  <a:lnTo>
                    <a:pt x="225310" y="316382"/>
                  </a:lnTo>
                  <a:lnTo>
                    <a:pt x="224472" y="318503"/>
                  </a:lnTo>
                  <a:lnTo>
                    <a:pt x="224586" y="318770"/>
                  </a:lnTo>
                  <a:lnTo>
                    <a:pt x="224815" y="318858"/>
                  </a:lnTo>
                  <a:lnTo>
                    <a:pt x="224980" y="318897"/>
                  </a:lnTo>
                  <a:lnTo>
                    <a:pt x="225158" y="318897"/>
                  </a:lnTo>
                  <a:lnTo>
                    <a:pt x="225336" y="318782"/>
                  </a:lnTo>
                  <a:lnTo>
                    <a:pt x="225399" y="318604"/>
                  </a:lnTo>
                  <a:lnTo>
                    <a:pt x="226034" y="317004"/>
                  </a:lnTo>
                  <a:lnTo>
                    <a:pt x="226593" y="317487"/>
                  </a:lnTo>
                  <a:lnTo>
                    <a:pt x="226593" y="316293"/>
                  </a:lnTo>
                  <a:lnTo>
                    <a:pt x="226301" y="316039"/>
                  </a:lnTo>
                  <a:lnTo>
                    <a:pt x="226250" y="315899"/>
                  </a:lnTo>
                  <a:lnTo>
                    <a:pt x="226072" y="315836"/>
                  </a:lnTo>
                  <a:lnTo>
                    <a:pt x="223202" y="313309"/>
                  </a:lnTo>
                  <a:lnTo>
                    <a:pt x="223037" y="313169"/>
                  </a:lnTo>
                  <a:lnTo>
                    <a:pt x="222885" y="313029"/>
                  </a:lnTo>
                  <a:lnTo>
                    <a:pt x="222745" y="312902"/>
                  </a:lnTo>
                  <a:lnTo>
                    <a:pt x="222567" y="312928"/>
                  </a:lnTo>
                  <a:lnTo>
                    <a:pt x="222288" y="313105"/>
                  </a:lnTo>
                  <a:lnTo>
                    <a:pt x="220281" y="314909"/>
                  </a:lnTo>
                  <a:lnTo>
                    <a:pt x="220129" y="314972"/>
                  </a:lnTo>
                  <a:lnTo>
                    <a:pt x="220078" y="315099"/>
                  </a:lnTo>
                  <a:lnTo>
                    <a:pt x="219379" y="314502"/>
                  </a:lnTo>
                  <a:lnTo>
                    <a:pt x="219087" y="314528"/>
                  </a:lnTo>
                  <a:lnTo>
                    <a:pt x="218757" y="314909"/>
                  </a:lnTo>
                  <a:lnTo>
                    <a:pt x="218782" y="315188"/>
                  </a:lnTo>
                  <a:lnTo>
                    <a:pt x="219671" y="315976"/>
                  </a:lnTo>
                  <a:lnTo>
                    <a:pt x="219798" y="316090"/>
                  </a:lnTo>
                  <a:lnTo>
                    <a:pt x="219862" y="316217"/>
                  </a:lnTo>
                  <a:lnTo>
                    <a:pt x="220027" y="316293"/>
                  </a:lnTo>
                  <a:lnTo>
                    <a:pt x="225501" y="321081"/>
                  </a:lnTo>
                  <a:lnTo>
                    <a:pt x="225679" y="321246"/>
                  </a:lnTo>
                  <a:lnTo>
                    <a:pt x="225958" y="321475"/>
                  </a:lnTo>
                  <a:lnTo>
                    <a:pt x="225209" y="323672"/>
                  </a:lnTo>
                  <a:lnTo>
                    <a:pt x="225336" y="323938"/>
                  </a:lnTo>
                  <a:lnTo>
                    <a:pt x="225564" y="324015"/>
                  </a:lnTo>
                  <a:lnTo>
                    <a:pt x="225717" y="324040"/>
                  </a:lnTo>
                  <a:lnTo>
                    <a:pt x="225907" y="324040"/>
                  </a:lnTo>
                  <a:lnTo>
                    <a:pt x="226085" y="323926"/>
                  </a:lnTo>
                  <a:lnTo>
                    <a:pt x="226148" y="323723"/>
                  </a:lnTo>
                  <a:lnTo>
                    <a:pt x="226860" y="321602"/>
                  </a:lnTo>
                  <a:lnTo>
                    <a:pt x="227152" y="321386"/>
                  </a:lnTo>
                  <a:lnTo>
                    <a:pt x="227279" y="321208"/>
                  </a:lnTo>
                  <a:lnTo>
                    <a:pt x="227291" y="320929"/>
                  </a:lnTo>
                  <a:lnTo>
                    <a:pt x="228130" y="318084"/>
                  </a:lnTo>
                  <a:lnTo>
                    <a:pt x="228244" y="317957"/>
                  </a:lnTo>
                  <a:lnTo>
                    <a:pt x="228219" y="317792"/>
                  </a:lnTo>
                  <a:lnTo>
                    <a:pt x="228574" y="316636"/>
                  </a:lnTo>
                  <a:lnTo>
                    <a:pt x="230314" y="315048"/>
                  </a:lnTo>
                  <a:lnTo>
                    <a:pt x="230505" y="314883"/>
                  </a:lnTo>
                  <a:lnTo>
                    <a:pt x="230517" y="314591"/>
                  </a:lnTo>
                  <a:close/>
                </a:path>
                <a:path w="295909" h="378460">
                  <a:moveTo>
                    <a:pt x="271830" y="289280"/>
                  </a:moveTo>
                  <a:lnTo>
                    <a:pt x="271716" y="289026"/>
                  </a:lnTo>
                  <a:lnTo>
                    <a:pt x="271233" y="288848"/>
                  </a:lnTo>
                  <a:lnTo>
                    <a:pt x="270979" y="288975"/>
                  </a:lnTo>
                  <a:lnTo>
                    <a:pt x="270891" y="289204"/>
                  </a:lnTo>
                  <a:lnTo>
                    <a:pt x="270598" y="290029"/>
                  </a:lnTo>
                  <a:lnTo>
                    <a:pt x="270522" y="290258"/>
                  </a:lnTo>
                  <a:lnTo>
                    <a:pt x="270649" y="290525"/>
                  </a:lnTo>
                  <a:lnTo>
                    <a:pt x="270878" y="290614"/>
                  </a:lnTo>
                  <a:lnTo>
                    <a:pt x="271030" y="290639"/>
                  </a:lnTo>
                  <a:lnTo>
                    <a:pt x="271221" y="290639"/>
                  </a:lnTo>
                  <a:lnTo>
                    <a:pt x="271386" y="290525"/>
                  </a:lnTo>
                  <a:lnTo>
                    <a:pt x="271462" y="290334"/>
                  </a:lnTo>
                  <a:lnTo>
                    <a:pt x="271754" y="289521"/>
                  </a:lnTo>
                  <a:lnTo>
                    <a:pt x="271830" y="289280"/>
                  </a:lnTo>
                  <a:close/>
                </a:path>
                <a:path w="295909" h="378460">
                  <a:moveTo>
                    <a:pt x="295795" y="298767"/>
                  </a:moveTo>
                  <a:lnTo>
                    <a:pt x="295681" y="298500"/>
                  </a:lnTo>
                  <a:lnTo>
                    <a:pt x="295452" y="298399"/>
                  </a:lnTo>
                  <a:lnTo>
                    <a:pt x="295211" y="298284"/>
                  </a:lnTo>
                  <a:lnTo>
                    <a:pt x="294957" y="298411"/>
                  </a:lnTo>
                  <a:lnTo>
                    <a:pt x="294855" y="298627"/>
                  </a:lnTo>
                  <a:lnTo>
                    <a:pt x="294513" y="299427"/>
                  </a:lnTo>
                  <a:lnTo>
                    <a:pt x="294411" y="299656"/>
                  </a:lnTo>
                  <a:lnTo>
                    <a:pt x="294525" y="299923"/>
                  </a:lnTo>
                  <a:lnTo>
                    <a:pt x="294805" y="300050"/>
                  </a:lnTo>
                  <a:lnTo>
                    <a:pt x="294932" y="300062"/>
                  </a:lnTo>
                  <a:lnTo>
                    <a:pt x="295109" y="300062"/>
                  </a:lnTo>
                  <a:lnTo>
                    <a:pt x="295275" y="299961"/>
                  </a:lnTo>
                  <a:lnTo>
                    <a:pt x="295795" y="298767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1301" y="5531827"/>
              <a:ext cx="284480" cy="175260"/>
            </a:xfrm>
            <a:custGeom>
              <a:avLst/>
              <a:gdLst/>
              <a:ahLst/>
              <a:cxnLst/>
              <a:rect l="l" t="t" r="r" b="b"/>
              <a:pathLst>
                <a:path w="284480" h="175260">
                  <a:moveTo>
                    <a:pt x="1676" y="1498"/>
                  </a:moveTo>
                  <a:lnTo>
                    <a:pt x="1574" y="1244"/>
                  </a:lnTo>
                  <a:lnTo>
                    <a:pt x="1333" y="1143"/>
                  </a:lnTo>
                  <a:lnTo>
                    <a:pt x="1117" y="1066"/>
                  </a:lnTo>
                  <a:lnTo>
                    <a:pt x="838" y="1168"/>
                  </a:lnTo>
                  <a:lnTo>
                    <a:pt x="749" y="1409"/>
                  </a:lnTo>
                  <a:lnTo>
                    <a:pt x="127" y="2971"/>
                  </a:lnTo>
                  <a:lnTo>
                    <a:pt x="25" y="3251"/>
                  </a:lnTo>
                  <a:lnTo>
                    <a:pt x="25" y="3390"/>
                  </a:lnTo>
                  <a:lnTo>
                    <a:pt x="114" y="3581"/>
                  </a:lnTo>
                  <a:lnTo>
                    <a:pt x="342" y="3683"/>
                  </a:lnTo>
                  <a:lnTo>
                    <a:pt x="508" y="3708"/>
                  </a:lnTo>
                  <a:lnTo>
                    <a:pt x="685" y="3708"/>
                  </a:lnTo>
                  <a:lnTo>
                    <a:pt x="863" y="3594"/>
                  </a:lnTo>
                  <a:lnTo>
                    <a:pt x="977" y="3390"/>
                  </a:lnTo>
                  <a:lnTo>
                    <a:pt x="1587" y="1739"/>
                  </a:lnTo>
                  <a:lnTo>
                    <a:pt x="1676" y="1498"/>
                  </a:lnTo>
                  <a:close/>
                </a:path>
                <a:path w="284480" h="175260">
                  <a:moveTo>
                    <a:pt x="3657" y="5118"/>
                  </a:moveTo>
                  <a:lnTo>
                    <a:pt x="3454" y="4914"/>
                  </a:lnTo>
                  <a:lnTo>
                    <a:pt x="2946" y="4914"/>
                  </a:lnTo>
                  <a:lnTo>
                    <a:pt x="2743" y="5118"/>
                  </a:lnTo>
                  <a:lnTo>
                    <a:pt x="2743" y="5626"/>
                  </a:lnTo>
                  <a:lnTo>
                    <a:pt x="2946" y="5829"/>
                  </a:lnTo>
                  <a:lnTo>
                    <a:pt x="3200" y="5829"/>
                  </a:lnTo>
                  <a:lnTo>
                    <a:pt x="3454" y="5829"/>
                  </a:lnTo>
                  <a:lnTo>
                    <a:pt x="3657" y="5626"/>
                  </a:lnTo>
                  <a:lnTo>
                    <a:pt x="3657" y="5118"/>
                  </a:lnTo>
                  <a:close/>
                </a:path>
                <a:path w="284480" h="175260">
                  <a:moveTo>
                    <a:pt x="3911" y="9017"/>
                  </a:moveTo>
                  <a:lnTo>
                    <a:pt x="3657" y="8636"/>
                  </a:lnTo>
                  <a:lnTo>
                    <a:pt x="3276" y="8636"/>
                  </a:lnTo>
                  <a:lnTo>
                    <a:pt x="3086" y="8890"/>
                  </a:lnTo>
                  <a:lnTo>
                    <a:pt x="3022" y="9144"/>
                  </a:lnTo>
                  <a:lnTo>
                    <a:pt x="3022" y="9271"/>
                  </a:lnTo>
                  <a:lnTo>
                    <a:pt x="3149" y="9461"/>
                  </a:lnTo>
                  <a:lnTo>
                    <a:pt x="3340" y="9588"/>
                  </a:lnTo>
                  <a:lnTo>
                    <a:pt x="3467" y="9588"/>
                  </a:lnTo>
                  <a:lnTo>
                    <a:pt x="3594" y="9588"/>
                  </a:lnTo>
                  <a:lnTo>
                    <a:pt x="3784" y="9461"/>
                  </a:lnTo>
                  <a:lnTo>
                    <a:pt x="3911" y="9207"/>
                  </a:lnTo>
                  <a:lnTo>
                    <a:pt x="3911" y="9017"/>
                  </a:lnTo>
                  <a:close/>
                </a:path>
                <a:path w="284480" h="175260">
                  <a:moveTo>
                    <a:pt x="5537" y="1955"/>
                  </a:moveTo>
                  <a:lnTo>
                    <a:pt x="5334" y="1752"/>
                  </a:lnTo>
                  <a:lnTo>
                    <a:pt x="4826" y="1752"/>
                  </a:lnTo>
                  <a:lnTo>
                    <a:pt x="4622" y="1955"/>
                  </a:lnTo>
                  <a:lnTo>
                    <a:pt x="4622" y="2463"/>
                  </a:lnTo>
                  <a:lnTo>
                    <a:pt x="4826" y="2667"/>
                  </a:lnTo>
                  <a:lnTo>
                    <a:pt x="5080" y="2667"/>
                  </a:lnTo>
                  <a:lnTo>
                    <a:pt x="5334" y="2667"/>
                  </a:lnTo>
                  <a:lnTo>
                    <a:pt x="5537" y="2463"/>
                  </a:lnTo>
                  <a:lnTo>
                    <a:pt x="5537" y="1955"/>
                  </a:lnTo>
                  <a:close/>
                </a:path>
                <a:path w="284480" h="175260">
                  <a:moveTo>
                    <a:pt x="6286" y="12344"/>
                  </a:moveTo>
                  <a:lnTo>
                    <a:pt x="6159" y="12153"/>
                  </a:lnTo>
                  <a:lnTo>
                    <a:pt x="5969" y="11950"/>
                  </a:lnTo>
                  <a:lnTo>
                    <a:pt x="5651" y="11950"/>
                  </a:lnTo>
                  <a:lnTo>
                    <a:pt x="5461" y="12204"/>
                  </a:lnTo>
                  <a:lnTo>
                    <a:pt x="5397" y="12471"/>
                  </a:lnTo>
                  <a:lnTo>
                    <a:pt x="5397" y="12598"/>
                  </a:lnTo>
                  <a:lnTo>
                    <a:pt x="5524" y="12788"/>
                  </a:lnTo>
                  <a:lnTo>
                    <a:pt x="5715" y="12915"/>
                  </a:lnTo>
                  <a:lnTo>
                    <a:pt x="5842" y="12915"/>
                  </a:lnTo>
                  <a:lnTo>
                    <a:pt x="5969" y="12915"/>
                  </a:lnTo>
                  <a:lnTo>
                    <a:pt x="6159" y="12788"/>
                  </a:lnTo>
                  <a:lnTo>
                    <a:pt x="6286" y="12598"/>
                  </a:lnTo>
                  <a:lnTo>
                    <a:pt x="6286" y="12344"/>
                  </a:lnTo>
                  <a:close/>
                </a:path>
                <a:path w="284480" h="175260">
                  <a:moveTo>
                    <a:pt x="6731" y="7353"/>
                  </a:moveTo>
                  <a:lnTo>
                    <a:pt x="6642" y="7073"/>
                  </a:lnTo>
                  <a:lnTo>
                    <a:pt x="6413" y="6959"/>
                  </a:lnTo>
                  <a:lnTo>
                    <a:pt x="6197" y="6858"/>
                  </a:lnTo>
                  <a:lnTo>
                    <a:pt x="5918" y="6934"/>
                  </a:lnTo>
                  <a:lnTo>
                    <a:pt x="5803" y="7175"/>
                  </a:lnTo>
                  <a:lnTo>
                    <a:pt x="5689" y="7391"/>
                  </a:lnTo>
                  <a:lnTo>
                    <a:pt x="5791" y="7658"/>
                  </a:lnTo>
                  <a:lnTo>
                    <a:pt x="6070" y="7810"/>
                  </a:lnTo>
                  <a:lnTo>
                    <a:pt x="6210" y="7823"/>
                  </a:lnTo>
                  <a:lnTo>
                    <a:pt x="6375" y="7823"/>
                  </a:lnTo>
                  <a:lnTo>
                    <a:pt x="6540" y="7734"/>
                  </a:lnTo>
                  <a:lnTo>
                    <a:pt x="6616" y="7569"/>
                  </a:lnTo>
                  <a:lnTo>
                    <a:pt x="6731" y="7353"/>
                  </a:lnTo>
                  <a:close/>
                </a:path>
                <a:path w="284480" h="175260">
                  <a:moveTo>
                    <a:pt x="7886" y="4165"/>
                  </a:moveTo>
                  <a:lnTo>
                    <a:pt x="7759" y="3962"/>
                  </a:lnTo>
                  <a:lnTo>
                    <a:pt x="7569" y="3771"/>
                  </a:lnTo>
                  <a:lnTo>
                    <a:pt x="7251" y="3771"/>
                  </a:lnTo>
                  <a:lnTo>
                    <a:pt x="7061" y="4025"/>
                  </a:lnTo>
                  <a:lnTo>
                    <a:pt x="6997" y="4292"/>
                  </a:lnTo>
                  <a:lnTo>
                    <a:pt x="6997" y="4419"/>
                  </a:lnTo>
                  <a:lnTo>
                    <a:pt x="7124" y="4610"/>
                  </a:lnTo>
                  <a:lnTo>
                    <a:pt x="7315" y="4737"/>
                  </a:lnTo>
                  <a:lnTo>
                    <a:pt x="7442" y="4737"/>
                  </a:lnTo>
                  <a:lnTo>
                    <a:pt x="7569" y="4737"/>
                  </a:lnTo>
                  <a:lnTo>
                    <a:pt x="7759" y="4610"/>
                  </a:lnTo>
                  <a:lnTo>
                    <a:pt x="7886" y="4419"/>
                  </a:lnTo>
                  <a:lnTo>
                    <a:pt x="7886" y="4165"/>
                  </a:lnTo>
                  <a:close/>
                </a:path>
                <a:path w="284480" h="175260">
                  <a:moveTo>
                    <a:pt x="8432" y="10579"/>
                  </a:moveTo>
                  <a:lnTo>
                    <a:pt x="8343" y="10299"/>
                  </a:lnTo>
                  <a:lnTo>
                    <a:pt x="8115" y="10185"/>
                  </a:lnTo>
                  <a:lnTo>
                    <a:pt x="7899" y="10083"/>
                  </a:lnTo>
                  <a:lnTo>
                    <a:pt x="7632" y="10172"/>
                  </a:lnTo>
                  <a:lnTo>
                    <a:pt x="7505" y="10401"/>
                  </a:lnTo>
                  <a:lnTo>
                    <a:pt x="7391" y="10617"/>
                  </a:lnTo>
                  <a:lnTo>
                    <a:pt x="7493" y="10883"/>
                  </a:lnTo>
                  <a:lnTo>
                    <a:pt x="7772" y="11036"/>
                  </a:lnTo>
                  <a:lnTo>
                    <a:pt x="7912" y="11049"/>
                  </a:lnTo>
                  <a:lnTo>
                    <a:pt x="8077" y="11049"/>
                  </a:lnTo>
                  <a:lnTo>
                    <a:pt x="8242" y="10960"/>
                  </a:lnTo>
                  <a:lnTo>
                    <a:pt x="8318" y="10795"/>
                  </a:lnTo>
                  <a:lnTo>
                    <a:pt x="8432" y="10579"/>
                  </a:lnTo>
                  <a:close/>
                </a:path>
                <a:path w="284480" h="175260">
                  <a:moveTo>
                    <a:pt x="9029" y="393"/>
                  </a:moveTo>
                  <a:lnTo>
                    <a:pt x="8902" y="203"/>
                  </a:lnTo>
                  <a:lnTo>
                    <a:pt x="8712" y="0"/>
                  </a:lnTo>
                  <a:lnTo>
                    <a:pt x="8458" y="0"/>
                  </a:lnTo>
                  <a:lnTo>
                    <a:pt x="8204" y="254"/>
                  </a:lnTo>
                  <a:lnTo>
                    <a:pt x="8140" y="393"/>
                  </a:lnTo>
                  <a:lnTo>
                    <a:pt x="8140" y="584"/>
                  </a:lnTo>
                  <a:lnTo>
                    <a:pt x="8267" y="838"/>
                  </a:lnTo>
                  <a:lnTo>
                    <a:pt x="8458" y="965"/>
                  </a:lnTo>
                  <a:lnTo>
                    <a:pt x="8585" y="965"/>
                  </a:lnTo>
                  <a:lnTo>
                    <a:pt x="8712" y="965"/>
                  </a:lnTo>
                  <a:lnTo>
                    <a:pt x="8902" y="838"/>
                  </a:lnTo>
                  <a:lnTo>
                    <a:pt x="9029" y="647"/>
                  </a:lnTo>
                  <a:lnTo>
                    <a:pt x="9029" y="393"/>
                  </a:lnTo>
                  <a:close/>
                </a:path>
                <a:path w="284480" h="175260">
                  <a:moveTo>
                    <a:pt x="10121" y="14389"/>
                  </a:moveTo>
                  <a:lnTo>
                    <a:pt x="9994" y="14198"/>
                  </a:lnTo>
                  <a:lnTo>
                    <a:pt x="9804" y="14008"/>
                  </a:lnTo>
                  <a:lnTo>
                    <a:pt x="9486" y="14008"/>
                  </a:lnTo>
                  <a:lnTo>
                    <a:pt x="9232" y="14262"/>
                  </a:lnTo>
                  <a:lnTo>
                    <a:pt x="9169" y="14516"/>
                  </a:lnTo>
                  <a:lnTo>
                    <a:pt x="9169" y="14643"/>
                  </a:lnTo>
                  <a:lnTo>
                    <a:pt x="9359" y="14833"/>
                  </a:lnTo>
                  <a:lnTo>
                    <a:pt x="9550" y="14960"/>
                  </a:lnTo>
                  <a:lnTo>
                    <a:pt x="9677" y="14960"/>
                  </a:lnTo>
                  <a:lnTo>
                    <a:pt x="9994" y="14833"/>
                  </a:lnTo>
                  <a:lnTo>
                    <a:pt x="10121" y="14643"/>
                  </a:lnTo>
                  <a:lnTo>
                    <a:pt x="10121" y="14389"/>
                  </a:lnTo>
                  <a:close/>
                </a:path>
                <a:path w="284480" h="175260">
                  <a:moveTo>
                    <a:pt x="10185" y="6134"/>
                  </a:moveTo>
                  <a:lnTo>
                    <a:pt x="9994" y="5880"/>
                  </a:lnTo>
                  <a:lnTo>
                    <a:pt x="9804" y="5753"/>
                  </a:lnTo>
                  <a:lnTo>
                    <a:pt x="9550" y="5753"/>
                  </a:lnTo>
                  <a:lnTo>
                    <a:pt x="9359" y="5880"/>
                  </a:lnTo>
                  <a:lnTo>
                    <a:pt x="9232" y="6134"/>
                  </a:lnTo>
                  <a:lnTo>
                    <a:pt x="9232" y="6388"/>
                  </a:lnTo>
                  <a:lnTo>
                    <a:pt x="9359" y="6591"/>
                  </a:lnTo>
                  <a:lnTo>
                    <a:pt x="9486" y="6654"/>
                  </a:lnTo>
                  <a:lnTo>
                    <a:pt x="9677" y="6718"/>
                  </a:lnTo>
                  <a:lnTo>
                    <a:pt x="9931" y="6654"/>
                  </a:lnTo>
                  <a:lnTo>
                    <a:pt x="10121" y="6464"/>
                  </a:lnTo>
                  <a:lnTo>
                    <a:pt x="10185" y="6273"/>
                  </a:lnTo>
                  <a:lnTo>
                    <a:pt x="10185" y="6134"/>
                  </a:lnTo>
                  <a:close/>
                </a:path>
                <a:path w="284480" h="175260">
                  <a:moveTo>
                    <a:pt x="10350" y="8547"/>
                  </a:moveTo>
                  <a:lnTo>
                    <a:pt x="10147" y="8343"/>
                  </a:lnTo>
                  <a:lnTo>
                    <a:pt x="9639" y="8343"/>
                  </a:lnTo>
                  <a:lnTo>
                    <a:pt x="9436" y="8547"/>
                  </a:lnTo>
                  <a:lnTo>
                    <a:pt x="9436" y="9055"/>
                  </a:lnTo>
                  <a:lnTo>
                    <a:pt x="9639" y="9258"/>
                  </a:lnTo>
                  <a:lnTo>
                    <a:pt x="9893" y="9258"/>
                  </a:lnTo>
                  <a:lnTo>
                    <a:pt x="10147" y="9258"/>
                  </a:lnTo>
                  <a:lnTo>
                    <a:pt x="10350" y="9055"/>
                  </a:lnTo>
                  <a:lnTo>
                    <a:pt x="10350" y="8547"/>
                  </a:lnTo>
                  <a:close/>
                </a:path>
                <a:path w="284480" h="175260">
                  <a:moveTo>
                    <a:pt x="11430" y="3111"/>
                  </a:moveTo>
                  <a:lnTo>
                    <a:pt x="11341" y="2832"/>
                  </a:lnTo>
                  <a:lnTo>
                    <a:pt x="11112" y="2717"/>
                  </a:lnTo>
                  <a:lnTo>
                    <a:pt x="10896" y="2628"/>
                  </a:lnTo>
                  <a:lnTo>
                    <a:pt x="10617" y="2692"/>
                  </a:lnTo>
                  <a:lnTo>
                    <a:pt x="10502" y="2933"/>
                  </a:lnTo>
                  <a:lnTo>
                    <a:pt x="10388" y="3149"/>
                  </a:lnTo>
                  <a:lnTo>
                    <a:pt x="10490" y="3416"/>
                  </a:lnTo>
                  <a:lnTo>
                    <a:pt x="10769" y="3568"/>
                  </a:lnTo>
                  <a:lnTo>
                    <a:pt x="10909" y="3581"/>
                  </a:lnTo>
                  <a:lnTo>
                    <a:pt x="11074" y="3581"/>
                  </a:lnTo>
                  <a:lnTo>
                    <a:pt x="11239" y="3492"/>
                  </a:lnTo>
                  <a:lnTo>
                    <a:pt x="11315" y="3327"/>
                  </a:lnTo>
                  <a:lnTo>
                    <a:pt x="11430" y="3111"/>
                  </a:lnTo>
                  <a:close/>
                </a:path>
                <a:path w="284480" h="175260">
                  <a:moveTo>
                    <a:pt x="12039" y="11963"/>
                  </a:moveTo>
                  <a:lnTo>
                    <a:pt x="11912" y="11709"/>
                  </a:lnTo>
                  <a:lnTo>
                    <a:pt x="11722" y="11582"/>
                  </a:lnTo>
                  <a:lnTo>
                    <a:pt x="11404" y="11582"/>
                  </a:lnTo>
                  <a:lnTo>
                    <a:pt x="11150" y="11772"/>
                  </a:lnTo>
                  <a:lnTo>
                    <a:pt x="11150" y="12153"/>
                  </a:lnTo>
                  <a:lnTo>
                    <a:pt x="11277" y="12344"/>
                  </a:lnTo>
                  <a:lnTo>
                    <a:pt x="11468" y="12534"/>
                  </a:lnTo>
                  <a:lnTo>
                    <a:pt x="11595" y="12534"/>
                  </a:lnTo>
                  <a:lnTo>
                    <a:pt x="11785" y="12471"/>
                  </a:lnTo>
                  <a:lnTo>
                    <a:pt x="11912" y="12344"/>
                  </a:lnTo>
                  <a:lnTo>
                    <a:pt x="12039" y="12153"/>
                  </a:lnTo>
                  <a:lnTo>
                    <a:pt x="12039" y="11963"/>
                  </a:lnTo>
                  <a:close/>
                </a:path>
                <a:path w="284480" h="175260">
                  <a:moveTo>
                    <a:pt x="13296" y="8801"/>
                  </a:moveTo>
                  <a:lnTo>
                    <a:pt x="13144" y="8559"/>
                  </a:lnTo>
                  <a:lnTo>
                    <a:pt x="12903" y="8496"/>
                  </a:lnTo>
                  <a:lnTo>
                    <a:pt x="12661" y="8407"/>
                  </a:lnTo>
                  <a:lnTo>
                    <a:pt x="12407" y="8585"/>
                  </a:lnTo>
                  <a:lnTo>
                    <a:pt x="12344" y="8839"/>
                  </a:lnTo>
                  <a:lnTo>
                    <a:pt x="12293" y="9080"/>
                  </a:lnTo>
                  <a:lnTo>
                    <a:pt x="12433" y="9321"/>
                  </a:lnTo>
                  <a:lnTo>
                    <a:pt x="12788" y="9398"/>
                  </a:lnTo>
                  <a:lnTo>
                    <a:pt x="12992" y="9398"/>
                  </a:lnTo>
                  <a:lnTo>
                    <a:pt x="13182" y="9258"/>
                  </a:lnTo>
                  <a:lnTo>
                    <a:pt x="13233" y="9042"/>
                  </a:lnTo>
                  <a:lnTo>
                    <a:pt x="13296" y="8801"/>
                  </a:lnTo>
                  <a:close/>
                </a:path>
                <a:path w="284480" h="175260">
                  <a:moveTo>
                    <a:pt x="13296" y="419"/>
                  </a:moveTo>
                  <a:lnTo>
                    <a:pt x="13093" y="215"/>
                  </a:lnTo>
                  <a:lnTo>
                    <a:pt x="12585" y="215"/>
                  </a:lnTo>
                  <a:lnTo>
                    <a:pt x="12382" y="419"/>
                  </a:lnTo>
                  <a:lnTo>
                    <a:pt x="12382" y="927"/>
                  </a:lnTo>
                  <a:lnTo>
                    <a:pt x="12585" y="1130"/>
                  </a:lnTo>
                  <a:lnTo>
                    <a:pt x="12839" y="1130"/>
                  </a:lnTo>
                  <a:lnTo>
                    <a:pt x="13093" y="1130"/>
                  </a:lnTo>
                  <a:lnTo>
                    <a:pt x="13296" y="927"/>
                  </a:lnTo>
                  <a:lnTo>
                    <a:pt x="13296" y="419"/>
                  </a:lnTo>
                  <a:close/>
                </a:path>
                <a:path w="284480" h="175260">
                  <a:moveTo>
                    <a:pt x="14338" y="14579"/>
                  </a:moveTo>
                  <a:lnTo>
                    <a:pt x="14211" y="14389"/>
                  </a:lnTo>
                  <a:lnTo>
                    <a:pt x="14020" y="14198"/>
                  </a:lnTo>
                  <a:lnTo>
                    <a:pt x="13766" y="14198"/>
                  </a:lnTo>
                  <a:lnTo>
                    <a:pt x="13449" y="14452"/>
                  </a:lnTo>
                  <a:lnTo>
                    <a:pt x="13449" y="14706"/>
                  </a:lnTo>
                  <a:lnTo>
                    <a:pt x="13576" y="14960"/>
                  </a:lnTo>
                  <a:lnTo>
                    <a:pt x="13766" y="15151"/>
                  </a:lnTo>
                  <a:lnTo>
                    <a:pt x="13893" y="15151"/>
                  </a:lnTo>
                  <a:lnTo>
                    <a:pt x="14084" y="15087"/>
                  </a:lnTo>
                  <a:lnTo>
                    <a:pt x="14211" y="14960"/>
                  </a:lnTo>
                  <a:lnTo>
                    <a:pt x="14338" y="14770"/>
                  </a:lnTo>
                  <a:lnTo>
                    <a:pt x="14338" y="14579"/>
                  </a:lnTo>
                  <a:close/>
                </a:path>
                <a:path w="284480" h="175260">
                  <a:moveTo>
                    <a:pt x="15049" y="4610"/>
                  </a:moveTo>
                  <a:lnTo>
                    <a:pt x="14986" y="4356"/>
                  </a:lnTo>
                  <a:lnTo>
                    <a:pt x="14859" y="4292"/>
                  </a:lnTo>
                  <a:lnTo>
                    <a:pt x="14732" y="4102"/>
                  </a:lnTo>
                  <a:lnTo>
                    <a:pt x="14414" y="4102"/>
                  </a:lnTo>
                  <a:lnTo>
                    <a:pt x="14160" y="4356"/>
                  </a:lnTo>
                  <a:lnTo>
                    <a:pt x="14097" y="4610"/>
                  </a:lnTo>
                  <a:lnTo>
                    <a:pt x="14097" y="4737"/>
                  </a:lnTo>
                  <a:lnTo>
                    <a:pt x="14287" y="4927"/>
                  </a:lnTo>
                  <a:lnTo>
                    <a:pt x="14478" y="5054"/>
                  </a:lnTo>
                  <a:lnTo>
                    <a:pt x="14605" y="5054"/>
                  </a:lnTo>
                  <a:lnTo>
                    <a:pt x="14859" y="4927"/>
                  </a:lnTo>
                  <a:lnTo>
                    <a:pt x="14986" y="4800"/>
                  </a:lnTo>
                  <a:lnTo>
                    <a:pt x="15049" y="4610"/>
                  </a:lnTo>
                  <a:close/>
                </a:path>
                <a:path w="284480" h="175260">
                  <a:moveTo>
                    <a:pt x="15494" y="10744"/>
                  </a:moveTo>
                  <a:lnTo>
                    <a:pt x="15367" y="10553"/>
                  </a:lnTo>
                  <a:lnTo>
                    <a:pt x="15176" y="10350"/>
                  </a:lnTo>
                  <a:lnTo>
                    <a:pt x="14859" y="10350"/>
                  </a:lnTo>
                  <a:lnTo>
                    <a:pt x="14605" y="10668"/>
                  </a:lnTo>
                  <a:lnTo>
                    <a:pt x="14605" y="10998"/>
                  </a:lnTo>
                  <a:lnTo>
                    <a:pt x="14732" y="11188"/>
                  </a:lnTo>
                  <a:lnTo>
                    <a:pt x="14922" y="11315"/>
                  </a:lnTo>
                  <a:lnTo>
                    <a:pt x="15049" y="11315"/>
                  </a:lnTo>
                  <a:lnTo>
                    <a:pt x="15240" y="11315"/>
                  </a:lnTo>
                  <a:lnTo>
                    <a:pt x="15367" y="11188"/>
                  </a:lnTo>
                  <a:lnTo>
                    <a:pt x="15494" y="10998"/>
                  </a:lnTo>
                  <a:lnTo>
                    <a:pt x="15494" y="10744"/>
                  </a:lnTo>
                  <a:close/>
                </a:path>
                <a:path w="284480" h="175260">
                  <a:moveTo>
                    <a:pt x="16789" y="7785"/>
                  </a:moveTo>
                  <a:lnTo>
                    <a:pt x="16700" y="7505"/>
                  </a:lnTo>
                  <a:lnTo>
                    <a:pt x="16471" y="7391"/>
                  </a:lnTo>
                  <a:lnTo>
                    <a:pt x="16256" y="7289"/>
                  </a:lnTo>
                  <a:lnTo>
                    <a:pt x="15989" y="7366"/>
                  </a:lnTo>
                  <a:lnTo>
                    <a:pt x="15748" y="7823"/>
                  </a:lnTo>
                  <a:lnTo>
                    <a:pt x="15849" y="8089"/>
                  </a:lnTo>
                  <a:lnTo>
                    <a:pt x="16129" y="8242"/>
                  </a:lnTo>
                  <a:lnTo>
                    <a:pt x="16268" y="8255"/>
                  </a:lnTo>
                  <a:lnTo>
                    <a:pt x="16433" y="8255"/>
                  </a:lnTo>
                  <a:lnTo>
                    <a:pt x="16598" y="8166"/>
                  </a:lnTo>
                  <a:lnTo>
                    <a:pt x="16675" y="8001"/>
                  </a:lnTo>
                  <a:lnTo>
                    <a:pt x="16789" y="7785"/>
                  </a:lnTo>
                  <a:close/>
                </a:path>
                <a:path w="284480" h="175260">
                  <a:moveTo>
                    <a:pt x="17106" y="2451"/>
                  </a:moveTo>
                  <a:lnTo>
                    <a:pt x="16903" y="2247"/>
                  </a:lnTo>
                  <a:lnTo>
                    <a:pt x="16395" y="2247"/>
                  </a:lnTo>
                  <a:lnTo>
                    <a:pt x="16192" y="2451"/>
                  </a:lnTo>
                  <a:lnTo>
                    <a:pt x="16192" y="2959"/>
                  </a:lnTo>
                  <a:lnTo>
                    <a:pt x="16395" y="3162"/>
                  </a:lnTo>
                  <a:lnTo>
                    <a:pt x="16649" y="3162"/>
                  </a:lnTo>
                  <a:lnTo>
                    <a:pt x="16903" y="3162"/>
                  </a:lnTo>
                  <a:lnTo>
                    <a:pt x="17106" y="2959"/>
                  </a:lnTo>
                  <a:lnTo>
                    <a:pt x="17106" y="2451"/>
                  </a:lnTo>
                  <a:close/>
                </a:path>
                <a:path w="284480" h="175260">
                  <a:moveTo>
                    <a:pt x="17919" y="12954"/>
                  </a:moveTo>
                  <a:lnTo>
                    <a:pt x="17830" y="12674"/>
                  </a:lnTo>
                  <a:lnTo>
                    <a:pt x="17602" y="12560"/>
                  </a:lnTo>
                  <a:lnTo>
                    <a:pt x="17386" y="12471"/>
                  </a:lnTo>
                  <a:lnTo>
                    <a:pt x="17106" y="12534"/>
                  </a:lnTo>
                  <a:lnTo>
                    <a:pt x="16992" y="12776"/>
                  </a:lnTo>
                  <a:lnTo>
                    <a:pt x="16878" y="12992"/>
                  </a:lnTo>
                  <a:lnTo>
                    <a:pt x="16979" y="13258"/>
                  </a:lnTo>
                  <a:lnTo>
                    <a:pt x="17259" y="13411"/>
                  </a:lnTo>
                  <a:lnTo>
                    <a:pt x="17399" y="13423"/>
                  </a:lnTo>
                  <a:lnTo>
                    <a:pt x="17564" y="13423"/>
                  </a:lnTo>
                  <a:lnTo>
                    <a:pt x="17729" y="13335"/>
                  </a:lnTo>
                  <a:lnTo>
                    <a:pt x="17805" y="13169"/>
                  </a:lnTo>
                  <a:lnTo>
                    <a:pt x="17919" y="12954"/>
                  </a:lnTo>
                  <a:close/>
                </a:path>
                <a:path w="284480" h="175260">
                  <a:moveTo>
                    <a:pt x="19507" y="5918"/>
                  </a:moveTo>
                  <a:lnTo>
                    <a:pt x="19342" y="5740"/>
                  </a:lnTo>
                  <a:lnTo>
                    <a:pt x="19151" y="5562"/>
                  </a:lnTo>
                  <a:lnTo>
                    <a:pt x="18872" y="5562"/>
                  </a:lnTo>
                  <a:lnTo>
                    <a:pt x="18516" y="5918"/>
                  </a:lnTo>
                  <a:lnTo>
                    <a:pt x="18516" y="6197"/>
                  </a:lnTo>
                  <a:lnTo>
                    <a:pt x="18783" y="6477"/>
                  </a:lnTo>
                  <a:lnTo>
                    <a:pt x="19011" y="6515"/>
                  </a:lnTo>
                  <a:lnTo>
                    <a:pt x="19342" y="6375"/>
                  </a:lnTo>
                  <a:lnTo>
                    <a:pt x="19507" y="6197"/>
                  </a:lnTo>
                  <a:lnTo>
                    <a:pt x="19507" y="5918"/>
                  </a:lnTo>
                  <a:close/>
                </a:path>
                <a:path w="284480" h="175260">
                  <a:moveTo>
                    <a:pt x="19723" y="9664"/>
                  </a:moveTo>
                  <a:lnTo>
                    <a:pt x="19596" y="9525"/>
                  </a:lnTo>
                  <a:lnTo>
                    <a:pt x="19405" y="9334"/>
                  </a:lnTo>
                  <a:lnTo>
                    <a:pt x="19151" y="9334"/>
                  </a:lnTo>
                  <a:lnTo>
                    <a:pt x="18897" y="9588"/>
                  </a:lnTo>
                  <a:lnTo>
                    <a:pt x="18834" y="9791"/>
                  </a:lnTo>
                  <a:lnTo>
                    <a:pt x="18834" y="9918"/>
                  </a:lnTo>
                  <a:lnTo>
                    <a:pt x="18961" y="10109"/>
                  </a:lnTo>
                  <a:lnTo>
                    <a:pt x="19151" y="10236"/>
                  </a:lnTo>
                  <a:lnTo>
                    <a:pt x="19278" y="10236"/>
                  </a:lnTo>
                  <a:lnTo>
                    <a:pt x="19405" y="10236"/>
                  </a:lnTo>
                  <a:lnTo>
                    <a:pt x="19596" y="10109"/>
                  </a:lnTo>
                  <a:lnTo>
                    <a:pt x="19723" y="9918"/>
                  </a:lnTo>
                  <a:lnTo>
                    <a:pt x="19723" y="9664"/>
                  </a:lnTo>
                  <a:close/>
                </a:path>
                <a:path w="284480" h="175260">
                  <a:moveTo>
                    <a:pt x="21717" y="9423"/>
                  </a:moveTo>
                  <a:lnTo>
                    <a:pt x="21615" y="9156"/>
                  </a:lnTo>
                  <a:lnTo>
                    <a:pt x="21450" y="9105"/>
                  </a:lnTo>
                  <a:lnTo>
                    <a:pt x="21272" y="9017"/>
                  </a:lnTo>
                  <a:lnTo>
                    <a:pt x="20891" y="9093"/>
                  </a:lnTo>
                  <a:lnTo>
                    <a:pt x="20828" y="9220"/>
                  </a:lnTo>
                  <a:lnTo>
                    <a:pt x="20751" y="9423"/>
                  </a:lnTo>
                  <a:lnTo>
                    <a:pt x="20129" y="10998"/>
                  </a:lnTo>
                  <a:lnTo>
                    <a:pt x="20040" y="11239"/>
                  </a:lnTo>
                  <a:lnTo>
                    <a:pt x="20154" y="11493"/>
                  </a:lnTo>
                  <a:lnTo>
                    <a:pt x="20383" y="11582"/>
                  </a:lnTo>
                  <a:lnTo>
                    <a:pt x="20548" y="11620"/>
                  </a:lnTo>
                  <a:lnTo>
                    <a:pt x="20726" y="11620"/>
                  </a:lnTo>
                  <a:lnTo>
                    <a:pt x="20904" y="11506"/>
                  </a:lnTo>
                  <a:lnTo>
                    <a:pt x="20967" y="11328"/>
                  </a:lnTo>
                  <a:lnTo>
                    <a:pt x="21628" y="9664"/>
                  </a:lnTo>
                  <a:lnTo>
                    <a:pt x="21717" y="9423"/>
                  </a:lnTo>
                  <a:close/>
                </a:path>
                <a:path w="284480" h="175260">
                  <a:moveTo>
                    <a:pt x="150863" y="129095"/>
                  </a:moveTo>
                  <a:lnTo>
                    <a:pt x="150698" y="128917"/>
                  </a:lnTo>
                  <a:lnTo>
                    <a:pt x="150533" y="128727"/>
                  </a:lnTo>
                  <a:lnTo>
                    <a:pt x="150241" y="128714"/>
                  </a:lnTo>
                  <a:lnTo>
                    <a:pt x="147459" y="131229"/>
                  </a:lnTo>
                  <a:lnTo>
                    <a:pt x="147269" y="131394"/>
                  </a:lnTo>
                  <a:lnTo>
                    <a:pt x="147256" y="131673"/>
                  </a:lnTo>
                  <a:lnTo>
                    <a:pt x="147421" y="131864"/>
                  </a:lnTo>
                  <a:lnTo>
                    <a:pt x="147637" y="132016"/>
                  </a:lnTo>
                  <a:lnTo>
                    <a:pt x="147764" y="132016"/>
                  </a:lnTo>
                  <a:lnTo>
                    <a:pt x="148069" y="131902"/>
                  </a:lnTo>
                  <a:lnTo>
                    <a:pt x="150660" y="129552"/>
                  </a:lnTo>
                  <a:lnTo>
                    <a:pt x="150850" y="129387"/>
                  </a:lnTo>
                  <a:lnTo>
                    <a:pt x="150863" y="129095"/>
                  </a:lnTo>
                  <a:close/>
                </a:path>
                <a:path w="284480" h="175260">
                  <a:moveTo>
                    <a:pt x="165239" y="116141"/>
                  </a:moveTo>
                  <a:lnTo>
                    <a:pt x="165074" y="115951"/>
                  </a:lnTo>
                  <a:lnTo>
                    <a:pt x="164896" y="115773"/>
                  </a:lnTo>
                  <a:lnTo>
                    <a:pt x="164757" y="115684"/>
                  </a:lnTo>
                  <a:lnTo>
                    <a:pt x="164579" y="115506"/>
                  </a:lnTo>
                  <a:lnTo>
                    <a:pt x="164299" y="115481"/>
                  </a:lnTo>
                  <a:lnTo>
                    <a:pt x="164109" y="115646"/>
                  </a:lnTo>
                  <a:lnTo>
                    <a:pt x="162966" y="116687"/>
                  </a:lnTo>
                  <a:lnTo>
                    <a:pt x="162725" y="116801"/>
                  </a:lnTo>
                  <a:lnTo>
                    <a:pt x="162661" y="116954"/>
                  </a:lnTo>
                  <a:lnTo>
                    <a:pt x="162483" y="117284"/>
                  </a:lnTo>
                  <a:lnTo>
                    <a:pt x="162191" y="118110"/>
                  </a:lnTo>
                  <a:lnTo>
                    <a:pt x="162115" y="118351"/>
                  </a:lnTo>
                  <a:lnTo>
                    <a:pt x="162242" y="118618"/>
                  </a:lnTo>
                  <a:lnTo>
                    <a:pt x="162471" y="118694"/>
                  </a:lnTo>
                  <a:lnTo>
                    <a:pt x="162623" y="118719"/>
                  </a:lnTo>
                  <a:lnTo>
                    <a:pt x="162814" y="118719"/>
                  </a:lnTo>
                  <a:lnTo>
                    <a:pt x="162991" y="118605"/>
                  </a:lnTo>
                  <a:lnTo>
                    <a:pt x="163055" y="118427"/>
                  </a:lnTo>
                  <a:lnTo>
                    <a:pt x="163169" y="118275"/>
                  </a:lnTo>
                  <a:lnTo>
                    <a:pt x="165036" y="116586"/>
                  </a:lnTo>
                  <a:lnTo>
                    <a:pt x="165227" y="116420"/>
                  </a:lnTo>
                  <a:lnTo>
                    <a:pt x="165239" y="116141"/>
                  </a:lnTo>
                  <a:close/>
                </a:path>
                <a:path w="284480" h="175260">
                  <a:moveTo>
                    <a:pt x="167995" y="124764"/>
                  </a:moveTo>
                  <a:lnTo>
                    <a:pt x="167868" y="124510"/>
                  </a:lnTo>
                  <a:lnTo>
                    <a:pt x="167728" y="124460"/>
                  </a:lnTo>
                  <a:lnTo>
                    <a:pt x="167792" y="124129"/>
                  </a:lnTo>
                  <a:lnTo>
                    <a:pt x="167627" y="123939"/>
                  </a:lnTo>
                  <a:lnTo>
                    <a:pt x="167449" y="123774"/>
                  </a:lnTo>
                  <a:lnTo>
                    <a:pt x="167170" y="123748"/>
                  </a:lnTo>
                  <a:lnTo>
                    <a:pt x="167220" y="123355"/>
                  </a:lnTo>
                  <a:lnTo>
                    <a:pt x="167017" y="123190"/>
                  </a:lnTo>
                  <a:lnTo>
                    <a:pt x="166839" y="123012"/>
                  </a:lnTo>
                  <a:lnTo>
                    <a:pt x="164045" y="120586"/>
                  </a:lnTo>
                  <a:lnTo>
                    <a:pt x="163868" y="120421"/>
                  </a:lnTo>
                  <a:lnTo>
                    <a:pt x="163576" y="120446"/>
                  </a:lnTo>
                  <a:lnTo>
                    <a:pt x="163410" y="120624"/>
                  </a:lnTo>
                  <a:lnTo>
                    <a:pt x="163245" y="120815"/>
                  </a:lnTo>
                  <a:lnTo>
                    <a:pt x="163271" y="121107"/>
                  </a:lnTo>
                  <a:lnTo>
                    <a:pt x="165989" y="123494"/>
                  </a:lnTo>
                  <a:lnTo>
                    <a:pt x="158762" y="130009"/>
                  </a:lnTo>
                  <a:lnTo>
                    <a:pt x="158750" y="130289"/>
                  </a:lnTo>
                  <a:lnTo>
                    <a:pt x="158915" y="130479"/>
                  </a:lnTo>
                  <a:lnTo>
                    <a:pt x="159131" y="130632"/>
                  </a:lnTo>
                  <a:lnTo>
                    <a:pt x="159258" y="130632"/>
                  </a:lnTo>
                  <a:lnTo>
                    <a:pt x="159562" y="130517"/>
                  </a:lnTo>
                  <a:lnTo>
                    <a:pt x="166801" y="123990"/>
                  </a:lnTo>
                  <a:lnTo>
                    <a:pt x="167030" y="123875"/>
                  </a:lnTo>
                  <a:lnTo>
                    <a:pt x="166865" y="124028"/>
                  </a:lnTo>
                  <a:lnTo>
                    <a:pt x="166865" y="125247"/>
                  </a:lnTo>
                  <a:lnTo>
                    <a:pt x="166560" y="126123"/>
                  </a:lnTo>
                  <a:lnTo>
                    <a:pt x="159727" y="132270"/>
                  </a:lnTo>
                  <a:lnTo>
                    <a:pt x="160070" y="131381"/>
                  </a:lnTo>
                  <a:lnTo>
                    <a:pt x="166865" y="125247"/>
                  </a:lnTo>
                  <a:lnTo>
                    <a:pt x="166865" y="124028"/>
                  </a:lnTo>
                  <a:lnTo>
                    <a:pt x="159600" y="130568"/>
                  </a:lnTo>
                  <a:lnTo>
                    <a:pt x="159359" y="130683"/>
                  </a:lnTo>
                  <a:lnTo>
                    <a:pt x="159296" y="130848"/>
                  </a:lnTo>
                  <a:lnTo>
                    <a:pt x="159194" y="131127"/>
                  </a:lnTo>
                  <a:lnTo>
                    <a:pt x="158280" y="133578"/>
                  </a:lnTo>
                  <a:lnTo>
                    <a:pt x="158153" y="133921"/>
                  </a:lnTo>
                  <a:lnTo>
                    <a:pt x="158267" y="134188"/>
                  </a:lnTo>
                  <a:lnTo>
                    <a:pt x="158496" y="134277"/>
                  </a:lnTo>
                  <a:lnTo>
                    <a:pt x="158661" y="134302"/>
                  </a:lnTo>
                  <a:lnTo>
                    <a:pt x="158838" y="134302"/>
                  </a:lnTo>
                  <a:lnTo>
                    <a:pt x="159016" y="134188"/>
                  </a:lnTo>
                  <a:lnTo>
                    <a:pt x="167119" y="126822"/>
                  </a:lnTo>
                  <a:lnTo>
                    <a:pt x="167335" y="126707"/>
                  </a:lnTo>
                  <a:lnTo>
                    <a:pt x="167449" y="126530"/>
                  </a:lnTo>
                  <a:lnTo>
                    <a:pt x="167449" y="126352"/>
                  </a:lnTo>
                  <a:lnTo>
                    <a:pt x="167919" y="125006"/>
                  </a:lnTo>
                  <a:lnTo>
                    <a:pt x="167995" y="124764"/>
                  </a:lnTo>
                  <a:close/>
                </a:path>
                <a:path w="284480" h="175260">
                  <a:moveTo>
                    <a:pt x="189014" y="164934"/>
                  </a:moveTo>
                  <a:lnTo>
                    <a:pt x="188912" y="164668"/>
                  </a:lnTo>
                  <a:lnTo>
                    <a:pt x="188671" y="164579"/>
                  </a:lnTo>
                  <a:lnTo>
                    <a:pt x="188455" y="164477"/>
                  </a:lnTo>
                  <a:lnTo>
                    <a:pt x="188175" y="164604"/>
                  </a:lnTo>
                  <a:lnTo>
                    <a:pt x="187426" y="166509"/>
                  </a:lnTo>
                  <a:lnTo>
                    <a:pt x="187337" y="166751"/>
                  </a:lnTo>
                  <a:lnTo>
                    <a:pt x="187452" y="167005"/>
                  </a:lnTo>
                  <a:lnTo>
                    <a:pt x="187680" y="167093"/>
                  </a:lnTo>
                  <a:lnTo>
                    <a:pt x="187845" y="167132"/>
                  </a:lnTo>
                  <a:lnTo>
                    <a:pt x="188023" y="167132"/>
                  </a:lnTo>
                  <a:lnTo>
                    <a:pt x="188201" y="167017"/>
                  </a:lnTo>
                  <a:lnTo>
                    <a:pt x="188264" y="166839"/>
                  </a:lnTo>
                  <a:lnTo>
                    <a:pt x="188925" y="165176"/>
                  </a:lnTo>
                  <a:lnTo>
                    <a:pt x="189014" y="164934"/>
                  </a:lnTo>
                  <a:close/>
                </a:path>
                <a:path w="284480" h="175260">
                  <a:moveTo>
                    <a:pt x="196405" y="163652"/>
                  </a:moveTo>
                  <a:lnTo>
                    <a:pt x="196202" y="163449"/>
                  </a:lnTo>
                  <a:lnTo>
                    <a:pt x="195694" y="163449"/>
                  </a:lnTo>
                  <a:lnTo>
                    <a:pt x="195491" y="163652"/>
                  </a:lnTo>
                  <a:lnTo>
                    <a:pt x="195491" y="164160"/>
                  </a:lnTo>
                  <a:lnTo>
                    <a:pt x="195694" y="164363"/>
                  </a:lnTo>
                  <a:lnTo>
                    <a:pt x="195948" y="164363"/>
                  </a:lnTo>
                  <a:lnTo>
                    <a:pt x="196202" y="164363"/>
                  </a:lnTo>
                  <a:lnTo>
                    <a:pt x="196405" y="164160"/>
                  </a:lnTo>
                  <a:lnTo>
                    <a:pt x="196405" y="163652"/>
                  </a:lnTo>
                  <a:close/>
                </a:path>
                <a:path w="284480" h="175260">
                  <a:moveTo>
                    <a:pt x="200647" y="163982"/>
                  </a:moveTo>
                  <a:lnTo>
                    <a:pt x="200520" y="163779"/>
                  </a:lnTo>
                  <a:lnTo>
                    <a:pt x="200329" y="163588"/>
                  </a:lnTo>
                  <a:lnTo>
                    <a:pt x="200012" y="163588"/>
                  </a:lnTo>
                  <a:lnTo>
                    <a:pt x="199758" y="163842"/>
                  </a:lnTo>
                  <a:lnTo>
                    <a:pt x="199758" y="164236"/>
                  </a:lnTo>
                  <a:lnTo>
                    <a:pt x="199885" y="164426"/>
                  </a:lnTo>
                  <a:lnTo>
                    <a:pt x="200075" y="164553"/>
                  </a:lnTo>
                  <a:lnTo>
                    <a:pt x="200202" y="164553"/>
                  </a:lnTo>
                  <a:lnTo>
                    <a:pt x="200393" y="164490"/>
                  </a:lnTo>
                  <a:lnTo>
                    <a:pt x="200520" y="164426"/>
                  </a:lnTo>
                  <a:lnTo>
                    <a:pt x="200647" y="164236"/>
                  </a:lnTo>
                  <a:lnTo>
                    <a:pt x="200647" y="163982"/>
                  </a:lnTo>
                  <a:close/>
                </a:path>
                <a:path w="284480" h="175260">
                  <a:moveTo>
                    <a:pt x="204419" y="166027"/>
                  </a:moveTo>
                  <a:lnTo>
                    <a:pt x="204292" y="165849"/>
                  </a:lnTo>
                  <a:lnTo>
                    <a:pt x="204165" y="165646"/>
                  </a:lnTo>
                  <a:lnTo>
                    <a:pt x="203847" y="165646"/>
                  </a:lnTo>
                  <a:lnTo>
                    <a:pt x="203657" y="165849"/>
                  </a:lnTo>
                  <a:lnTo>
                    <a:pt x="203530" y="166027"/>
                  </a:lnTo>
                  <a:lnTo>
                    <a:pt x="203530" y="166230"/>
                  </a:lnTo>
                  <a:lnTo>
                    <a:pt x="203657" y="166420"/>
                  </a:lnTo>
                  <a:lnTo>
                    <a:pt x="203847" y="166611"/>
                  </a:lnTo>
                  <a:lnTo>
                    <a:pt x="203974" y="166611"/>
                  </a:lnTo>
                  <a:lnTo>
                    <a:pt x="204228" y="166547"/>
                  </a:lnTo>
                  <a:lnTo>
                    <a:pt x="204419" y="166357"/>
                  </a:lnTo>
                  <a:lnTo>
                    <a:pt x="204419" y="166027"/>
                  </a:lnTo>
                  <a:close/>
                </a:path>
                <a:path w="284480" h="175260">
                  <a:moveTo>
                    <a:pt x="206781" y="169354"/>
                  </a:moveTo>
                  <a:lnTo>
                    <a:pt x="206654" y="169164"/>
                  </a:lnTo>
                  <a:lnTo>
                    <a:pt x="206527" y="168960"/>
                  </a:lnTo>
                  <a:lnTo>
                    <a:pt x="206209" y="168960"/>
                  </a:lnTo>
                  <a:lnTo>
                    <a:pt x="205955" y="169214"/>
                  </a:lnTo>
                  <a:lnTo>
                    <a:pt x="205892" y="169481"/>
                  </a:lnTo>
                  <a:lnTo>
                    <a:pt x="205892" y="169608"/>
                  </a:lnTo>
                  <a:lnTo>
                    <a:pt x="206019" y="169799"/>
                  </a:lnTo>
                  <a:lnTo>
                    <a:pt x="206209" y="169926"/>
                  </a:lnTo>
                  <a:lnTo>
                    <a:pt x="206336" y="169926"/>
                  </a:lnTo>
                  <a:lnTo>
                    <a:pt x="206463" y="169926"/>
                  </a:lnTo>
                  <a:lnTo>
                    <a:pt x="206654" y="169799"/>
                  </a:lnTo>
                  <a:lnTo>
                    <a:pt x="206781" y="169608"/>
                  </a:lnTo>
                  <a:lnTo>
                    <a:pt x="206781" y="169354"/>
                  </a:lnTo>
                  <a:close/>
                </a:path>
                <a:path w="284480" h="175260">
                  <a:moveTo>
                    <a:pt x="209054" y="172834"/>
                  </a:moveTo>
                  <a:lnTo>
                    <a:pt x="208953" y="172580"/>
                  </a:lnTo>
                  <a:lnTo>
                    <a:pt x="208800" y="172529"/>
                  </a:lnTo>
                  <a:lnTo>
                    <a:pt x="208521" y="172415"/>
                  </a:lnTo>
                  <a:lnTo>
                    <a:pt x="208394" y="172415"/>
                  </a:lnTo>
                  <a:lnTo>
                    <a:pt x="208216" y="172504"/>
                  </a:lnTo>
                  <a:lnTo>
                    <a:pt x="208153" y="172656"/>
                  </a:lnTo>
                  <a:lnTo>
                    <a:pt x="208102" y="172783"/>
                  </a:lnTo>
                  <a:lnTo>
                    <a:pt x="207467" y="174421"/>
                  </a:lnTo>
                  <a:lnTo>
                    <a:pt x="207378" y="174663"/>
                  </a:lnTo>
                  <a:lnTo>
                    <a:pt x="207492" y="174917"/>
                  </a:lnTo>
                  <a:lnTo>
                    <a:pt x="207721" y="175018"/>
                  </a:lnTo>
                  <a:lnTo>
                    <a:pt x="207886" y="175044"/>
                  </a:lnTo>
                  <a:lnTo>
                    <a:pt x="208064" y="175044"/>
                  </a:lnTo>
                  <a:lnTo>
                    <a:pt x="208241" y="174929"/>
                  </a:lnTo>
                  <a:lnTo>
                    <a:pt x="208305" y="174752"/>
                  </a:lnTo>
                  <a:lnTo>
                    <a:pt x="208927" y="173164"/>
                  </a:lnTo>
                  <a:lnTo>
                    <a:pt x="209029" y="172910"/>
                  </a:lnTo>
                  <a:close/>
                </a:path>
                <a:path w="284480" h="175260">
                  <a:moveTo>
                    <a:pt x="219202" y="115595"/>
                  </a:moveTo>
                  <a:lnTo>
                    <a:pt x="219087" y="115341"/>
                  </a:lnTo>
                  <a:lnTo>
                    <a:pt x="218859" y="115239"/>
                  </a:lnTo>
                  <a:lnTo>
                    <a:pt x="218617" y="115163"/>
                  </a:lnTo>
                  <a:lnTo>
                    <a:pt x="218363" y="115265"/>
                  </a:lnTo>
                  <a:lnTo>
                    <a:pt x="218274" y="115506"/>
                  </a:lnTo>
                  <a:lnTo>
                    <a:pt x="218071" y="116014"/>
                  </a:lnTo>
                  <a:lnTo>
                    <a:pt x="217982" y="116255"/>
                  </a:lnTo>
                  <a:lnTo>
                    <a:pt x="218097" y="116509"/>
                  </a:lnTo>
                  <a:lnTo>
                    <a:pt x="218325" y="116611"/>
                  </a:lnTo>
                  <a:lnTo>
                    <a:pt x="218490" y="116636"/>
                  </a:lnTo>
                  <a:lnTo>
                    <a:pt x="218668" y="116636"/>
                  </a:lnTo>
                  <a:lnTo>
                    <a:pt x="218846" y="116522"/>
                  </a:lnTo>
                  <a:lnTo>
                    <a:pt x="218909" y="116344"/>
                  </a:lnTo>
                  <a:lnTo>
                    <a:pt x="219113" y="115836"/>
                  </a:lnTo>
                  <a:lnTo>
                    <a:pt x="219202" y="115595"/>
                  </a:lnTo>
                  <a:close/>
                </a:path>
                <a:path w="284480" h="175260">
                  <a:moveTo>
                    <a:pt x="222796" y="114871"/>
                  </a:moveTo>
                  <a:lnTo>
                    <a:pt x="222694" y="114617"/>
                  </a:lnTo>
                  <a:lnTo>
                    <a:pt x="222453" y="114515"/>
                  </a:lnTo>
                  <a:lnTo>
                    <a:pt x="222224" y="114439"/>
                  </a:lnTo>
                  <a:lnTo>
                    <a:pt x="221957" y="114541"/>
                  </a:lnTo>
                  <a:lnTo>
                    <a:pt x="221869" y="114782"/>
                  </a:lnTo>
                  <a:lnTo>
                    <a:pt x="221208" y="116459"/>
                  </a:lnTo>
                  <a:lnTo>
                    <a:pt x="221119" y="116700"/>
                  </a:lnTo>
                  <a:lnTo>
                    <a:pt x="221234" y="116954"/>
                  </a:lnTo>
                  <a:lnTo>
                    <a:pt x="221462" y="117055"/>
                  </a:lnTo>
                  <a:lnTo>
                    <a:pt x="221627" y="117081"/>
                  </a:lnTo>
                  <a:lnTo>
                    <a:pt x="221805" y="117081"/>
                  </a:lnTo>
                  <a:lnTo>
                    <a:pt x="221983" y="116967"/>
                  </a:lnTo>
                  <a:lnTo>
                    <a:pt x="222046" y="116789"/>
                  </a:lnTo>
                  <a:lnTo>
                    <a:pt x="222707" y="115112"/>
                  </a:lnTo>
                  <a:lnTo>
                    <a:pt x="222796" y="114871"/>
                  </a:lnTo>
                  <a:close/>
                </a:path>
                <a:path w="284480" h="175260">
                  <a:moveTo>
                    <a:pt x="224878" y="119786"/>
                  </a:moveTo>
                  <a:lnTo>
                    <a:pt x="224853" y="119659"/>
                  </a:lnTo>
                  <a:lnTo>
                    <a:pt x="224764" y="119519"/>
                  </a:lnTo>
                  <a:lnTo>
                    <a:pt x="224599" y="119468"/>
                  </a:lnTo>
                  <a:lnTo>
                    <a:pt x="224307" y="119189"/>
                  </a:lnTo>
                  <a:lnTo>
                    <a:pt x="224028" y="119227"/>
                  </a:lnTo>
                  <a:lnTo>
                    <a:pt x="223697" y="119138"/>
                  </a:lnTo>
                  <a:lnTo>
                    <a:pt x="223456" y="119024"/>
                  </a:lnTo>
                  <a:lnTo>
                    <a:pt x="223202" y="119151"/>
                  </a:lnTo>
                  <a:lnTo>
                    <a:pt x="223100" y="119380"/>
                  </a:lnTo>
                  <a:lnTo>
                    <a:pt x="222719" y="120370"/>
                  </a:lnTo>
                  <a:lnTo>
                    <a:pt x="222834" y="120637"/>
                  </a:lnTo>
                  <a:lnTo>
                    <a:pt x="223062" y="120726"/>
                  </a:lnTo>
                  <a:lnTo>
                    <a:pt x="223227" y="120764"/>
                  </a:lnTo>
                  <a:lnTo>
                    <a:pt x="223405" y="120764"/>
                  </a:lnTo>
                  <a:lnTo>
                    <a:pt x="223558" y="120662"/>
                  </a:lnTo>
                  <a:lnTo>
                    <a:pt x="223431" y="121018"/>
                  </a:lnTo>
                  <a:lnTo>
                    <a:pt x="223545" y="121272"/>
                  </a:lnTo>
                  <a:lnTo>
                    <a:pt x="223774" y="121373"/>
                  </a:lnTo>
                  <a:lnTo>
                    <a:pt x="223939" y="121399"/>
                  </a:lnTo>
                  <a:lnTo>
                    <a:pt x="224116" y="121399"/>
                  </a:lnTo>
                  <a:lnTo>
                    <a:pt x="224294" y="121285"/>
                  </a:lnTo>
                  <a:lnTo>
                    <a:pt x="224358" y="121107"/>
                  </a:lnTo>
                  <a:lnTo>
                    <a:pt x="224751" y="120091"/>
                  </a:lnTo>
                  <a:lnTo>
                    <a:pt x="224878" y="119951"/>
                  </a:lnTo>
                  <a:lnTo>
                    <a:pt x="224866" y="119824"/>
                  </a:lnTo>
                  <a:close/>
                </a:path>
                <a:path w="284480" h="175260">
                  <a:moveTo>
                    <a:pt x="274091" y="154419"/>
                  </a:moveTo>
                  <a:lnTo>
                    <a:pt x="273926" y="154241"/>
                  </a:lnTo>
                  <a:lnTo>
                    <a:pt x="273812" y="154114"/>
                  </a:lnTo>
                  <a:lnTo>
                    <a:pt x="273812" y="153949"/>
                  </a:lnTo>
                  <a:lnTo>
                    <a:pt x="273913" y="153720"/>
                  </a:lnTo>
                  <a:lnTo>
                    <a:pt x="274002" y="153492"/>
                  </a:lnTo>
                  <a:lnTo>
                    <a:pt x="273926" y="153339"/>
                  </a:lnTo>
                  <a:lnTo>
                    <a:pt x="273888" y="153162"/>
                  </a:lnTo>
                  <a:lnTo>
                    <a:pt x="273951" y="152781"/>
                  </a:lnTo>
                  <a:lnTo>
                    <a:pt x="267525" y="147180"/>
                  </a:lnTo>
                  <a:lnTo>
                    <a:pt x="267233" y="147193"/>
                  </a:lnTo>
                  <a:lnTo>
                    <a:pt x="267093" y="147358"/>
                  </a:lnTo>
                  <a:lnTo>
                    <a:pt x="266725" y="147739"/>
                  </a:lnTo>
                  <a:lnTo>
                    <a:pt x="266750" y="148018"/>
                  </a:lnTo>
                  <a:lnTo>
                    <a:pt x="266941" y="148196"/>
                  </a:lnTo>
                  <a:lnTo>
                    <a:pt x="272923" y="153428"/>
                  </a:lnTo>
                  <a:lnTo>
                    <a:pt x="272732" y="153924"/>
                  </a:lnTo>
                  <a:lnTo>
                    <a:pt x="272605" y="154241"/>
                  </a:lnTo>
                  <a:lnTo>
                    <a:pt x="272719" y="154508"/>
                  </a:lnTo>
                  <a:lnTo>
                    <a:pt x="272872" y="154584"/>
                  </a:lnTo>
                  <a:lnTo>
                    <a:pt x="272872" y="154838"/>
                  </a:lnTo>
                  <a:lnTo>
                    <a:pt x="273037" y="155028"/>
                  </a:lnTo>
                  <a:lnTo>
                    <a:pt x="273253" y="155181"/>
                  </a:lnTo>
                  <a:lnTo>
                    <a:pt x="273380" y="155181"/>
                  </a:lnTo>
                  <a:lnTo>
                    <a:pt x="273685" y="155067"/>
                  </a:lnTo>
                  <a:lnTo>
                    <a:pt x="273888" y="154876"/>
                  </a:lnTo>
                  <a:lnTo>
                    <a:pt x="274078" y="154711"/>
                  </a:lnTo>
                  <a:lnTo>
                    <a:pt x="274091" y="154419"/>
                  </a:lnTo>
                  <a:close/>
                </a:path>
                <a:path w="284480" h="175260">
                  <a:moveTo>
                    <a:pt x="274307" y="157619"/>
                  </a:moveTo>
                  <a:lnTo>
                    <a:pt x="274294" y="157340"/>
                  </a:lnTo>
                  <a:lnTo>
                    <a:pt x="274104" y="157175"/>
                  </a:lnTo>
                  <a:lnTo>
                    <a:pt x="273862" y="156959"/>
                  </a:lnTo>
                  <a:lnTo>
                    <a:pt x="273672" y="156794"/>
                  </a:lnTo>
                  <a:lnTo>
                    <a:pt x="273392" y="156806"/>
                  </a:lnTo>
                  <a:lnTo>
                    <a:pt x="273227" y="156997"/>
                  </a:lnTo>
                  <a:lnTo>
                    <a:pt x="273050" y="157175"/>
                  </a:lnTo>
                  <a:lnTo>
                    <a:pt x="273075" y="157467"/>
                  </a:lnTo>
                  <a:lnTo>
                    <a:pt x="273253" y="157632"/>
                  </a:lnTo>
                  <a:lnTo>
                    <a:pt x="273583" y="157924"/>
                  </a:lnTo>
                  <a:lnTo>
                    <a:pt x="273799" y="157962"/>
                  </a:lnTo>
                  <a:lnTo>
                    <a:pt x="273926" y="157962"/>
                  </a:lnTo>
                  <a:lnTo>
                    <a:pt x="274142" y="157810"/>
                  </a:lnTo>
                  <a:lnTo>
                    <a:pt x="274307" y="157619"/>
                  </a:lnTo>
                  <a:close/>
                </a:path>
                <a:path w="284480" h="175260">
                  <a:moveTo>
                    <a:pt x="280555" y="146685"/>
                  </a:moveTo>
                  <a:lnTo>
                    <a:pt x="280390" y="146494"/>
                  </a:lnTo>
                  <a:lnTo>
                    <a:pt x="280212" y="146316"/>
                  </a:lnTo>
                  <a:lnTo>
                    <a:pt x="279933" y="146304"/>
                  </a:lnTo>
                  <a:lnTo>
                    <a:pt x="279742" y="146469"/>
                  </a:lnTo>
                  <a:lnTo>
                    <a:pt x="278523" y="147574"/>
                  </a:lnTo>
                  <a:lnTo>
                    <a:pt x="272732" y="142494"/>
                  </a:lnTo>
                  <a:lnTo>
                    <a:pt x="272554" y="142328"/>
                  </a:lnTo>
                  <a:lnTo>
                    <a:pt x="272262" y="142341"/>
                  </a:lnTo>
                  <a:lnTo>
                    <a:pt x="271932" y="142735"/>
                  </a:lnTo>
                  <a:lnTo>
                    <a:pt x="271932" y="142862"/>
                  </a:lnTo>
                  <a:lnTo>
                    <a:pt x="271729" y="142875"/>
                  </a:lnTo>
                  <a:lnTo>
                    <a:pt x="271399" y="143256"/>
                  </a:lnTo>
                  <a:lnTo>
                    <a:pt x="271259" y="143332"/>
                  </a:lnTo>
                  <a:lnTo>
                    <a:pt x="270929" y="143700"/>
                  </a:lnTo>
                  <a:lnTo>
                    <a:pt x="270954" y="143992"/>
                  </a:lnTo>
                  <a:lnTo>
                    <a:pt x="277406" y="149631"/>
                  </a:lnTo>
                  <a:lnTo>
                    <a:pt x="277622" y="149669"/>
                  </a:lnTo>
                  <a:lnTo>
                    <a:pt x="277749" y="149669"/>
                  </a:lnTo>
                  <a:lnTo>
                    <a:pt x="277964" y="149517"/>
                  </a:lnTo>
                  <a:lnTo>
                    <a:pt x="278130" y="149326"/>
                  </a:lnTo>
                  <a:lnTo>
                    <a:pt x="278104" y="149148"/>
                  </a:lnTo>
                  <a:lnTo>
                    <a:pt x="278384" y="149034"/>
                  </a:lnTo>
                  <a:lnTo>
                    <a:pt x="278536" y="148793"/>
                  </a:lnTo>
                  <a:lnTo>
                    <a:pt x="278523" y="148666"/>
                  </a:lnTo>
                  <a:lnTo>
                    <a:pt x="278638" y="148818"/>
                  </a:lnTo>
                  <a:lnTo>
                    <a:pt x="278752" y="149072"/>
                  </a:lnTo>
                  <a:lnTo>
                    <a:pt x="278904" y="149148"/>
                  </a:lnTo>
                  <a:lnTo>
                    <a:pt x="278904" y="149402"/>
                  </a:lnTo>
                  <a:lnTo>
                    <a:pt x="279069" y="149593"/>
                  </a:lnTo>
                  <a:lnTo>
                    <a:pt x="279285" y="149745"/>
                  </a:lnTo>
                  <a:lnTo>
                    <a:pt x="279412" y="149745"/>
                  </a:lnTo>
                  <a:lnTo>
                    <a:pt x="279717" y="149631"/>
                  </a:lnTo>
                  <a:lnTo>
                    <a:pt x="279920" y="149440"/>
                  </a:lnTo>
                  <a:lnTo>
                    <a:pt x="280111" y="149275"/>
                  </a:lnTo>
                  <a:lnTo>
                    <a:pt x="280123" y="148983"/>
                  </a:lnTo>
                  <a:lnTo>
                    <a:pt x="279958" y="148805"/>
                  </a:lnTo>
                  <a:lnTo>
                    <a:pt x="279844" y="148678"/>
                  </a:lnTo>
                  <a:lnTo>
                    <a:pt x="279857" y="148437"/>
                  </a:lnTo>
                  <a:lnTo>
                    <a:pt x="279933" y="147955"/>
                  </a:lnTo>
                  <a:lnTo>
                    <a:pt x="279831" y="147688"/>
                  </a:lnTo>
                  <a:lnTo>
                    <a:pt x="280352" y="147142"/>
                  </a:lnTo>
                  <a:lnTo>
                    <a:pt x="280543" y="146977"/>
                  </a:lnTo>
                  <a:lnTo>
                    <a:pt x="280555" y="146685"/>
                  </a:lnTo>
                  <a:close/>
                </a:path>
                <a:path w="284480" h="175260">
                  <a:moveTo>
                    <a:pt x="281305" y="152336"/>
                  </a:moveTo>
                  <a:lnTo>
                    <a:pt x="281139" y="152146"/>
                  </a:lnTo>
                  <a:lnTo>
                    <a:pt x="280962" y="151968"/>
                  </a:lnTo>
                  <a:lnTo>
                    <a:pt x="280682" y="151942"/>
                  </a:lnTo>
                  <a:lnTo>
                    <a:pt x="277037" y="155232"/>
                  </a:lnTo>
                  <a:lnTo>
                    <a:pt x="276834" y="155321"/>
                  </a:lnTo>
                  <a:lnTo>
                    <a:pt x="276771" y="155473"/>
                  </a:lnTo>
                  <a:lnTo>
                    <a:pt x="276656" y="155778"/>
                  </a:lnTo>
                  <a:lnTo>
                    <a:pt x="276364" y="156514"/>
                  </a:lnTo>
                  <a:lnTo>
                    <a:pt x="276275" y="156756"/>
                  </a:lnTo>
                  <a:lnTo>
                    <a:pt x="276390" y="157010"/>
                  </a:lnTo>
                  <a:lnTo>
                    <a:pt x="276618" y="157099"/>
                  </a:lnTo>
                  <a:lnTo>
                    <a:pt x="276402" y="157302"/>
                  </a:lnTo>
                  <a:lnTo>
                    <a:pt x="276212" y="157454"/>
                  </a:lnTo>
                  <a:lnTo>
                    <a:pt x="276212" y="157734"/>
                  </a:lnTo>
                  <a:lnTo>
                    <a:pt x="276377" y="157924"/>
                  </a:lnTo>
                  <a:lnTo>
                    <a:pt x="276580" y="158064"/>
                  </a:lnTo>
                  <a:lnTo>
                    <a:pt x="276707" y="158064"/>
                  </a:lnTo>
                  <a:lnTo>
                    <a:pt x="277025" y="157949"/>
                  </a:lnTo>
                  <a:lnTo>
                    <a:pt x="277215" y="157784"/>
                  </a:lnTo>
                  <a:lnTo>
                    <a:pt x="277228" y="157492"/>
                  </a:lnTo>
                  <a:lnTo>
                    <a:pt x="277063" y="157302"/>
                  </a:lnTo>
                  <a:lnTo>
                    <a:pt x="276898" y="157137"/>
                  </a:lnTo>
                  <a:lnTo>
                    <a:pt x="277139" y="157022"/>
                  </a:lnTo>
                  <a:lnTo>
                    <a:pt x="277202" y="156845"/>
                  </a:lnTo>
                  <a:lnTo>
                    <a:pt x="277533" y="156019"/>
                  </a:lnTo>
                  <a:lnTo>
                    <a:pt x="281101" y="152781"/>
                  </a:lnTo>
                  <a:lnTo>
                    <a:pt x="281292" y="152615"/>
                  </a:lnTo>
                  <a:lnTo>
                    <a:pt x="281305" y="152336"/>
                  </a:lnTo>
                  <a:close/>
                </a:path>
                <a:path w="284480" h="175260">
                  <a:moveTo>
                    <a:pt x="283248" y="149529"/>
                  </a:moveTo>
                  <a:lnTo>
                    <a:pt x="283222" y="149250"/>
                  </a:lnTo>
                  <a:lnTo>
                    <a:pt x="283032" y="149085"/>
                  </a:lnTo>
                  <a:lnTo>
                    <a:pt x="282803" y="148882"/>
                  </a:lnTo>
                  <a:lnTo>
                    <a:pt x="282613" y="148717"/>
                  </a:lnTo>
                  <a:lnTo>
                    <a:pt x="282321" y="148742"/>
                  </a:lnTo>
                  <a:lnTo>
                    <a:pt x="282155" y="148920"/>
                  </a:lnTo>
                  <a:lnTo>
                    <a:pt x="281990" y="149110"/>
                  </a:lnTo>
                  <a:lnTo>
                    <a:pt x="282016" y="149402"/>
                  </a:lnTo>
                  <a:lnTo>
                    <a:pt x="282524" y="149847"/>
                  </a:lnTo>
                  <a:lnTo>
                    <a:pt x="282740" y="149885"/>
                  </a:lnTo>
                  <a:lnTo>
                    <a:pt x="282867" y="149885"/>
                  </a:lnTo>
                  <a:lnTo>
                    <a:pt x="283083" y="149733"/>
                  </a:lnTo>
                  <a:lnTo>
                    <a:pt x="283248" y="149529"/>
                  </a:lnTo>
                  <a:close/>
                </a:path>
                <a:path w="284480" h="175260">
                  <a:moveTo>
                    <a:pt x="283857" y="152006"/>
                  </a:moveTo>
                  <a:lnTo>
                    <a:pt x="283692" y="151815"/>
                  </a:lnTo>
                  <a:lnTo>
                    <a:pt x="283514" y="151638"/>
                  </a:lnTo>
                  <a:lnTo>
                    <a:pt x="283235" y="151625"/>
                  </a:lnTo>
                  <a:lnTo>
                    <a:pt x="283095" y="151523"/>
                  </a:lnTo>
                  <a:lnTo>
                    <a:pt x="282816" y="151498"/>
                  </a:lnTo>
                  <a:lnTo>
                    <a:pt x="282625" y="151663"/>
                  </a:lnTo>
                  <a:lnTo>
                    <a:pt x="281800" y="152412"/>
                  </a:lnTo>
                  <a:lnTo>
                    <a:pt x="281609" y="152577"/>
                  </a:lnTo>
                  <a:lnTo>
                    <a:pt x="281597" y="152857"/>
                  </a:lnTo>
                  <a:lnTo>
                    <a:pt x="281698" y="152996"/>
                  </a:lnTo>
                  <a:lnTo>
                    <a:pt x="281673" y="153289"/>
                  </a:lnTo>
                  <a:lnTo>
                    <a:pt x="281838" y="153479"/>
                  </a:lnTo>
                  <a:lnTo>
                    <a:pt x="282054" y="153631"/>
                  </a:lnTo>
                  <a:lnTo>
                    <a:pt x="282181" y="153631"/>
                  </a:lnTo>
                  <a:lnTo>
                    <a:pt x="282486" y="153517"/>
                  </a:lnTo>
                  <a:lnTo>
                    <a:pt x="283654" y="152463"/>
                  </a:lnTo>
                  <a:lnTo>
                    <a:pt x="283845" y="152285"/>
                  </a:lnTo>
                  <a:lnTo>
                    <a:pt x="283857" y="152006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0252" y="5358396"/>
              <a:ext cx="407670" cy="354965"/>
            </a:xfrm>
            <a:custGeom>
              <a:avLst/>
              <a:gdLst/>
              <a:ahLst/>
              <a:cxnLst/>
              <a:rect l="l" t="t" r="r" b="b"/>
              <a:pathLst>
                <a:path w="407669" h="354964">
                  <a:moveTo>
                    <a:pt x="3340" y="62699"/>
                  </a:moveTo>
                  <a:lnTo>
                    <a:pt x="3238" y="62433"/>
                  </a:lnTo>
                  <a:lnTo>
                    <a:pt x="3009" y="62331"/>
                  </a:lnTo>
                  <a:lnTo>
                    <a:pt x="2794" y="62217"/>
                  </a:lnTo>
                  <a:lnTo>
                    <a:pt x="2514" y="62318"/>
                  </a:lnTo>
                  <a:lnTo>
                    <a:pt x="0" y="67983"/>
                  </a:lnTo>
                  <a:lnTo>
                    <a:pt x="114" y="68249"/>
                  </a:lnTo>
                  <a:lnTo>
                    <a:pt x="330" y="68351"/>
                  </a:lnTo>
                  <a:lnTo>
                    <a:pt x="520" y="68389"/>
                  </a:lnTo>
                  <a:lnTo>
                    <a:pt x="698" y="68389"/>
                  </a:lnTo>
                  <a:lnTo>
                    <a:pt x="863" y="68287"/>
                  </a:lnTo>
                  <a:lnTo>
                    <a:pt x="3340" y="62699"/>
                  </a:lnTo>
                  <a:close/>
                </a:path>
                <a:path w="407669" h="354964">
                  <a:moveTo>
                    <a:pt x="65506" y="148107"/>
                  </a:moveTo>
                  <a:lnTo>
                    <a:pt x="65481" y="147828"/>
                  </a:lnTo>
                  <a:lnTo>
                    <a:pt x="9372" y="98869"/>
                  </a:lnTo>
                  <a:lnTo>
                    <a:pt x="9080" y="98894"/>
                  </a:lnTo>
                  <a:lnTo>
                    <a:pt x="8750" y="99275"/>
                  </a:lnTo>
                  <a:lnTo>
                    <a:pt x="8775" y="99555"/>
                  </a:lnTo>
                  <a:lnTo>
                    <a:pt x="64782" y="148424"/>
                  </a:lnTo>
                  <a:lnTo>
                    <a:pt x="64998" y="148463"/>
                  </a:lnTo>
                  <a:lnTo>
                    <a:pt x="65125" y="148463"/>
                  </a:lnTo>
                  <a:lnTo>
                    <a:pt x="65506" y="148107"/>
                  </a:lnTo>
                  <a:close/>
                </a:path>
                <a:path w="407669" h="354964">
                  <a:moveTo>
                    <a:pt x="67157" y="5435"/>
                  </a:moveTo>
                  <a:lnTo>
                    <a:pt x="66827" y="5067"/>
                  </a:lnTo>
                  <a:lnTo>
                    <a:pt x="66535" y="5041"/>
                  </a:lnTo>
                  <a:lnTo>
                    <a:pt x="5854" y="59778"/>
                  </a:lnTo>
                  <a:lnTo>
                    <a:pt x="5842" y="60058"/>
                  </a:lnTo>
                  <a:lnTo>
                    <a:pt x="6108" y="60350"/>
                  </a:lnTo>
                  <a:lnTo>
                    <a:pt x="6350" y="60401"/>
                  </a:lnTo>
                  <a:lnTo>
                    <a:pt x="67144" y="5715"/>
                  </a:lnTo>
                  <a:lnTo>
                    <a:pt x="67157" y="5435"/>
                  </a:lnTo>
                  <a:close/>
                </a:path>
                <a:path w="407669" h="354964">
                  <a:moveTo>
                    <a:pt x="67589" y="146227"/>
                  </a:moveTo>
                  <a:lnTo>
                    <a:pt x="67564" y="145948"/>
                  </a:lnTo>
                  <a:lnTo>
                    <a:pt x="11455" y="97002"/>
                  </a:lnTo>
                  <a:lnTo>
                    <a:pt x="11163" y="97028"/>
                  </a:lnTo>
                  <a:lnTo>
                    <a:pt x="10845" y="97409"/>
                  </a:lnTo>
                  <a:lnTo>
                    <a:pt x="10858" y="97688"/>
                  </a:lnTo>
                  <a:lnTo>
                    <a:pt x="66865" y="146545"/>
                  </a:lnTo>
                  <a:lnTo>
                    <a:pt x="67081" y="146583"/>
                  </a:lnTo>
                  <a:lnTo>
                    <a:pt x="67208" y="146583"/>
                  </a:lnTo>
                  <a:lnTo>
                    <a:pt x="67589" y="146227"/>
                  </a:lnTo>
                  <a:close/>
                </a:path>
                <a:path w="407669" h="354964">
                  <a:moveTo>
                    <a:pt x="69075" y="142138"/>
                  </a:moveTo>
                  <a:lnTo>
                    <a:pt x="69049" y="141846"/>
                  </a:lnTo>
                  <a:lnTo>
                    <a:pt x="13233" y="93154"/>
                  </a:lnTo>
                  <a:lnTo>
                    <a:pt x="12941" y="93167"/>
                  </a:lnTo>
                  <a:lnTo>
                    <a:pt x="12611" y="93548"/>
                  </a:lnTo>
                  <a:lnTo>
                    <a:pt x="12636" y="93827"/>
                  </a:lnTo>
                  <a:lnTo>
                    <a:pt x="68351" y="142443"/>
                  </a:lnTo>
                  <a:lnTo>
                    <a:pt x="68567" y="142481"/>
                  </a:lnTo>
                  <a:lnTo>
                    <a:pt x="68694" y="142481"/>
                  </a:lnTo>
                  <a:lnTo>
                    <a:pt x="69075" y="142138"/>
                  </a:lnTo>
                  <a:close/>
                </a:path>
                <a:path w="407669" h="354964">
                  <a:moveTo>
                    <a:pt x="69278" y="393"/>
                  </a:moveTo>
                  <a:lnTo>
                    <a:pt x="68935" y="25"/>
                  </a:lnTo>
                  <a:lnTo>
                    <a:pt x="68656" y="0"/>
                  </a:lnTo>
                  <a:lnTo>
                    <a:pt x="8204" y="54521"/>
                  </a:lnTo>
                  <a:lnTo>
                    <a:pt x="8140" y="54876"/>
                  </a:lnTo>
                  <a:lnTo>
                    <a:pt x="8407" y="55168"/>
                  </a:lnTo>
                  <a:lnTo>
                    <a:pt x="8648" y="55219"/>
                  </a:lnTo>
                  <a:lnTo>
                    <a:pt x="69215" y="762"/>
                  </a:lnTo>
                  <a:lnTo>
                    <a:pt x="69278" y="393"/>
                  </a:lnTo>
                  <a:close/>
                </a:path>
                <a:path w="407669" h="354964">
                  <a:moveTo>
                    <a:pt x="69519" y="7505"/>
                  </a:moveTo>
                  <a:lnTo>
                    <a:pt x="69176" y="7137"/>
                  </a:lnTo>
                  <a:lnTo>
                    <a:pt x="68897" y="7112"/>
                  </a:lnTo>
                  <a:lnTo>
                    <a:pt x="8216" y="61849"/>
                  </a:lnTo>
                  <a:lnTo>
                    <a:pt x="8204" y="62128"/>
                  </a:lnTo>
                  <a:lnTo>
                    <a:pt x="8470" y="62420"/>
                  </a:lnTo>
                  <a:lnTo>
                    <a:pt x="8712" y="62471"/>
                  </a:lnTo>
                  <a:lnTo>
                    <a:pt x="69507" y="7785"/>
                  </a:lnTo>
                  <a:lnTo>
                    <a:pt x="69519" y="7505"/>
                  </a:lnTo>
                  <a:close/>
                </a:path>
                <a:path w="407669" h="354964">
                  <a:moveTo>
                    <a:pt x="74422" y="137756"/>
                  </a:moveTo>
                  <a:lnTo>
                    <a:pt x="74396" y="137464"/>
                  </a:lnTo>
                  <a:lnTo>
                    <a:pt x="18580" y="88760"/>
                  </a:lnTo>
                  <a:lnTo>
                    <a:pt x="18288" y="88785"/>
                  </a:lnTo>
                  <a:lnTo>
                    <a:pt x="17970" y="89166"/>
                  </a:lnTo>
                  <a:lnTo>
                    <a:pt x="17983" y="89446"/>
                  </a:lnTo>
                  <a:lnTo>
                    <a:pt x="73698" y="138061"/>
                  </a:lnTo>
                  <a:lnTo>
                    <a:pt x="73914" y="138099"/>
                  </a:lnTo>
                  <a:lnTo>
                    <a:pt x="74041" y="138099"/>
                  </a:lnTo>
                  <a:lnTo>
                    <a:pt x="74422" y="137756"/>
                  </a:lnTo>
                  <a:close/>
                </a:path>
                <a:path w="407669" h="354964">
                  <a:moveTo>
                    <a:pt x="77190" y="10121"/>
                  </a:moveTo>
                  <a:lnTo>
                    <a:pt x="76860" y="9753"/>
                  </a:lnTo>
                  <a:lnTo>
                    <a:pt x="76568" y="9728"/>
                  </a:lnTo>
                  <a:lnTo>
                    <a:pt x="16141" y="64236"/>
                  </a:lnTo>
                  <a:lnTo>
                    <a:pt x="16129" y="64516"/>
                  </a:lnTo>
                  <a:lnTo>
                    <a:pt x="16395" y="64808"/>
                  </a:lnTo>
                  <a:lnTo>
                    <a:pt x="16637" y="64858"/>
                  </a:lnTo>
                  <a:lnTo>
                    <a:pt x="77177" y="10414"/>
                  </a:lnTo>
                  <a:lnTo>
                    <a:pt x="77190" y="10121"/>
                  </a:lnTo>
                  <a:close/>
                </a:path>
                <a:path w="407669" h="354964">
                  <a:moveTo>
                    <a:pt x="112636" y="197853"/>
                  </a:moveTo>
                  <a:lnTo>
                    <a:pt x="112522" y="197599"/>
                  </a:lnTo>
                  <a:lnTo>
                    <a:pt x="112064" y="197396"/>
                  </a:lnTo>
                  <a:lnTo>
                    <a:pt x="111798" y="197510"/>
                  </a:lnTo>
                  <a:lnTo>
                    <a:pt x="111709" y="197751"/>
                  </a:lnTo>
                  <a:lnTo>
                    <a:pt x="111607" y="197993"/>
                  </a:lnTo>
                  <a:lnTo>
                    <a:pt x="111506" y="198221"/>
                  </a:lnTo>
                  <a:lnTo>
                    <a:pt x="111620" y="198488"/>
                  </a:lnTo>
                  <a:lnTo>
                    <a:pt x="111848" y="198577"/>
                  </a:lnTo>
                  <a:lnTo>
                    <a:pt x="112026" y="198615"/>
                  </a:lnTo>
                  <a:lnTo>
                    <a:pt x="112204" y="198615"/>
                  </a:lnTo>
                  <a:lnTo>
                    <a:pt x="112369" y="198513"/>
                  </a:lnTo>
                  <a:lnTo>
                    <a:pt x="112445" y="198323"/>
                  </a:lnTo>
                  <a:lnTo>
                    <a:pt x="112547" y="198094"/>
                  </a:lnTo>
                  <a:lnTo>
                    <a:pt x="112636" y="197853"/>
                  </a:lnTo>
                  <a:close/>
                </a:path>
                <a:path w="407669" h="354964">
                  <a:moveTo>
                    <a:pt x="141884" y="156641"/>
                  </a:moveTo>
                  <a:lnTo>
                    <a:pt x="141859" y="156349"/>
                  </a:lnTo>
                  <a:lnTo>
                    <a:pt x="121793" y="138861"/>
                  </a:lnTo>
                  <a:lnTo>
                    <a:pt x="121627" y="138658"/>
                  </a:lnTo>
                  <a:lnTo>
                    <a:pt x="121488" y="138658"/>
                  </a:lnTo>
                  <a:lnTo>
                    <a:pt x="121335" y="138645"/>
                  </a:lnTo>
                  <a:lnTo>
                    <a:pt x="121145" y="138823"/>
                  </a:lnTo>
                  <a:lnTo>
                    <a:pt x="109004" y="149771"/>
                  </a:lnTo>
                  <a:lnTo>
                    <a:pt x="108991" y="150050"/>
                  </a:lnTo>
                  <a:lnTo>
                    <a:pt x="109156" y="150241"/>
                  </a:lnTo>
                  <a:lnTo>
                    <a:pt x="109372" y="150393"/>
                  </a:lnTo>
                  <a:lnTo>
                    <a:pt x="109499" y="150393"/>
                  </a:lnTo>
                  <a:lnTo>
                    <a:pt x="109804" y="150279"/>
                  </a:lnTo>
                  <a:lnTo>
                    <a:pt x="121450" y="139763"/>
                  </a:lnTo>
                  <a:lnTo>
                    <a:pt x="141160" y="156946"/>
                  </a:lnTo>
                  <a:lnTo>
                    <a:pt x="141376" y="156984"/>
                  </a:lnTo>
                  <a:lnTo>
                    <a:pt x="141503" y="156984"/>
                  </a:lnTo>
                  <a:lnTo>
                    <a:pt x="141719" y="156832"/>
                  </a:lnTo>
                  <a:lnTo>
                    <a:pt x="141884" y="156641"/>
                  </a:lnTo>
                  <a:close/>
                </a:path>
                <a:path w="407669" h="354964">
                  <a:moveTo>
                    <a:pt x="160705" y="59944"/>
                  </a:moveTo>
                  <a:lnTo>
                    <a:pt x="160680" y="59651"/>
                  </a:lnTo>
                  <a:lnTo>
                    <a:pt x="104863" y="10960"/>
                  </a:lnTo>
                  <a:lnTo>
                    <a:pt x="104571" y="10972"/>
                  </a:lnTo>
                  <a:lnTo>
                    <a:pt x="104241" y="11366"/>
                  </a:lnTo>
                  <a:lnTo>
                    <a:pt x="104267" y="11645"/>
                  </a:lnTo>
                  <a:lnTo>
                    <a:pt x="159981" y="60248"/>
                  </a:lnTo>
                  <a:lnTo>
                    <a:pt x="160197" y="60286"/>
                  </a:lnTo>
                  <a:lnTo>
                    <a:pt x="160324" y="60286"/>
                  </a:lnTo>
                  <a:lnTo>
                    <a:pt x="160705" y="59944"/>
                  </a:lnTo>
                  <a:close/>
                </a:path>
                <a:path w="407669" h="354964">
                  <a:moveTo>
                    <a:pt x="162534" y="84582"/>
                  </a:moveTo>
                  <a:lnTo>
                    <a:pt x="162204" y="84213"/>
                  </a:lnTo>
                  <a:lnTo>
                    <a:pt x="161912" y="84201"/>
                  </a:lnTo>
                  <a:lnTo>
                    <a:pt x="101485" y="138696"/>
                  </a:lnTo>
                  <a:lnTo>
                    <a:pt x="101473" y="138976"/>
                  </a:lnTo>
                  <a:lnTo>
                    <a:pt x="101638" y="139166"/>
                  </a:lnTo>
                  <a:lnTo>
                    <a:pt x="101981" y="139319"/>
                  </a:lnTo>
                  <a:lnTo>
                    <a:pt x="162521" y="84874"/>
                  </a:lnTo>
                  <a:lnTo>
                    <a:pt x="162534" y="84582"/>
                  </a:lnTo>
                  <a:close/>
                </a:path>
                <a:path w="407669" h="354964">
                  <a:moveTo>
                    <a:pt x="165315" y="58089"/>
                  </a:moveTo>
                  <a:lnTo>
                    <a:pt x="165290" y="57810"/>
                  </a:lnTo>
                  <a:lnTo>
                    <a:pt x="109181" y="8864"/>
                  </a:lnTo>
                  <a:lnTo>
                    <a:pt x="108889" y="8890"/>
                  </a:lnTo>
                  <a:lnTo>
                    <a:pt x="108572" y="9271"/>
                  </a:lnTo>
                  <a:lnTo>
                    <a:pt x="108585" y="9550"/>
                  </a:lnTo>
                  <a:lnTo>
                    <a:pt x="164592" y="58407"/>
                  </a:lnTo>
                  <a:lnTo>
                    <a:pt x="164807" y="58445"/>
                  </a:lnTo>
                  <a:lnTo>
                    <a:pt x="164934" y="58445"/>
                  </a:lnTo>
                  <a:lnTo>
                    <a:pt x="165315" y="58089"/>
                  </a:lnTo>
                  <a:close/>
                </a:path>
                <a:path w="407669" h="354964">
                  <a:moveTo>
                    <a:pt x="167398" y="56222"/>
                  </a:moveTo>
                  <a:lnTo>
                    <a:pt x="167373" y="55930"/>
                  </a:lnTo>
                  <a:lnTo>
                    <a:pt x="111264" y="6972"/>
                  </a:lnTo>
                  <a:lnTo>
                    <a:pt x="110972" y="6997"/>
                  </a:lnTo>
                  <a:lnTo>
                    <a:pt x="110655" y="7378"/>
                  </a:lnTo>
                  <a:lnTo>
                    <a:pt x="110667" y="7658"/>
                  </a:lnTo>
                  <a:lnTo>
                    <a:pt x="166674" y="56527"/>
                  </a:lnTo>
                  <a:lnTo>
                    <a:pt x="166890" y="56565"/>
                  </a:lnTo>
                  <a:lnTo>
                    <a:pt x="167017" y="56565"/>
                  </a:lnTo>
                  <a:lnTo>
                    <a:pt x="167398" y="56222"/>
                  </a:lnTo>
                  <a:close/>
                </a:path>
                <a:path w="407669" h="354964">
                  <a:moveTo>
                    <a:pt x="167932" y="93357"/>
                  </a:moveTo>
                  <a:lnTo>
                    <a:pt x="167601" y="92989"/>
                  </a:lnTo>
                  <a:lnTo>
                    <a:pt x="167309" y="92976"/>
                  </a:lnTo>
                  <a:lnTo>
                    <a:pt x="106629" y="147701"/>
                  </a:lnTo>
                  <a:lnTo>
                    <a:pt x="106616" y="147980"/>
                  </a:lnTo>
                  <a:lnTo>
                    <a:pt x="106781" y="148170"/>
                  </a:lnTo>
                  <a:lnTo>
                    <a:pt x="107124" y="148323"/>
                  </a:lnTo>
                  <a:lnTo>
                    <a:pt x="167919" y="93637"/>
                  </a:lnTo>
                  <a:lnTo>
                    <a:pt x="167932" y="93357"/>
                  </a:lnTo>
                  <a:close/>
                </a:path>
                <a:path w="407669" h="354964">
                  <a:moveTo>
                    <a:pt x="169202" y="50876"/>
                  </a:moveTo>
                  <a:lnTo>
                    <a:pt x="169176" y="50723"/>
                  </a:lnTo>
                  <a:lnTo>
                    <a:pt x="169176" y="50596"/>
                  </a:lnTo>
                  <a:lnTo>
                    <a:pt x="113334" y="1879"/>
                  </a:lnTo>
                  <a:lnTo>
                    <a:pt x="113042" y="1905"/>
                  </a:lnTo>
                  <a:lnTo>
                    <a:pt x="112725" y="2286"/>
                  </a:lnTo>
                  <a:lnTo>
                    <a:pt x="112725" y="2413"/>
                  </a:lnTo>
                  <a:lnTo>
                    <a:pt x="112737" y="2692"/>
                  </a:lnTo>
                  <a:lnTo>
                    <a:pt x="168478" y="51320"/>
                  </a:lnTo>
                  <a:lnTo>
                    <a:pt x="168694" y="51358"/>
                  </a:lnTo>
                  <a:lnTo>
                    <a:pt x="168821" y="51358"/>
                  </a:lnTo>
                  <a:lnTo>
                    <a:pt x="169202" y="51003"/>
                  </a:lnTo>
                  <a:lnTo>
                    <a:pt x="169202" y="50876"/>
                  </a:lnTo>
                  <a:close/>
                </a:path>
                <a:path w="407669" h="354964">
                  <a:moveTo>
                    <a:pt x="169252" y="89484"/>
                  </a:moveTo>
                  <a:lnTo>
                    <a:pt x="168922" y="89115"/>
                  </a:lnTo>
                  <a:lnTo>
                    <a:pt x="168630" y="89090"/>
                  </a:lnTo>
                  <a:lnTo>
                    <a:pt x="108204" y="143598"/>
                  </a:lnTo>
                  <a:lnTo>
                    <a:pt x="108191" y="143878"/>
                  </a:lnTo>
                  <a:lnTo>
                    <a:pt x="108356" y="144068"/>
                  </a:lnTo>
                  <a:lnTo>
                    <a:pt x="108699" y="144221"/>
                  </a:lnTo>
                  <a:lnTo>
                    <a:pt x="169240" y="89776"/>
                  </a:lnTo>
                  <a:lnTo>
                    <a:pt x="169252" y="89484"/>
                  </a:lnTo>
                  <a:close/>
                </a:path>
                <a:path w="407669" h="354964">
                  <a:moveTo>
                    <a:pt x="178396" y="123291"/>
                  </a:moveTo>
                  <a:lnTo>
                    <a:pt x="178269" y="123024"/>
                  </a:lnTo>
                  <a:lnTo>
                    <a:pt x="178041" y="122948"/>
                  </a:lnTo>
                  <a:lnTo>
                    <a:pt x="177800" y="122885"/>
                  </a:lnTo>
                  <a:lnTo>
                    <a:pt x="177596" y="122974"/>
                  </a:lnTo>
                  <a:lnTo>
                    <a:pt x="158534" y="106324"/>
                  </a:lnTo>
                  <a:lnTo>
                    <a:pt x="158737" y="106159"/>
                  </a:lnTo>
                  <a:lnTo>
                    <a:pt x="166954" y="113309"/>
                  </a:lnTo>
                  <a:lnTo>
                    <a:pt x="167170" y="113347"/>
                  </a:lnTo>
                  <a:lnTo>
                    <a:pt x="167297" y="113347"/>
                  </a:lnTo>
                  <a:lnTo>
                    <a:pt x="167513" y="113195"/>
                  </a:lnTo>
                  <a:lnTo>
                    <a:pt x="167678" y="112991"/>
                  </a:lnTo>
                  <a:lnTo>
                    <a:pt x="167652" y="112712"/>
                  </a:lnTo>
                  <a:lnTo>
                    <a:pt x="167500" y="112585"/>
                  </a:lnTo>
                  <a:lnTo>
                    <a:pt x="167487" y="112433"/>
                  </a:lnTo>
                  <a:lnTo>
                    <a:pt x="159486" y="105460"/>
                  </a:lnTo>
                  <a:lnTo>
                    <a:pt x="170294" y="95719"/>
                  </a:lnTo>
                  <a:lnTo>
                    <a:pt x="170307" y="95427"/>
                  </a:lnTo>
                  <a:lnTo>
                    <a:pt x="169976" y="95059"/>
                  </a:lnTo>
                  <a:lnTo>
                    <a:pt x="169684" y="95046"/>
                  </a:lnTo>
                  <a:lnTo>
                    <a:pt x="158661" y="104978"/>
                  </a:lnTo>
                  <a:lnTo>
                    <a:pt x="158394" y="105232"/>
                  </a:lnTo>
                  <a:lnTo>
                    <a:pt x="157708" y="105841"/>
                  </a:lnTo>
                  <a:lnTo>
                    <a:pt x="157556" y="105968"/>
                  </a:lnTo>
                  <a:lnTo>
                    <a:pt x="157353" y="106159"/>
                  </a:lnTo>
                  <a:lnTo>
                    <a:pt x="157340" y="106438"/>
                  </a:lnTo>
                  <a:lnTo>
                    <a:pt x="157480" y="106616"/>
                  </a:lnTo>
                  <a:lnTo>
                    <a:pt x="177317" y="123939"/>
                  </a:lnTo>
                  <a:lnTo>
                    <a:pt x="177393" y="124066"/>
                  </a:lnTo>
                  <a:lnTo>
                    <a:pt x="177533" y="124117"/>
                  </a:lnTo>
                  <a:lnTo>
                    <a:pt x="177774" y="124167"/>
                  </a:lnTo>
                  <a:lnTo>
                    <a:pt x="177901" y="124167"/>
                  </a:lnTo>
                  <a:lnTo>
                    <a:pt x="178142" y="124053"/>
                  </a:lnTo>
                  <a:lnTo>
                    <a:pt x="178282" y="123825"/>
                  </a:lnTo>
                  <a:lnTo>
                    <a:pt x="178257" y="123685"/>
                  </a:lnTo>
                  <a:lnTo>
                    <a:pt x="178396" y="123291"/>
                  </a:lnTo>
                  <a:close/>
                </a:path>
                <a:path w="407669" h="354964">
                  <a:moveTo>
                    <a:pt x="178676" y="80429"/>
                  </a:moveTo>
                  <a:lnTo>
                    <a:pt x="178549" y="80162"/>
                  </a:lnTo>
                  <a:lnTo>
                    <a:pt x="178079" y="80010"/>
                  </a:lnTo>
                  <a:lnTo>
                    <a:pt x="177825" y="80111"/>
                  </a:lnTo>
                  <a:lnTo>
                    <a:pt x="175933" y="85572"/>
                  </a:lnTo>
                  <a:lnTo>
                    <a:pt x="175856" y="85813"/>
                  </a:lnTo>
                  <a:lnTo>
                    <a:pt x="175983" y="86080"/>
                  </a:lnTo>
                  <a:lnTo>
                    <a:pt x="176212" y="86156"/>
                  </a:lnTo>
                  <a:lnTo>
                    <a:pt x="176364" y="86182"/>
                  </a:lnTo>
                  <a:lnTo>
                    <a:pt x="176555" y="86182"/>
                  </a:lnTo>
                  <a:lnTo>
                    <a:pt x="176733" y="86067"/>
                  </a:lnTo>
                  <a:lnTo>
                    <a:pt x="178676" y="80429"/>
                  </a:lnTo>
                  <a:close/>
                </a:path>
                <a:path w="407669" h="354964">
                  <a:moveTo>
                    <a:pt x="179298" y="137388"/>
                  </a:moveTo>
                  <a:lnTo>
                    <a:pt x="178955" y="137020"/>
                  </a:lnTo>
                  <a:lnTo>
                    <a:pt x="178676" y="137007"/>
                  </a:lnTo>
                  <a:lnTo>
                    <a:pt x="156464" y="157035"/>
                  </a:lnTo>
                  <a:lnTo>
                    <a:pt x="156451" y="157314"/>
                  </a:lnTo>
                  <a:lnTo>
                    <a:pt x="156616" y="157505"/>
                  </a:lnTo>
                  <a:lnTo>
                    <a:pt x="156832" y="157657"/>
                  </a:lnTo>
                  <a:lnTo>
                    <a:pt x="156959" y="157657"/>
                  </a:lnTo>
                  <a:lnTo>
                    <a:pt x="157264" y="157543"/>
                  </a:lnTo>
                  <a:lnTo>
                    <a:pt x="179285" y="137680"/>
                  </a:lnTo>
                  <a:lnTo>
                    <a:pt x="179298" y="137388"/>
                  </a:lnTo>
                  <a:close/>
                </a:path>
                <a:path w="407669" h="354964">
                  <a:moveTo>
                    <a:pt x="182016" y="132778"/>
                  </a:moveTo>
                  <a:lnTo>
                    <a:pt x="181889" y="132511"/>
                  </a:lnTo>
                  <a:lnTo>
                    <a:pt x="181660" y="132435"/>
                  </a:lnTo>
                  <a:lnTo>
                    <a:pt x="181432" y="132372"/>
                  </a:lnTo>
                  <a:lnTo>
                    <a:pt x="181165" y="132473"/>
                  </a:lnTo>
                  <a:lnTo>
                    <a:pt x="181076" y="132715"/>
                  </a:lnTo>
                  <a:lnTo>
                    <a:pt x="180657" y="133921"/>
                  </a:lnTo>
                  <a:lnTo>
                    <a:pt x="180581" y="134162"/>
                  </a:lnTo>
                  <a:lnTo>
                    <a:pt x="180708" y="134429"/>
                  </a:lnTo>
                  <a:lnTo>
                    <a:pt x="180936" y="134505"/>
                  </a:lnTo>
                  <a:lnTo>
                    <a:pt x="181089" y="134531"/>
                  </a:lnTo>
                  <a:lnTo>
                    <a:pt x="181279" y="134531"/>
                  </a:lnTo>
                  <a:lnTo>
                    <a:pt x="181457" y="134416"/>
                  </a:lnTo>
                  <a:lnTo>
                    <a:pt x="182016" y="132778"/>
                  </a:lnTo>
                  <a:close/>
                </a:path>
                <a:path w="407669" h="354964">
                  <a:moveTo>
                    <a:pt x="207365" y="212115"/>
                  </a:moveTo>
                  <a:lnTo>
                    <a:pt x="207022" y="211759"/>
                  </a:lnTo>
                  <a:lnTo>
                    <a:pt x="206743" y="211734"/>
                  </a:lnTo>
                  <a:lnTo>
                    <a:pt x="171526" y="243484"/>
                  </a:lnTo>
                  <a:lnTo>
                    <a:pt x="171272" y="243205"/>
                  </a:lnTo>
                  <a:lnTo>
                    <a:pt x="170992" y="243192"/>
                  </a:lnTo>
                  <a:lnTo>
                    <a:pt x="170815" y="243357"/>
                  </a:lnTo>
                  <a:lnTo>
                    <a:pt x="168668" y="245287"/>
                  </a:lnTo>
                  <a:lnTo>
                    <a:pt x="168478" y="245452"/>
                  </a:lnTo>
                  <a:lnTo>
                    <a:pt x="168465" y="245732"/>
                  </a:lnTo>
                  <a:lnTo>
                    <a:pt x="168630" y="245922"/>
                  </a:lnTo>
                  <a:lnTo>
                    <a:pt x="168719" y="246291"/>
                  </a:lnTo>
                  <a:lnTo>
                    <a:pt x="169100" y="246634"/>
                  </a:lnTo>
                  <a:lnTo>
                    <a:pt x="169227" y="246634"/>
                  </a:lnTo>
                  <a:lnTo>
                    <a:pt x="169532" y="246519"/>
                  </a:lnTo>
                  <a:lnTo>
                    <a:pt x="207352" y="212407"/>
                  </a:lnTo>
                  <a:lnTo>
                    <a:pt x="207365" y="212115"/>
                  </a:lnTo>
                  <a:close/>
                </a:path>
                <a:path w="407669" h="354964">
                  <a:moveTo>
                    <a:pt x="261924" y="301078"/>
                  </a:moveTo>
                  <a:lnTo>
                    <a:pt x="261747" y="300850"/>
                  </a:lnTo>
                  <a:lnTo>
                    <a:pt x="261493" y="300812"/>
                  </a:lnTo>
                  <a:lnTo>
                    <a:pt x="261251" y="300786"/>
                  </a:lnTo>
                  <a:lnTo>
                    <a:pt x="261023" y="300964"/>
                  </a:lnTo>
                  <a:lnTo>
                    <a:pt x="260985" y="301205"/>
                  </a:lnTo>
                  <a:lnTo>
                    <a:pt x="260883" y="302107"/>
                  </a:lnTo>
                  <a:lnTo>
                    <a:pt x="260845" y="302348"/>
                  </a:lnTo>
                  <a:lnTo>
                    <a:pt x="261023" y="302577"/>
                  </a:lnTo>
                  <a:lnTo>
                    <a:pt x="261327" y="302615"/>
                  </a:lnTo>
                  <a:lnTo>
                    <a:pt x="261556" y="302615"/>
                  </a:lnTo>
                  <a:lnTo>
                    <a:pt x="261747" y="302450"/>
                  </a:lnTo>
                  <a:lnTo>
                    <a:pt x="261772" y="302221"/>
                  </a:lnTo>
                  <a:lnTo>
                    <a:pt x="261886" y="301320"/>
                  </a:lnTo>
                  <a:lnTo>
                    <a:pt x="261924" y="301078"/>
                  </a:lnTo>
                  <a:close/>
                </a:path>
                <a:path w="407669" h="354964">
                  <a:moveTo>
                    <a:pt x="263525" y="299288"/>
                  </a:moveTo>
                  <a:lnTo>
                    <a:pt x="263359" y="299097"/>
                  </a:lnTo>
                  <a:lnTo>
                    <a:pt x="263194" y="298919"/>
                  </a:lnTo>
                  <a:lnTo>
                    <a:pt x="262902" y="298907"/>
                  </a:lnTo>
                  <a:lnTo>
                    <a:pt x="262724" y="299072"/>
                  </a:lnTo>
                  <a:lnTo>
                    <a:pt x="261708" y="299986"/>
                  </a:lnTo>
                  <a:lnTo>
                    <a:pt x="261518" y="300151"/>
                  </a:lnTo>
                  <a:lnTo>
                    <a:pt x="261505" y="300431"/>
                  </a:lnTo>
                  <a:lnTo>
                    <a:pt x="261670" y="300621"/>
                  </a:lnTo>
                  <a:lnTo>
                    <a:pt x="261886" y="300774"/>
                  </a:lnTo>
                  <a:lnTo>
                    <a:pt x="262013" y="300774"/>
                  </a:lnTo>
                  <a:lnTo>
                    <a:pt x="262318" y="300659"/>
                  </a:lnTo>
                  <a:lnTo>
                    <a:pt x="263334" y="299745"/>
                  </a:lnTo>
                  <a:lnTo>
                    <a:pt x="263512" y="299580"/>
                  </a:lnTo>
                  <a:lnTo>
                    <a:pt x="263525" y="299288"/>
                  </a:lnTo>
                  <a:close/>
                </a:path>
                <a:path w="407669" h="354964">
                  <a:moveTo>
                    <a:pt x="270852" y="286854"/>
                  </a:moveTo>
                  <a:lnTo>
                    <a:pt x="270522" y="286486"/>
                  </a:lnTo>
                  <a:lnTo>
                    <a:pt x="270230" y="286473"/>
                  </a:lnTo>
                  <a:lnTo>
                    <a:pt x="254635" y="300520"/>
                  </a:lnTo>
                  <a:lnTo>
                    <a:pt x="254457" y="300507"/>
                  </a:lnTo>
                  <a:lnTo>
                    <a:pt x="243154" y="310692"/>
                  </a:lnTo>
                  <a:lnTo>
                    <a:pt x="243141" y="310972"/>
                  </a:lnTo>
                  <a:lnTo>
                    <a:pt x="243306" y="311162"/>
                  </a:lnTo>
                  <a:lnTo>
                    <a:pt x="243522" y="311315"/>
                  </a:lnTo>
                  <a:lnTo>
                    <a:pt x="243649" y="311315"/>
                  </a:lnTo>
                  <a:lnTo>
                    <a:pt x="243954" y="311200"/>
                  </a:lnTo>
                  <a:lnTo>
                    <a:pt x="254749" y="301447"/>
                  </a:lnTo>
                  <a:lnTo>
                    <a:pt x="254914" y="301447"/>
                  </a:lnTo>
                  <a:lnTo>
                    <a:pt x="255104" y="301332"/>
                  </a:lnTo>
                  <a:lnTo>
                    <a:pt x="270840" y="287134"/>
                  </a:lnTo>
                  <a:lnTo>
                    <a:pt x="270852" y="286854"/>
                  </a:lnTo>
                  <a:close/>
                </a:path>
                <a:path w="407669" h="354964">
                  <a:moveTo>
                    <a:pt x="272859" y="286575"/>
                  </a:moveTo>
                  <a:lnTo>
                    <a:pt x="272529" y="286207"/>
                  </a:lnTo>
                  <a:lnTo>
                    <a:pt x="272237" y="286194"/>
                  </a:lnTo>
                  <a:lnTo>
                    <a:pt x="263994" y="293624"/>
                  </a:lnTo>
                  <a:lnTo>
                    <a:pt x="263804" y="293712"/>
                  </a:lnTo>
                  <a:lnTo>
                    <a:pt x="263728" y="293865"/>
                  </a:lnTo>
                  <a:lnTo>
                    <a:pt x="263715" y="294144"/>
                  </a:lnTo>
                  <a:lnTo>
                    <a:pt x="263105" y="298653"/>
                  </a:lnTo>
                  <a:lnTo>
                    <a:pt x="263271" y="298881"/>
                  </a:lnTo>
                  <a:lnTo>
                    <a:pt x="263588" y="298919"/>
                  </a:lnTo>
                  <a:lnTo>
                    <a:pt x="263804" y="298919"/>
                  </a:lnTo>
                  <a:lnTo>
                    <a:pt x="264007" y="298754"/>
                  </a:lnTo>
                  <a:lnTo>
                    <a:pt x="264033" y="298526"/>
                  </a:lnTo>
                  <a:lnTo>
                    <a:pt x="264642" y="294271"/>
                  </a:lnTo>
                  <a:lnTo>
                    <a:pt x="272846" y="286867"/>
                  </a:lnTo>
                  <a:lnTo>
                    <a:pt x="272859" y="286575"/>
                  </a:lnTo>
                  <a:close/>
                </a:path>
                <a:path w="407669" h="354964">
                  <a:moveTo>
                    <a:pt x="275196" y="299123"/>
                  </a:moveTo>
                  <a:lnTo>
                    <a:pt x="275069" y="298869"/>
                  </a:lnTo>
                  <a:lnTo>
                    <a:pt x="274840" y="298792"/>
                  </a:lnTo>
                  <a:lnTo>
                    <a:pt x="274853" y="298627"/>
                  </a:lnTo>
                  <a:lnTo>
                    <a:pt x="274942" y="298399"/>
                  </a:lnTo>
                  <a:lnTo>
                    <a:pt x="274942" y="298259"/>
                  </a:lnTo>
                  <a:lnTo>
                    <a:pt x="274916" y="298107"/>
                  </a:lnTo>
                  <a:lnTo>
                    <a:pt x="274916" y="297980"/>
                  </a:lnTo>
                  <a:lnTo>
                    <a:pt x="274916" y="297802"/>
                  </a:lnTo>
                  <a:lnTo>
                    <a:pt x="274916" y="297662"/>
                  </a:lnTo>
                  <a:lnTo>
                    <a:pt x="274929" y="297510"/>
                  </a:lnTo>
                  <a:lnTo>
                    <a:pt x="274777" y="297345"/>
                  </a:lnTo>
                  <a:lnTo>
                    <a:pt x="274586" y="297141"/>
                  </a:lnTo>
                  <a:lnTo>
                    <a:pt x="273278" y="296024"/>
                  </a:lnTo>
                  <a:lnTo>
                    <a:pt x="273138" y="295871"/>
                  </a:lnTo>
                  <a:lnTo>
                    <a:pt x="272910" y="295871"/>
                  </a:lnTo>
                  <a:lnTo>
                    <a:pt x="272618" y="296087"/>
                  </a:lnTo>
                  <a:lnTo>
                    <a:pt x="263969" y="303872"/>
                  </a:lnTo>
                  <a:lnTo>
                    <a:pt x="264071" y="302120"/>
                  </a:lnTo>
                  <a:lnTo>
                    <a:pt x="264109" y="301752"/>
                  </a:lnTo>
                  <a:lnTo>
                    <a:pt x="264109" y="301536"/>
                  </a:lnTo>
                  <a:lnTo>
                    <a:pt x="263918" y="301332"/>
                  </a:lnTo>
                  <a:lnTo>
                    <a:pt x="263639" y="301307"/>
                  </a:lnTo>
                  <a:lnTo>
                    <a:pt x="263334" y="301282"/>
                  </a:lnTo>
                  <a:lnTo>
                    <a:pt x="263055" y="301523"/>
                  </a:lnTo>
                  <a:lnTo>
                    <a:pt x="262813" y="301752"/>
                  </a:lnTo>
                  <a:lnTo>
                    <a:pt x="262623" y="301917"/>
                  </a:lnTo>
                  <a:lnTo>
                    <a:pt x="262610" y="302196"/>
                  </a:lnTo>
                  <a:lnTo>
                    <a:pt x="262775" y="302387"/>
                  </a:lnTo>
                  <a:lnTo>
                    <a:pt x="262991" y="302539"/>
                  </a:lnTo>
                  <a:lnTo>
                    <a:pt x="263118" y="302539"/>
                  </a:lnTo>
                  <a:lnTo>
                    <a:pt x="263017" y="304723"/>
                  </a:lnTo>
                  <a:lnTo>
                    <a:pt x="264756" y="306336"/>
                  </a:lnTo>
                  <a:lnTo>
                    <a:pt x="264972" y="306374"/>
                  </a:lnTo>
                  <a:lnTo>
                    <a:pt x="265099" y="306374"/>
                  </a:lnTo>
                  <a:lnTo>
                    <a:pt x="265315" y="306222"/>
                  </a:lnTo>
                  <a:lnTo>
                    <a:pt x="265518" y="306209"/>
                  </a:lnTo>
                  <a:lnTo>
                    <a:pt x="265709" y="306095"/>
                  </a:lnTo>
                  <a:lnTo>
                    <a:pt x="265938" y="305879"/>
                  </a:lnTo>
                  <a:lnTo>
                    <a:pt x="266204" y="306095"/>
                  </a:lnTo>
                  <a:lnTo>
                    <a:pt x="266420" y="306133"/>
                  </a:lnTo>
                  <a:lnTo>
                    <a:pt x="266547" y="306133"/>
                  </a:lnTo>
                  <a:lnTo>
                    <a:pt x="266763" y="305981"/>
                  </a:lnTo>
                  <a:lnTo>
                    <a:pt x="266928" y="305790"/>
                  </a:lnTo>
                  <a:lnTo>
                    <a:pt x="266903" y="305498"/>
                  </a:lnTo>
                  <a:lnTo>
                    <a:pt x="266725" y="305333"/>
                  </a:lnTo>
                  <a:lnTo>
                    <a:pt x="266344" y="305028"/>
                  </a:lnTo>
                  <a:lnTo>
                    <a:pt x="266115" y="304761"/>
                  </a:lnTo>
                  <a:lnTo>
                    <a:pt x="265976" y="304761"/>
                  </a:lnTo>
                  <a:lnTo>
                    <a:pt x="265823" y="304749"/>
                  </a:lnTo>
                  <a:lnTo>
                    <a:pt x="265645" y="304927"/>
                  </a:lnTo>
                  <a:lnTo>
                    <a:pt x="265391" y="305155"/>
                  </a:lnTo>
                  <a:lnTo>
                    <a:pt x="264642" y="304495"/>
                  </a:lnTo>
                  <a:lnTo>
                    <a:pt x="272973" y="296989"/>
                  </a:lnTo>
                  <a:lnTo>
                    <a:pt x="273697" y="297624"/>
                  </a:lnTo>
                  <a:lnTo>
                    <a:pt x="273494" y="297853"/>
                  </a:lnTo>
                  <a:lnTo>
                    <a:pt x="273367" y="298005"/>
                  </a:lnTo>
                  <a:lnTo>
                    <a:pt x="273367" y="298132"/>
                  </a:lnTo>
                  <a:lnTo>
                    <a:pt x="273380" y="298297"/>
                  </a:lnTo>
                  <a:lnTo>
                    <a:pt x="273900" y="298754"/>
                  </a:lnTo>
                  <a:lnTo>
                    <a:pt x="274104" y="298932"/>
                  </a:lnTo>
                  <a:lnTo>
                    <a:pt x="274294" y="298983"/>
                  </a:lnTo>
                  <a:lnTo>
                    <a:pt x="274193" y="299288"/>
                  </a:lnTo>
                  <a:lnTo>
                    <a:pt x="267258" y="305574"/>
                  </a:lnTo>
                  <a:lnTo>
                    <a:pt x="267246" y="305854"/>
                  </a:lnTo>
                  <a:lnTo>
                    <a:pt x="267411" y="306044"/>
                  </a:lnTo>
                  <a:lnTo>
                    <a:pt x="267627" y="306197"/>
                  </a:lnTo>
                  <a:lnTo>
                    <a:pt x="267754" y="306197"/>
                  </a:lnTo>
                  <a:lnTo>
                    <a:pt x="268058" y="306082"/>
                  </a:lnTo>
                  <a:lnTo>
                    <a:pt x="274739" y="300062"/>
                  </a:lnTo>
                  <a:lnTo>
                    <a:pt x="274916" y="299885"/>
                  </a:lnTo>
                  <a:lnTo>
                    <a:pt x="274993" y="299758"/>
                  </a:lnTo>
                  <a:lnTo>
                    <a:pt x="275056" y="299567"/>
                  </a:lnTo>
                  <a:lnTo>
                    <a:pt x="275196" y="299123"/>
                  </a:lnTo>
                  <a:close/>
                </a:path>
                <a:path w="407669" h="354964">
                  <a:moveTo>
                    <a:pt x="275767" y="294614"/>
                  </a:moveTo>
                  <a:lnTo>
                    <a:pt x="275602" y="294386"/>
                  </a:lnTo>
                  <a:lnTo>
                    <a:pt x="275348" y="294347"/>
                  </a:lnTo>
                  <a:lnTo>
                    <a:pt x="275082" y="294322"/>
                  </a:lnTo>
                  <a:lnTo>
                    <a:pt x="274866" y="294474"/>
                  </a:lnTo>
                  <a:lnTo>
                    <a:pt x="274650" y="295821"/>
                  </a:lnTo>
                  <a:lnTo>
                    <a:pt x="274015" y="295275"/>
                  </a:lnTo>
                  <a:lnTo>
                    <a:pt x="274383" y="292989"/>
                  </a:lnTo>
                  <a:lnTo>
                    <a:pt x="274218" y="292747"/>
                  </a:lnTo>
                  <a:lnTo>
                    <a:pt x="273964" y="292709"/>
                  </a:lnTo>
                  <a:lnTo>
                    <a:pt x="273710" y="292696"/>
                  </a:lnTo>
                  <a:lnTo>
                    <a:pt x="273481" y="292836"/>
                  </a:lnTo>
                  <a:lnTo>
                    <a:pt x="273456" y="293090"/>
                  </a:lnTo>
                  <a:lnTo>
                    <a:pt x="273113" y="295236"/>
                  </a:lnTo>
                  <a:lnTo>
                    <a:pt x="273050" y="295617"/>
                  </a:lnTo>
                  <a:lnTo>
                    <a:pt x="273227" y="295846"/>
                  </a:lnTo>
                  <a:lnTo>
                    <a:pt x="274510" y="296900"/>
                  </a:lnTo>
                  <a:lnTo>
                    <a:pt x="274662" y="297103"/>
                  </a:lnTo>
                  <a:lnTo>
                    <a:pt x="274980" y="297154"/>
                  </a:lnTo>
                  <a:lnTo>
                    <a:pt x="275107" y="297154"/>
                  </a:lnTo>
                  <a:lnTo>
                    <a:pt x="275386" y="296989"/>
                  </a:lnTo>
                  <a:lnTo>
                    <a:pt x="275488" y="296811"/>
                  </a:lnTo>
                  <a:lnTo>
                    <a:pt x="275463" y="296532"/>
                  </a:lnTo>
                  <a:lnTo>
                    <a:pt x="275767" y="294614"/>
                  </a:lnTo>
                  <a:close/>
                </a:path>
                <a:path w="407669" h="354964">
                  <a:moveTo>
                    <a:pt x="329704" y="353504"/>
                  </a:moveTo>
                  <a:lnTo>
                    <a:pt x="329590" y="353237"/>
                  </a:lnTo>
                  <a:lnTo>
                    <a:pt x="329361" y="353148"/>
                  </a:lnTo>
                  <a:lnTo>
                    <a:pt x="329120" y="353072"/>
                  </a:lnTo>
                  <a:lnTo>
                    <a:pt x="328866" y="353174"/>
                  </a:lnTo>
                  <a:lnTo>
                    <a:pt x="328764" y="353415"/>
                  </a:lnTo>
                  <a:lnTo>
                    <a:pt x="328561" y="353961"/>
                  </a:lnTo>
                  <a:lnTo>
                    <a:pt x="328676" y="354215"/>
                  </a:lnTo>
                  <a:lnTo>
                    <a:pt x="328904" y="354317"/>
                  </a:lnTo>
                  <a:lnTo>
                    <a:pt x="329069" y="354342"/>
                  </a:lnTo>
                  <a:lnTo>
                    <a:pt x="329247" y="354342"/>
                  </a:lnTo>
                  <a:lnTo>
                    <a:pt x="329425" y="354228"/>
                  </a:lnTo>
                  <a:lnTo>
                    <a:pt x="329488" y="354050"/>
                  </a:lnTo>
                  <a:lnTo>
                    <a:pt x="329615" y="353733"/>
                  </a:lnTo>
                  <a:lnTo>
                    <a:pt x="329704" y="353504"/>
                  </a:lnTo>
                  <a:close/>
                </a:path>
                <a:path w="407669" h="354964">
                  <a:moveTo>
                    <a:pt x="391604" y="320154"/>
                  </a:moveTo>
                  <a:lnTo>
                    <a:pt x="391490" y="319900"/>
                  </a:lnTo>
                  <a:lnTo>
                    <a:pt x="391261" y="319811"/>
                  </a:lnTo>
                  <a:lnTo>
                    <a:pt x="391033" y="319709"/>
                  </a:lnTo>
                  <a:lnTo>
                    <a:pt x="390766" y="319824"/>
                  </a:lnTo>
                  <a:lnTo>
                    <a:pt x="390664" y="320065"/>
                  </a:lnTo>
                  <a:lnTo>
                    <a:pt x="390004" y="321729"/>
                  </a:lnTo>
                  <a:lnTo>
                    <a:pt x="389699" y="322008"/>
                  </a:lnTo>
                  <a:lnTo>
                    <a:pt x="389686" y="322287"/>
                  </a:lnTo>
                  <a:lnTo>
                    <a:pt x="389864" y="322478"/>
                  </a:lnTo>
                  <a:lnTo>
                    <a:pt x="390067" y="322630"/>
                  </a:lnTo>
                  <a:lnTo>
                    <a:pt x="390194" y="322630"/>
                  </a:lnTo>
                  <a:lnTo>
                    <a:pt x="390499" y="322516"/>
                  </a:lnTo>
                  <a:lnTo>
                    <a:pt x="390753" y="322326"/>
                  </a:lnTo>
                  <a:lnTo>
                    <a:pt x="390893" y="322160"/>
                  </a:lnTo>
                  <a:lnTo>
                    <a:pt x="390893" y="321932"/>
                  </a:lnTo>
                  <a:lnTo>
                    <a:pt x="391515" y="320395"/>
                  </a:lnTo>
                  <a:lnTo>
                    <a:pt x="391604" y="320154"/>
                  </a:lnTo>
                  <a:close/>
                </a:path>
                <a:path w="407669" h="354964">
                  <a:moveTo>
                    <a:pt x="393750" y="326504"/>
                  </a:moveTo>
                  <a:lnTo>
                    <a:pt x="393636" y="326237"/>
                  </a:lnTo>
                  <a:lnTo>
                    <a:pt x="393407" y="326148"/>
                  </a:lnTo>
                  <a:lnTo>
                    <a:pt x="393179" y="326047"/>
                  </a:lnTo>
                  <a:lnTo>
                    <a:pt x="392912" y="326174"/>
                  </a:lnTo>
                  <a:lnTo>
                    <a:pt x="392811" y="326402"/>
                  </a:lnTo>
                  <a:lnTo>
                    <a:pt x="392430" y="327380"/>
                  </a:lnTo>
                  <a:lnTo>
                    <a:pt x="392226" y="327304"/>
                  </a:lnTo>
                  <a:lnTo>
                    <a:pt x="391960" y="326974"/>
                  </a:lnTo>
                  <a:lnTo>
                    <a:pt x="391960" y="326821"/>
                  </a:lnTo>
                  <a:lnTo>
                    <a:pt x="392277" y="326047"/>
                  </a:lnTo>
                  <a:lnTo>
                    <a:pt x="392366" y="325805"/>
                  </a:lnTo>
                  <a:lnTo>
                    <a:pt x="392252" y="325551"/>
                  </a:lnTo>
                  <a:lnTo>
                    <a:pt x="392023" y="325462"/>
                  </a:lnTo>
                  <a:lnTo>
                    <a:pt x="391795" y="325361"/>
                  </a:lnTo>
                  <a:lnTo>
                    <a:pt x="391528" y="325475"/>
                  </a:lnTo>
                  <a:lnTo>
                    <a:pt x="391439" y="325716"/>
                  </a:lnTo>
                  <a:lnTo>
                    <a:pt x="391096" y="326555"/>
                  </a:lnTo>
                  <a:lnTo>
                    <a:pt x="387527" y="329780"/>
                  </a:lnTo>
                  <a:lnTo>
                    <a:pt x="387337" y="329946"/>
                  </a:lnTo>
                  <a:lnTo>
                    <a:pt x="387324" y="330225"/>
                  </a:lnTo>
                  <a:lnTo>
                    <a:pt x="387489" y="330415"/>
                  </a:lnTo>
                  <a:lnTo>
                    <a:pt x="387591" y="330784"/>
                  </a:lnTo>
                  <a:lnTo>
                    <a:pt x="387756" y="330974"/>
                  </a:lnTo>
                  <a:lnTo>
                    <a:pt x="387972" y="331127"/>
                  </a:lnTo>
                  <a:lnTo>
                    <a:pt x="388226" y="331393"/>
                  </a:lnTo>
                  <a:lnTo>
                    <a:pt x="388442" y="331546"/>
                  </a:lnTo>
                  <a:lnTo>
                    <a:pt x="388569" y="331546"/>
                  </a:lnTo>
                  <a:lnTo>
                    <a:pt x="388861" y="331660"/>
                  </a:lnTo>
                  <a:lnTo>
                    <a:pt x="388988" y="331660"/>
                  </a:lnTo>
                  <a:lnTo>
                    <a:pt x="389293" y="331546"/>
                  </a:lnTo>
                  <a:lnTo>
                    <a:pt x="392925" y="328256"/>
                  </a:lnTo>
                  <a:lnTo>
                    <a:pt x="393115" y="328091"/>
                  </a:lnTo>
                  <a:lnTo>
                    <a:pt x="393230" y="327812"/>
                  </a:lnTo>
                  <a:lnTo>
                    <a:pt x="393750" y="326504"/>
                  </a:lnTo>
                  <a:close/>
                </a:path>
                <a:path w="407669" h="354964">
                  <a:moveTo>
                    <a:pt x="395401" y="320509"/>
                  </a:moveTo>
                  <a:lnTo>
                    <a:pt x="395338" y="320382"/>
                  </a:lnTo>
                  <a:lnTo>
                    <a:pt x="395287" y="320255"/>
                  </a:lnTo>
                  <a:lnTo>
                    <a:pt x="395122" y="320217"/>
                  </a:lnTo>
                  <a:lnTo>
                    <a:pt x="395058" y="320052"/>
                  </a:lnTo>
                  <a:lnTo>
                    <a:pt x="394893" y="320001"/>
                  </a:lnTo>
                  <a:lnTo>
                    <a:pt x="394766" y="319874"/>
                  </a:lnTo>
                  <a:lnTo>
                    <a:pt x="394601" y="319862"/>
                  </a:lnTo>
                  <a:lnTo>
                    <a:pt x="394474" y="319900"/>
                  </a:lnTo>
                  <a:lnTo>
                    <a:pt x="394335" y="319989"/>
                  </a:lnTo>
                  <a:lnTo>
                    <a:pt x="394271" y="320128"/>
                  </a:lnTo>
                  <a:lnTo>
                    <a:pt x="394144" y="320281"/>
                  </a:lnTo>
                  <a:lnTo>
                    <a:pt x="394144" y="320421"/>
                  </a:lnTo>
                  <a:lnTo>
                    <a:pt x="393585" y="321856"/>
                  </a:lnTo>
                  <a:lnTo>
                    <a:pt x="393446" y="322033"/>
                  </a:lnTo>
                  <a:lnTo>
                    <a:pt x="393458" y="322211"/>
                  </a:lnTo>
                  <a:lnTo>
                    <a:pt x="393522" y="322364"/>
                  </a:lnTo>
                  <a:lnTo>
                    <a:pt x="393687" y="322516"/>
                  </a:lnTo>
                  <a:lnTo>
                    <a:pt x="393801" y="322668"/>
                  </a:lnTo>
                  <a:lnTo>
                    <a:pt x="393928" y="322732"/>
                  </a:lnTo>
                  <a:lnTo>
                    <a:pt x="394195" y="322795"/>
                  </a:lnTo>
                  <a:lnTo>
                    <a:pt x="394322" y="322795"/>
                  </a:lnTo>
                  <a:lnTo>
                    <a:pt x="394550" y="322681"/>
                  </a:lnTo>
                  <a:lnTo>
                    <a:pt x="394703" y="322440"/>
                  </a:lnTo>
                  <a:lnTo>
                    <a:pt x="394690" y="322313"/>
                  </a:lnTo>
                  <a:lnTo>
                    <a:pt x="395274" y="320852"/>
                  </a:lnTo>
                  <a:lnTo>
                    <a:pt x="395401" y="320687"/>
                  </a:lnTo>
                  <a:lnTo>
                    <a:pt x="395376" y="320548"/>
                  </a:lnTo>
                  <a:close/>
                </a:path>
                <a:path w="407669" h="354964">
                  <a:moveTo>
                    <a:pt x="396138" y="322961"/>
                  </a:moveTo>
                  <a:lnTo>
                    <a:pt x="396024" y="322707"/>
                  </a:lnTo>
                  <a:lnTo>
                    <a:pt x="395795" y="322618"/>
                  </a:lnTo>
                  <a:lnTo>
                    <a:pt x="395566" y="322516"/>
                  </a:lnTo>
                  <a:lnTo>
                    <a:pt x="395300" y="322630"/>
                  </a:lnTo>
                  <a:lnTo>
                    <a:pt x="395198" y="322872"/>
                  </a:lnTo>
                  <a:lnTo>
                    <a:pt x="394512" y="324624"/>
                  </a:lnTo>
                  <a:lnTo>
                    <a:pt x="394423" y="324866"/>
                  </a:lnTo>
                  <a:lnTo>
                    <a:pt x="394538" y="325120"/>
                  </a:lnTo>
                  <a:lnTo>
                    <a:pt x="394766" y="325208"/>
                  </a:lnTo>
                  <a:lnTo>
                    <a:pt x="394931" y="325247"/>
                  </a:lnTo>
                  <a:lnTo>
                    <a:pt x="395109" y="325247"/>
                  </a:lnTo>
                  <a:lnTo>
                    <a:pt x="395287" y="325132"/>
                  </a:lnTo>
                  <a:lnTo>
                    <a:pt x="395351" y="324954"/>
                  </a:lnTo>
                  <a:lnTo>
                    <a:pt x="396049" y="323202"/>
                  </a:lnTo>
                  <a:lnTo>
                    <a:pt x="396138" y="322961"/>
                  </a:lnTo>
                  <a:close/>
                </a:path>
                <a:path w="407669" h="354964">
                  <a:moveTo>
                    <a:pt x="407377" y="282892"/>
                  </a:moveTo>
                  <a:lnTo>
                    <a:pt x="407250" y="282625"/>
                  </a:lnTo>
                  <a:lnTo>
                    <a:pt x="407022" y="282536"/>
                  </a:lnTo>
                  <a:lnTo>
                    <a:pt x="406781" y="282448"/>
                  </a:lnTo>
                  <a:lnTo>
                    <a:pt x="406527" y="282562"/>
                  </a:lnTo>
                  <a:lnTo>
                    <a:pt x="405904" y="284226"/>
                  </a:lnTo>
                  <a:lnTo>
                    <a:pt x="406019" y="284492"/>
                  </a:lnTo>
                  <a:lnTo>
                    <a:pt x="406247" y="284581"/>
                  </a:lnTo>
                  <a:lnTo>
                    <a:pt x="406412" y="284607"/>
                  </a:lnTo>
                  <a:lnTo>
                    <a:pt x="406603" y="284607"/>
                  </a:lnTo>
                  <a:lnTo>
                    <a:pt x="406768" y="284492"/>
                  </a:lnTo>
                  <a:lnTo>
                    <a:pt x="406831" y="284314"/>
                  </a:lnTo>
                  <a:lnTo>
                    <a:pt x="407377" y="282892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9409" y="5451335"/>
              <a:ext cx="297180" cy="260985"/>
            </a:xfrm>
            <a:custGeom>
              <a:avLst/>
              <a:gdLst/>
              <a:ahLst/>
              <a:cxnLst/>
              <a:rect l="l" t="t" r="r" b="b"/>
              <a:pathLst>
                <a:path w="297180" h="260985">
                  <a:moveTo>
                    <a:pt x="17094" y="50063"/>
                  </a:moveTo>
                  <a:lnTo>
                    <a:pt x="17081" y="49771"/>
                  </a:lnTo>
                  <a:lnTo>
                    <a:pt x="16713" y="49453"/>
                  </a:lnTo>
                  <a:lnTo>
                    <a:pt x="16421" y="49453"/>
                  </a:lnTo>
                  <a:lnTo>
                    <a:pt x="10566" y="55892"/>
                  </a:lnTo>
                  <a:lnTo>
                    <a:pt x="5143" y="62458"/>
                  </a:lnTo>
                  <a:lnTo>
                    <a:pt x="0" y="69380"/>
                  </a:lnTo>
                  <a:lnTo>
                    <a:pt x="38" y="69659"/>
                  </a:lnTo>
                  <a:lnTo>
                    <a:pt x="317" y="69875"/>
                  </a:lnTo>
                  <a:lnTo>
                    <a:pt x="508" y="69900"/>
                  </a:lnTo>
                  <a:lnTo>
                    <a:pt x="647" y="69900"/>
                  </a:lnTo>
                  <a:lnTo>
                    <a:pt x="876" y="69710"/>
                  </a:lnTo>
                  <a:lnTo>
                    <a:pt x="5854" y="63030"/>
                  </a:lnTo>
                  <a:lnTo>
                    <a:pt x="11252" y="56476"/>
                  </a:lnTo>
                  <a:lnTo>
                    <a:pt x="17094" y="50063"/>
                  </a:lnTo>
                  <a:close/>
                </a:path>
                <a:path w="297180" h="260985">
                  <a:moveTo>
                    <a:pt x="18161" y="51409"/>
                  </a:moveTo>
                  <a:lnTo>
                    <a:pt x="18059" y="51130"/>
                  </a:lnTo>
                  <a:lnTo>
                    <a:pt x="17830" y="51041"/>
                  </a:lnTo>
                  <a:lnTo>
                    <a:pt x="17208" y="50749"/>
                  </a:lnTo>
                  <a:lnTo>
                    <a:pt x="16471" y="50990"/>
                  </a:lnTo>
                  <a:lnTo>
                    <a:pt x="16217" y="51549"/>
                  </a:lnTo>
                  <a:lnTo>
                    <a:pt x="16103" y="51777"/>
                  </a:lnTo>
                  <a:lnTo>
                    <a:pt x="16205" y="52044"/>
                  </a:lnTo>
                  <a:lnTo>
                    <a:pt x="16497" y="52184"/>
                  </a:lnTo>
                  <a:lnTo>
                    <a:pt x="16624" y="52197"/>
                  </a:lnTo>
                  <a:lnTo>
                    <a:pt x="16802" y="52197"/>
                  </a:lnTo>
                  <a:lnTo>
                    <a:pt x="16954" y="52095"/>
                  </a:lnTo>
                  <a:lnTo>
                    <a:pt x="17081" y="51828"/>
                  </a:lnTo>
                  <a:lnTo>
                    <a:pt x="17272" y="51777"/>
                  </a:lnTo>
                  <a:lnTo>
                    <a:pt x="17462" y="51854"/>
                  </a:lnTo>
                  <a:lnTo>
                    <a:pt x="17678" y="51968"/>
                  </a:lnTo>
                  <a:lnTo>
                    <a:pt x="17957" y="51866"/>
                  </a:lnTo>
                  <a:lnTo>
                    <a:pt x="18161" y="51409"/>
                  </a:lnTo>
                  <a:close/>
                </a:path>
                <a:path w="297180" h="260985">
                  <a:moveTo>
                    <a:pt x="41186" y="69430"/>
                  </a:moveTo>
                  <a:lnTo>
                    <a:pt x="41059" y="68897"/>
                  </a:lnTo>
                  <a:lnTo>
                    <a:pt x="40652" y="68554"/>
                  </a:lnTo>
                  <a:lnTo>
                    <a:pt x="40462" y="68389"/>
                  </a:lnTo>
                  <a:lnTo>
                    <a:pt x="40182" y="68414"/>
                  </a:lnTo>
                  <a:lnTo>
                    <a:pt x="39852" y="68795"/>
                  </a:lnTo>
                  <a:lnTo>
                    <a:pt x="39878" y="69075"/>
                  </a:lnTo>
                  <a:lnTo>
                    <a:pt x="40170" y="69329"/>
                  </a:lnTo>
                  <a:lnTo>
                    <a:pt x="40170" y="69494"/>
                  </a:lnTo>
                  <a:lnTo>
                    <a:pt x="40055" y="69735"/>
                  </a:lnTo>
                  <a:lnTo>
                    <a:pt x="40157" y="70002"/>
                  </a:lnTo>
                  <a:lnTo>
                    <a:pt x="40449" y="70129"/>
                  </a:lnTo>
                  <a:lnTo>
                    <a:pt x="40576" y="70142"/>
                  </a:lnTo>
                  <a:lnTo>
                    <a:pt x="40754" y="70142"/>
                  </a:lnTo>
                  <a:lnTo>
                    <a:pt x="40919" y="70040"/>
                  </a:lnTo>
                  <a:lnTo>
                    <a:pt x="40982" y="69875"/>
                  </a:lnTo>
                  <a:lnTo>
                    <a:pt x="41186" y="69430"/>
                  </a:lnTo>
                  <a:close/>
                </a:path>
                <a:path w="297180" h="260985">
                  <a:moveTo>
                    <a:pt x="59296" y="15201"/>
                  </a:moveTo>
                  <a:lnTo>
                    <a:pt x="58851" y="14439"/>
                  </a:lnTo>
                  <a:lnTo>
                    <a:pt x="58140" y="14173"/>
                  </a:lnTo>
                  <a:lnTo>
                    <a:pt x="57543" y="14414"/>
                  </a:lnTo>
                  <a:lnTo>
                    <a:pt x="57315" y="14503"/>
                  </a:lnTo>
                  <a:lnTo>
                    <a:pt x="56959" y="14630"/>
                  </a:lnTo>
                  <a:lnTo>
                    <a:pt x="56730" y="14871"/>
                  </a:lnTo>
                  <a:lnTo>
                    <a:pt x="56616" y="15163"/>
                  </a:lnTo>
                  <a:lnTo>
                    <a:pt x="56540" y="15405"/>
                  </a:lnTo>
                  <a:lnTo>
                    <a:pt x="56654" y="15659"/>
                  </a:lnTo>
                  <a:lnTo>
                    <a:pt x="56896" y="15748"/>
                  </a:lnTo>
                  <a:lnTo>
                    <a:pt x="57048" y="15773"/>
                  </a:lnTo>
                  <a:lnTo>
                    <a:pt x="57238" y="15773"/>
                  </a:lnTo>
                  <a:lnTo>
                    <a:pt x="57416" y="15659"/>
                  </a:lnTo>
                  <a:lnTo>
                    <a:pt x="57581" y="15367"/>
                  </a:lnTo>
                  <a:lnTo>
                    <a:pt x="57823" y="15278"/>
                  </a:lnTo>
                  <a:lnTo>
                    <a:pt x="58051" y="15176"/>
                  </a:lnTo>
                  <a:lnTo>
                    <a:pt x="58293" y="15278"/>
                  </a:lnTo>
                  <a:lnTo>
                    <a:pt x="58381" y="15443"/>
                  </a:lnTo>
                  <a:lnTo>
                    <a:pt x="58470" y="15595"/>
                  </a:lnTo>
                  <a:lnTo>
                    <a:pt x="58623" y="15671"/>
                  </a:lnTo>
                  <a:lnTo>
                    <a:pt x="58775" y="15671"/>
                  </a:lnTo>
                  <a:lnTo>
                    <a:pt x="59004" y="15608"/>
                  </a:lnTo>
                  <a:lnTo>
                    <a:pt x="59220" y="15481"/>
                  </a:lnTo>
                  <a:lnTo>
                    <a:pt x="59296" y="15201"/>
                  </a:lnTo>
                  <a:close/>
                </a:path>
                <a:path w="297180" h="260985">
                  <a:moveTo>
                    <a:pt x="62344" y="20243"/>
                  </a:moveTo>
                  <a:lnTo>
                    <a:pt x="62318" y="19951"/>
                  </a:lnTo>
                  <a:lnTo>
                    <a:pt x="62141" y="19786"/>
                  </a:lnTo>
                  <a:lnTo>
                    <a:pt x="61925" y="19596"/>
                  </a:lnTo>
                  <a:lnTo>
                    <a:pt x="61747" y="19392"/>
                  </a:lnTo>
                  <a:lnTo>
                    <a:pt x="61607" y="19164"/>
                  </a:lnTo>
                  <a:lnTo>
                    <a:pt x="61480" y="18935"/>
                  </a:lnTo>
                  <a:lnTo>
                    <a:pt x="61201" y="18884"/>
                  </a:lnTo>
                  <a:lnTo>
                    <a:pt x="60769" y="19113"/>
                  </a:lnTo>
                  <a:lnTo>
                    <a:pt x="60693" y="19405"/>
                  </a:lnTo>
                  <a:lnTo>
                    <a:pt x="60820" y="19608"/>
                  </a:lnTo>
                  <a:lnTo>
                    <a:pt x="61010" y="19926"/>
                  </a:lnTo>
                  <a:lnTo>
                    <a:pt x="61252" y="20218"/>
                  </a:lnTo>
                  <a:lnTo>
                    <a:pt x="61620" y="20548"/>
                  </a:lnTo>
                  <a:lnTo>
                    <a:pt x="61836" y="20586"/>
                  </a:lnTo>
                  <a:lnTo>
                    <a:pt x="61963" y="20586"/>
                  </a:lnTo>
                  <a:lnTo>
                    <a:pt x="62179" y="20434"/>
                  </a:lnTo>
                  <a:lnTo>
                    <a:pt x="62344" y="20243"/>
                  </a:lnTo>
                  <a:close/>
                </a:path>
                <a:path w="297180" h="260985">
                  <a:moveTo>
                    <a:pt x="77368" y="495"/>
                  </a:moveTo>
                  <a:lnTo>
                    <a:pt x="77101" y="63"/>
                  </a:lnTo>
                  <a:lnTo>
                    <a:pt x="76822" y="0"/>
                  </a:lnTo>
                  <a:lnTo>
                    <a:pt x="70675" y="3848"/>
                  </a:lnTo>
                  <a:lnTo>
                    <a:pt x="64833" y="7696"/>
                  </a:lnTo>
                  <a:lnTo>
                    <a:pt x="59118" y="11684"/>
                  </a:lnTo>
                  <a:lnTo>
                    <a:pt x="53327" y="15913"/>
                  </a:lnTo>
                  <a:lnTo>
                    <a:pt x="53289" y="16205"/>
                  </a:lnTo>
                  <a:lnTo>
                    <a:pt x="53530" y="16522"/>
                  </a:lnTo>
                  <a:lnTo>
                    <a:pt x="53657" y="16586"/>
                  </a:lnTo>
                  <a:lnTo>
                    <a:pt x="53797" y="16586"/>
                  </a:lnTo>
                  <a:lnTo>
                    <a:pt x="54063" y="16497"/>
                  </a:lnTo>
                  <a:lnTo>
                    <a:pt x="59639" y="12420"/>
                  </a:lnTo>
                  <a:lnTo>
                    <a:pt x="65341" y="8445"/>
                  </a:lnTo>
                  <a:lnTo>
                    <a:pt x="71170" y="4610"/>
                  </a:lnTo>
                  <a:lnTo>
                    <a:pt x="77304" y="774"/>
                  </a:lnTo>
                  <a:lnTo>
                    <a:pt x="77368" y="495"/>
                  </a:lnTo>
                  <a:close/>
                </a:path>
                <a:path w="297180" h="260985">
                  <a:moveTo>
                    <a:pt x="79235" y="35115"/>
                  </a:moveTo>
                  <a:lnTo>
                    <a:pt x="79095" y="34594"/>
                  </a:lnTo>
                  <a:lnTo>
                    <a:pt x="78701" y="34251"/>
                  </a:lnTo>
                  <a:lnTo>
                    <a:pt x="78511" y="34061"/>
                  </a:lnTo>
                  <a:lnTo>
                    <a:pt x="78232" y="34099"/>
                  </a:lnTo>
                  <a:lnTo>
                    <a:pt x="78066" y="34290"/>
                  </a:lnTo>
                  <a:lnTo>
                    <a:pt x="77901" y="34467"/>
                  </a:lnTo>
                  <a:lnTo>
                    <a:pt x="77914" y="34759"/>
                  </a:lnTo>
                  <a:lnTo>
                    <a:pt x="78193" y="35013"/>
                  </a:lnTo>
                  <a:lnTo>
                    <a:pt x="78206" y="35191"/>
                  </a:lnTo>
                  <a:lnTo>
                    <a:pt x="78105" y="35420"/>
                  </a:lnTo>
                  <a:lnTo>
                    <a:pt x="78219" y="35687"/>
                  </a:lnTo>
                  <a:lnTo>
                    <a:pt x="78498" y="35814"/>
                  </a:lnTo>
                  <a:lnTo>
                    <a:pt x="78625" y="35826"/>
                  </a:lnTo>
                  <a:lnTo>
                    <a:pt x="78803" y="35826"/>
                  </a:lnTo>
                  <a:lnTo>
                    <a:pt x="78968" y="35725"/>
                  </a:lnTo>
                  <a:lnTo>
                    <a:pt x="79235" y="35115"/>
                  </a:lnTo>
                  <a:close/>
                </a:path>
                <a:path w="297180" h="260985">
                  <a:moveTo>
                    <a:pt x="161493" y="215138"/>
                  </a:moveTo>
                  <a:lnTo>
                    <a:pt x="161328" y="214947"/>
                  </a:lnTo>
                  <a:lnTo>
                    <a:pt x="161150" y="214769"/>
                  </a:lnTo>
                  <a:lnTo>
                    <a:pt x="160858" y="214757"/>
                  </a:lnTo>
                  <a:lnTo>
                    <a:pt x="159702" y="215811"/>
                  </a:lnTo>
                  <a:lnTo>
                    <a:pt x="157975" y="215709"/>
                  </a:lnTo>
                  <a:lnTo>
                    <a:pt x="156641" y="214553"/>
                  </a:lnTo>
                  <a:lnTo>
                    <a:pt x="156349" y="214579"/>
                  </a:lnTo>
                  <a:lnTo>
                    <a:pt x="156032" y="214960"/>
                  </a:lnTo>
                  <a:lnTo>
                    <a:pt x="156044" y="215239"/>
                  </a:lnTo>
                  <a:lnTo>
                    <a:pt x="157022" y="216077"/>
                  </a:lnTo>
                  <a:lnTo>
                    <a:pt x="158013" y="216433"/>
                  </a:lnTo>
                  <a:lnTo>
                    <a:pt x="158978" y="216433"/>
                  </a:lnTo>
                  <a:lnTo>
                    <a:pt x="159842" y="216433"/>
                  </a:lnTo>
                  <a:lnTo>
                    <a:pt x="160667" y="216154"/>
                  </a:lnTo>
                  <a:lnTo>
                    <a:pt x="161480" y="215430"/>
                  </a:lnTo>
                  <a:lnTo>
                    <a:pt x="161493" y="215138"/>
                  </a:lnTo>
                  <a:close/>
                </a:path>
                <a:path w="297180" h="260985">
                  <a:moveTo>
                    <a:pt x="170535" y="206806"/>
                  </a:moveTo>
                  <a:lnTo>
                    <a:pt x="170522" y="205994"/>
                  </a:lnTo>
                  <a:lnTo>
                    <a:pt x="170522" y="205079"/>
                  </a:lnTo>
                  <a:lnTo>
                    <a:pt x="170078" y="204152"/>
                  </a:lnTo>
                  <a:lnTo>
                    <a:pt x="169291" y="203479"/>
                  </a:lnTo>
                  <a:lnTo>
                    <a:pt x="169113" y="203314"/>
                  </a:lnTo>
                  <a:lnTo>
                    <a:pt x="168821" y="203339"/>
                  </a:lnTo>
                  <a:lnTo>
                    <a:pt x="168490" y="203708"/>
                  </a:lnTo>
                  <a:lnTo>
                    <a:pt x="168516" y="204000"/>
                  </a:lnTo>
                  <a:lnTo>
                    <a:pt x="169278" y="204673"/>
                  </a:lnTo>
                  <a:lnTo>
                    <a:pt x="169621" y="205333"/>
                  </a:lnTo>
                  <a:lnTo>
                    <a:pt x="169621" y="206552"/>
                  </a:lnTo>
                  <a:lnTo>
                    <a:pt x="169405" y="207060"/>
                  </a:lnTo>
                  <a:lnTo>
                    <a:pt x="168795" y="207594"/>
                  </a:lnTo>
                  <a:lnTo>
                    <a:pt x="168783" y="207873"/>
                  </a:lnTo>
                  <a:lnTo>
                    <a:pt x="168948" y="208064"/>
                  </a:lnTo>
                  <a:lnTo>
                    <a:pt x="169164" y="208216"/>
                  </a:lnTo>
                  <a:lnTo>
                    <a:pt x="169291" y="208216"/>
                  </a:lnTo>
                  <a:lnTo>
                    <a:pt x="169595" y="208102"/>
                  </a:lnTo>
                  <a:lnTo>
                    <a:pt x="170205" y="207556"/>
                  </a:lnTo>
                  <a:lnTo>
                    <a:pt x="170535" y="206806"/>
                  </a:lnTo>
                  <a:close/>
                </a:path>
                <a:path w="297180" h="260985">
                  <a:moveTo>
                    <a:pt x="172821" y="182816"/>
                  </a:moveTo>
                  <a:lnTo>
                    <a:pt x="172618" y="182613"/>
                  </a:lnTo>
                  <a:lnTo>
                    <a:pt x="172339" y="182333"/>
                  </a:lnTo>
                  <a:lnTo>
                    <a:pt x="172072" y="182333"/>
                  </a:lnTo>
                  <a:lnTo>
                    <a:pt x="171221" y="181597"/>
                  </a:lnTo>
                  <a:lnTo>
                    <a:pt x="171221" y="183667"/>
                  </a:lnTo>
                  <a:lnTo>
                    <a:pt x="160515" y="193319"/>
                  </a:lnTo>
                  <a:lnTo>
                    <a:pt x="160172" y="193636"/>
                  </a:lnTo>
                  <a:lnTo>
                    <a:pt x="160159" y="193865"/>
                  </a:lnTo>
                  <a:lnTo>
                    <a:pt x="145211" y="207327"/>
                  </a:lnTo>
                  <a:lnTo>
                    <a:pt x="145046" y="207352"/>
                  </a:lnTo>
                  <a:lnTo>
                    <a:pt x="144792" y="207530"/>
                  </a:lnTo>
                  <a:lnTo>
                    <a:pt x="133845" y="217385"/>
                  </a:lnTo>
                  <a:lnTo>
                    <a:pt x="60540" y="153428"/>
                  </a:lnTo>
                  <a:lnTo>
                    <a:pt x="97917" y="119722"/>
                  </a:lnTo>
                  <a:lnTo>
                    <a:pt x="171221" y="183667"/>
                  </a:lnTo>
                  <a:lnTo>
                    <a:pt x="171221" y="181597"/>
                  </a:lnTo>
                  <a:lnTo>
                    <a:pt x="99098" y="118681"/>
                  </a:lnTo>
                  <a:lnTo>
                    <a:pt x="99009" y="118364"/>
                  </a:lnTo>
                  <a:lnTo>
                    <a:pt x="98780" y="118275"/>
                  </a:lnTo>
                  <a:lnTo>
                    <a:pt x="98552" y="118173"/>
                  </a:lnTo>
                  <a:lnTo>
                    <a:pt x="98285" y="118287"/>
                  </a:lnTo>
                  <a:lnTo>
                    <a:pt x="98158" y="118567"/>
                  </a:lnTo>
                  <a:lnTo>
                    <a:pt x="98056" y="118694"/>
                  </a:lnTo>
                  <a:lnTo>
                    <a:pt x="98044" y="118833"/>
                  </a:lnTo>
                  <a:lnTo>
                    <a:pt x="98044" y="118478"/>
                  </a:lnTo>
                  <a:lnTo>
                    <a:pt x="97942" y="118224"/>
                  </a:lnTo>
                  <a:lnTo>
                    <a:pt x="97713" y="118122"/>
                  </a:lnTo>
                  <a:lnTo>
                    <a:pt x="97472" y="118021"/>
                  </a:lnTo>
                  <a:lnTo>
                    <a:pt x="97218" y="118122"/>
                  </a:lnTo>
                  <a:lnTo>
                    <a:pt x="97116" y="118364"/>
                  </a:lnTo>
                  <a:lnTo>
                    <a:pt x="97053" y="118491"/>
                  </a:lnTo>
                  <a:lnTo>
                    <a:pt x="95415" y="119964"/>
                  </a:lnTo>
                  <a:lnTo>
                    <a:pt x="95084" y="120027"/>
                  </a:lnTo>
                  <a:lnTo>
                    <a:pt x="94983" y="120256"/>
                  </a:lnTo>
                  <a:lnTo>
                    <a:pt x="94907" y="120421"/>
                  </a:lnTo>
                  <a:lnTo>
                    <a:pt x="94792" y="120688"/>
                  </a:lnTo>
                  <a:lnTo>
                    <a:pt x="94818" y="120827"/>
                  </a:lnTo>
                  <a:lnTo>
                    <a:pt x="89649" y="125539"/>
                  </a:lnTo>
                  <a:lnTo>
                    <a:pt x="89522" y="125476"/>
                  </a:lnTo>
                  <a:lnTo>
                    <a:pt x="89293" y="125412"/>
                  </a:lnTo>
                  <a:lnTo>
                    <a:pt x="89027" y="125514"/>
                  </a:lnTo>
                  <a:lnTo>
                    <a:pt x="88773" y="125717"/>
                  </a:lnTo>
                  <a:lnTo>
                    <a:pt x="88595" y="126136"/>
                  </a:lnTo>
                  <a:lnTo>
                    <a:pt x="68389" y="144348"/>
                  </a:lnTo>
                  <a:lnTo>
                    <a:pt x="68046" y="144411"/>
                  </a:lnTo>
                  <a:lnTo>
                    <a:pt x="67957" y="144640"/>
                  </a:lnTo>
                  <a:lnTo>
                    <a:pt x="67881" y="144792"/>
                  </a:lnTo>
                  <a:lnTo>
                    <a:pt x="67767" y="145084"/>
                  </a:lnTo>
                  <a:lnTo>
                    <a:pt x="67792" y="145249"/>
                  </a:lnTo>
                  <a:lnTo>
                    <a:pt x="62623" y="149910"/>
                  </a:lnTo>
                  <a:lnTo>
                    <a:pt x="62484" y="149847"/>
                  </a:lnTo>
                  <a:lnTo>
                    <a:pt x="62255" y="149771"/>
                  </a:lnTo>
                  <a:lnTo>
                    <a:pt x="61988" y="149872"/>
                  </a:lnTo>
                  <a:lnTo>
                    <a:pt x="61925" y="150025"/>
                  </a:lnTo>
                  <a:lnTo>
                    <a:pt x="61747" y="150088"/>
                  </a:lnTo>
                  <a:lnTo>
                    <a:pt x="61645" y="150317"/>
                  </a:lnTo>
                  <a:lnTo>
                    <a:pt x="61544" y="150558"/>
                  </a:lnTo>
                  <a:lnTo>
                    <a:pt x="61429" y="150799"/>
                  </a:lnTo>
                  <a:lnTo>
                    <a:pt x="61506" y="151028"/>
                  </a:lnTo>
                  <a:lnTo>
                    <a:pt x="61506" y="151155"/>
                  </a:lnTo>
                  <a:lnTo>
                    <a:pt x="60401" y="152311"/>
                  </a:lnTo>
                  <a:lnTo>
                    <a:pt x="60337" y="152120"/>
                  </a:lnTo>
                  <a:lnTo>
                    <a:pt x="60109" y="152019"/>
                  </a:lnTo>
                  <a:lnTo>
                    <a:pt x="59880" y="151904"/>
                  </a:lnTo>
                  <a:lnTo>
                    <a:pt x="59613" y="152019"/>
                  </a:lnTo>
                  <a:lnTo>
                    <a:pt x="59410" y="152336"/>
                  </a:lnTo>
                  <a:lnTo>
                    <a:pt x="59258" y="152692"/>
                  </a:lnTo>
                  <a:lnTo>
                    <a:pt x="59143" y="152933"/>
                  </a:lnTo>
                  <a:lnTo>
                    <a:pt x="59245" y="153200"/>
                  </a:lnTo>
                  <a:lnTo>
                    <a:pt x="59537" y="153327"/>
                  </a:lnTo>
                  <a:lnTo>
                    <a:pt x="59372" y="153657"/>
                  </a:lnTo>
                  <a:lnTo>
                    <a:pt x="59397" y="153936"/>
                  </a:lnTo>
                  <a:lnTo>
                    <a:pt x="133184" y="218313"/>
                  </a:lnTo>
                  <a:lnTo>
                    <a:pt x="133400" y="218351"/>
                  </a:lnTo>
                  <a:lnTo>
                    <a:pt x="133578" y="218224"/>
                  </a:lnTo>
                  <a:lnTo>
                    <a:pt x="133756" y="218135"/>
                  </a:lnTo>
                  <a:lnTo>
                    <a:pt x="133946" y="218249"/>
                  </a:lnTo>
                  <a:lnTo>
                    <a:pt x="134073" y="218249"/>
                  </a:lnTo>
                  <a:lnTo>
                    <a:pt x="134378" y="218135"/>
                  </a:lnTo>
                  <a:lnTo>
                    <a:pt x="145173" y="208394"/>
                  </a:lnTo>
                  <a:lnTo>
                    <a:pt x="145338" y="208394"/>
                  </a:lnTo>
                  <a:lnTo>
                    <a:pt x="145529" y="208280"/>
                  </a:lnTo>
                  <a:lnTo>
                    <a:pt x="160934" y="194373"/>
                  </a:lnTo>
                  <a:lnTo>
                    <a:pt x="161226" y="194437"/>
                  </a:lnTo>
                  <a:lnTo>
                    <a:pt x="161404" y="194437"/>
                  </a:lnTo>
                  <a:lnTo>
                    <a:pt x="161569" y="194335"/>
                  </a:lnTo>
                  <a:lnTo>
                    <a:pt x="161645" y="194157"/>
                  </a:lnTo>
                  <a:lnTo>
                    <a:pt x="161709" y="193979"/>
                  </a:lnTo>
                  <a:lnTo>
                    <a:pt x="162217" y="193522"/>
                  </a:lnTo>
                  <a:lnTo>
                    <a:pt x="162636" y="193878"/>
                  </a:lnTo>
                  <a:lnTo>
                    <a:pt x="162852" y="193916"/>
                  </a:lnTo>
                  <a:lnTo>
                    <a:pt x="162979" y="193916"/>
                  </a:lnTo>
                  <a:lnTo>
                    <a:pt x="163195" y="193763"/>
                  </a:lnTo>
                  <a:lnTo>
                    <a:pt x="163360" y="193573"/>
                  </a:lnTo>
                  <a:lnTo>
                    <a:pt x="163334" y="193281"/>
                  </a:lnTo>
                  <a:lnTo>
                    <a:pt x="163042" y="193027"/>
                  </a:lnTo>
                  <a:lnTo>
                    <a:pt x="163042" y="192773"/>
                  </a:lnTo>
                  <a:lnTo>
                    <a:pt x="172618" y="184137"/>
                  </a:lnTo>
                  <a:lnTo>
                    <a:pt x="172618" y="183896"/>
                  </a:lnTo>
                  <a:lnTo>
                    <a:pt x="172821" y="183692"/>
                  </a:lnTo>
                  <a:lnTo>
                    <a:pt x="172821" y="182816"/>
                  </a:lnTo>
                  <a:close/>
                </a:path>
                <a:path w="297180" h="260985">
                  <a:moveTo>
                    <a:pt x="179311" y="257937"/>
                  </a:moveTo>
                  <a:lnTo>
                    <a:pt x="140589" y="230568"/>
                  </a:lnTo>
                  <a:lnTo>
                    <a:pt x="103733" y="201612"/>
                  </a:lnTo>
                  <a:lnTo>
                    <a:pt x="68643" y="171005"/>
                  </a:lnTo>
                  <a:lnTo>
                    <a:pt x="35394" y="138811"/>
                  </a:lnTo>
                  <a:lnTo>
                    <a:pt x="4051" y="105092"/>
                  </a:lnTo>
                  <a:lnTo>
                    <a:pt x="3594" y="104889"/>
                  </a:lnTo>
                  <a:lnTo>
                    <a:pt x="34747" y="139446"/>
                  </a:lnTo>
                  <a:lnTo>
                    <a:pt x="68033" y="171678"/>
                  </a:lnTo>
                  <a:lnTo>
                    <a:pt x="103149" y="202311"/>
                  </a:lnTo>
                  <a:lnTo>
                    <a:pt x="140042" y="231292"/>
                  </a:lnTo>
                  <a:lnTo>
                    <a:pt x="178854" y="258635"/>
                  </a:lnTo>
                  <a:lnTo>
                    <a:pt x="179006" y="258635"/>
                  </a:lnTo>
                  <a:lnTo>
                    <a:pt x="179311" y="257937"/>
                  </a:lnTo>
                  <a:close/>
                </a:path>
                <a:path w="297180" h="260985">
                  <a:moveTo>
                    <a:pt x="212864" y="254279"/>
                  </a:moveTo>
                  <a:lnTo>
                    <a:pt x="212750" y="254012"/>
                  </a:lnTo>
                  <a:lnTo>
                    <a:pt x="212509" y="253923"/>
                  </a:lnTo>
                  <a:lnTo>
                    <a:pt x="212280" y="253809"/>
                  </a:lnTo>
                  <a:lnTo>
                    <a:pt x="212013" y="253936"/>
                  </a:lnTo>
                  <a:lnTo>
                    <a:pt x="211924" y="254165"/>
                  </a:lnTo>
                  <a:lnTo>
                    <a:pt x="211810" y="254431"/>
                  </a:lnTo>
                  <a:lnTo>
                    <a:pt x="211709" y="254660"/>
                  </a:lnTo>
                  <a:lnTo>
                    <a:pt x="211823" y="254927"/>
                  </a:lnTo>
                  <a:lnTo>
                    <a:pt x="212102" y="255054"/>
                  </a:lnTo>
                  <a:lnTo>
                    <a:pt x="212229" y="255066"/>
                  </a:lnTo>
                  <a:lnTo>
                    <a:pt x="212407" y="255066"/>
                  </a:lnTo>
                  <a:lnTo>
                    <a:pt x="212572" y="254965"/>
                  </a:lnTo>
                  <a:lnTo>
                    <a:pt x="212648" y="254787"/>
                  </a:lnTo>
                  <a:lnTo>
                    <a:pt x="212763" y="254508"/>
                  </a:lnTo>
                  <a:lnTo>
                    <a:pt x="212864" y="254279"/>
                  </a:lnTo>
                  <a:close/>
                </a:path>
                <a:path w="297180" h="260985">
                  <a:moveTo>
                    <a:pt x="274078" y="170408"/>
                  </a:moveTo>
                  <a:lnTo>
                    <a:pt x="273977" y="170154"/>
                  </a:lnTo>
                  <a:lnTo>
                    <a:pt x="273735" y="170053"/>
                  </a:lnTo>
                  <a:lnTo>
                    <a:pt x="273507" y="169976"/>
                  </a:lnTo>
                  <a:lnTo>
                    <a:pt x="273240" y="170078"/>
                  </a:lnTo>
                  <a:lnTo>
                    <a:pt x="273151" y="170319"/>
                  </a:lnTo>
                  <a:lnTo>
                    <a:pt x="272542" y="171869"/>
                  </a:lnTo>
                  <a:lnTo>
                    <a:pt x="272491" y="171996"/>
                  </a:lnTo>
                  <a:lnTo>
                    <a:pt x="272402" y="172237"/>
                  </a:lnTo>
                  <a:lnTo>
                    <a:pt x="272516" y="172491"/>
                  </a:lnTo>
                  <a:lnTo>
                    <a:pt x="272669" y="172567"/>
                  </a:lnTo>
                  <a:lnTo>
                    <a:pt x="272910" y="172618"/>
                  </a:lnTo>
                  <a:lnTo>
                    <a:pt x="273088" y="172618"/>
                  </a:lnTo>
                  <a:lnTo>
                    <a:pt x="273265" y="172504"/>
                  </a:lnTo>
                  <a:lnTo>
                    <a:pt x="273329" y="172326"/>
                  </a:lnTo>
                  <a:lnTo>
                    <a:pt x="273989" y="170649"/>
                  </a:lnTo>
                  <a:lnTo>
                    <a:pt x="274078" y="170408"/>
                  </a:lnTo>
                  <a:close/>
                </a:path>
                <a:path w="297180" h="260985">
                  <a:moveTo>
                    <a:pt x="276021" y="174129"/>
                  </a:moveTo>
                  <a:lnTo>
                    <a:pt x="275958" y="173939"/>
                  </a:lnTo>
                  <a:lnTo>
                    <a:pt x="275767" y="173799"/>
                  </a:lnTo>
                  <a:lnTo>
                    <a:pt x="275450" y="173736"/>
                  </a:lnTo>
                  <a:lnTo>
                    <a:pt x="275196" y="174053"/>
                  </a:lnTo>
                  <a:lnTo>
                    <a:pt x="275132" y="174256"/>
                  </a:lnTo>
                  <a:lnTo>
                    <a:pt x="275132" y="174383"/>
                  </a:lnTo>
                  <a:lnTo>
                    <a:pt x="275259" y="174574"/>
                  </a:lnTo>
                  <a:lnTo>
                    <a:pt x="275386" y="174701"/>
                  </a:lnTo>
                  <a:lnTo>
                    <a:pt x="275577" y="174701"/>
                  </a:lnTo>
                  <a:lnTo>
                    <a:pt x="275704" y="174701"/>
                  </a:lnTo>
                  <a:lnTo>
                    <a:pt x="275894" y="174574"/>
                  </a:lnTo>
                  <a:lnTo>
                    <a:pt x="276021" y="174383"/>
                  </a:lnTo>
                  <a:lnTo>
                    <a:pt x="276021" y="174129"/>
                  </a:lnTo>
                  <a:close/>
                </a:path>
                <a:path w="297180" h="260985">
                  <a:moveTo>
                    <a:pt x="276352" y="177901"/>
                  </a:moveTo>
                  <a:lnTo>
                    <a:pt x="276225" y="177711"/>
                  </a:lnTo>
                  <a:lnTo>
                    <a:pt x="276034" y="177507"/>
                  </a:lnTo>
                  <a:lnTo>
                    <a:pt x="275780" y="177507"/>
                  </a:lnTo>
                  <a:lnTo>
                    <a:pt x="275463" y="177761"/>
                  </a:lnTo>
                  <a:lnTo>
                    <a:pt x="275463" y="178155"/>
                  </a:lnTo>
                  <a:lnTo>
                    <a:pt x="275590" y="178346"/>
                  </a:lnTo>
                  <a:lnTo>
                    <a:pt x="275780" y="178473"/>
                  </a:lnTo>
                  <a:lnTo>
                    <a:pt x="275907" y="178473"/>
                  </a:lnTo>
                  <a:lnTo>
                    <a:pt x="276034" y="178473"/>
                  </a:lnTo>
                  <a:lnTo>
                    <a:pt x="276225" y="178346"/>
                  </a:lnTo>
                  <a:lnTo>
                    <a:pt x="276352" y="178155"/>
                  </a:lnTo>
                  <a:lnTo>
                    <a:pt x="276352" y="177901"/>
                  </a:lnTo>
                  <a:close/>
                </a:path>
                <a:path w="297180" h="260985">
                  <a:moveTo>
                    <a:pt x="277939" y="170992"/>
                  </a:moveTo>
                  <a:lnTo>
                    <a:pt x="277812" y="170802"/>
                  </a:lnTo>
                  <a:lnTo>
                    <a:pt x="277622" y="170599"/>
                  </a:lnTo>
                  <a:lnTo>
                    <a:pt x="277304" y="170599"/>
                  </a:lnTo>
                  <a:lnTo>
                    <a:pt x="277114" y="170853"/>
                  </a:lnTo>
                  <a:lnTo>
                    <a:pt x="277050" y="171119"/>
                  </a:lnTo>
                  <a:lnTo>
                    <a:pt x="277050" y="171246"/>
                  </a:lnTo>
                  <a:lnTo>
                    <a:pt x="277177" y="171437"/>
                  </a:lnTo>
                  <a:lnTo>
                    <a:pt x="277368" y="171564"/>
                  </a:lnTo>
                  <a:lnTo>
                    <a:pt x="277495" y="171564"/>
                  </a:lnTo>
                  <a:lnTo>
                    <a:pt x="277685" y="171500"/>
                  </a:lnTo>
                  <a:lnTo>
                    <a:pt x="277812" y="171437"/>
                  </a:lnTo>
                  <a:lnTo>
                    <a:pt x="277939" y="171246"/>
                  </a:lnTo>
                  <a:lnTo>
                    <a:pt x="277939" y="170992"/>
                  </a:lnTo>
                  <a:close/>
                </a:path>
                <a:path w="297180" h="260985">
                  <a:moveTo>
                    <a:pt x="278714" y="181229"/>
                  </a:moveTo>
                  <a:lnTo>
                    <a:pt x="278587" y="181038"/>
                  </a:lnTo>
                  <a:lnTo>
                    <a:pt x="278396" y="180848"/>
                  </a:lnTo>
                  <a:lnTo>
                    <a:pt x="278079" y="180911"/>
                  </a:lnTo>
                  <a:lnTo>
                    <a:pt x="277825" y="181102"/>
                  </a:lnTo>
                  <a:lnTo>
                    <a:pt x="277825" y="181483"/>
                  </a:lnTo>
                  <a:lnTo>
                    <a:pt x="277952" y="181673"/>
                  </a:lnTo>
                  <a:lnTo>
                    <a:pt x="278142" y="181800"/>
                  </a:lnTo>
                  <a:lnTo>
                    <a:pt x="278269" y="181800"/>
                  </a:lnTo>
                  <a:lnTo>
                    <a:pt x="278396" y="181800"/>
                  </a:lnTo>
                  <a:lnTo>
                    <a:pt x="278587" y="181673"/>
                  </a:lnTo>
                  <a:lnTo>
                    <a:pt x="278714" y="181483"/>
                  </a:lnTo>
                  <a:lnTo>
                    <a:pt x="278714" y="181229"/>
                  </a:lnTo>
                  <a:close/>
                </a:path>
                <a:path w="297180" h="260985">
                  <a:moveTo>
                    <a:pt x="280314" y="172923"/>
                  </a:moveTo>
                  <a:lnTo>
                    <a:pt x="280111" y="172720"/>
                  </a:lnTo>
                  <a:lnTo>
                    <a:pt x="279603" y="172720"/>
                  </a:lnTo>
                  <a:lnTo>
                    <a:pt x="279400" y="172923"/>
                  </a:lnTo>
                  <a:lnTo>
                    <a:pt x="279400" y="173431"/>
                  </a:lnTo>
                  <a:lnTo>
                    <a:pt x="279603" y="173634"/>
                  </a:lnTo>
                  <a:lnTo>
                    <a:pt x="279857" y="173634"/>
                  </a:lnTo>
                  <a:lnTo>
                    <a:pt x="280111" y="173634"/>
                  </a:lnTo>
                  <a:lnTo>
                    <a:pt x="280314" y="173431"/>
                  </a:lnTo>
                  <a:lnTo>
                    <a:pt x="280314" y="172923"/>
                  </a:lnTo>
                  <a:close/>
                </a:path>
                <a:path w="297180" h="260985">
                  <a:moveTo>
                    <a:pt x="280847" y="179476"/>
                  </a:moveTo>
                  <a:lnTo>
                    <a:pt x="280758" y="179197"/>
                  </a:lnTo>
                  <a:lnTo>
                    <a:pt x="280530" y="179082"/>
                  </a:lnTo>
                  <a:lnTo>
                    <a:pt x="280314" y="178981"/>
                  </a:lnTo>
                  <a:lnTo>
                    <a:pt x="280035" y="179070"/>
                  </a:lnTo>
                  <a:lnTo>
                    <a:pt x="279920" y="179298"/>
                  </a:lnTo>
                  <a:lnTo>
                    <a:pt x="279806" y="179514"/>
                  </a:lnTo>
                  <a:lnTo>
                    <a:pt x="279908" y="179781"/>
                  </a:lnTo>
                  <a:lnTo>
                    <a:pt x="280187" y="179933"/>
                  </a:lnTo>
                  <a:lnTo>
                    <a:pt x="280327" y="179946"/>
                  </a:lnTo>
                  <a:lnTo>
                    <a:pt x="280492" y="179946"/>
                  </a:lnTo>
                  <a:lnTo>
                    <a:pt x="280657" y="179857"/>
                  </a:lnTo>
                  <a:lnTo>
                    <a:pt x="280733" y="179692"/>
                  </a:lnTo>
                  <a:lnTo>
                    <a:pt x="280847" y="179476"/>
                  </a:lnTo>
                  <a:close/>
                </a:path>
                <a:path w="297180" h="260985">
                  <a:moveTo>
                    <a:pt x="281457" y="169252"/>
                  </a:moveTo>
                  <a:lnTo>
                    <a:pt x="281330" y="169062"/>
                  </a:lnTo>
                  <a:lnTo>
                    <a:pt x="281139" y="168871"/>
                  </a:lnTo>
                  <a:lnTo>
                    <a:pt x="280885" y="168871"/>
                  </a:lnTo>
                  <a:lnTo>
                    <a:pt x="280695" y="169062"/>
                  </a:lnTo>
                  <a:lnTo>
                    <a:pt x="280568" y="169252"/>
                  </a:lnTo>
                  <a:lnTo>
                    <a:pt x="280568" y="169506"/>
                  </a:lnTo>
                  <a:lnTo>
                    <a:pt x="280695" y="169710"/>
                  </a:lnTo>
                  <a:lnTo>
                    <a:pt x="280885" y="169837"/>
                  </a:lnTo>
                  <a:lnTo>
                    <a:pt x="281012" y="169837"/>
                  </a:lnTo>
                  <a:lnTo>
                    <a:pt x="281266" y="169773"/>
                  </a:lnTo>
                  <a:lnTo>
                    <a:pt x="281393" y="169646"/>
                  </a:lnTo>
                  <a:lnTo>
                    <a:pt x="281457" y="169392"/>
                  </a:lnTo>
                  <a:lnTo>
                    <a:pt x="281457" y="169252"/>
                  </a:lnTo>
                  <a:close/>
                </a:path>
                <a:path w="297180" h="260985">
                  <a:moveTo>
                    <a:pt x="282486" y="183273"/>
                  </a:moveTo>
                  <a:lnTo>
                    <a:pt x="282359" y="183083"/>
                  </a:lnTo>
                  <a:lnTo>
                    <a:pt x="282168" y="182892"/>
                  </a:lnTo>
                  <a:lnTo>
                    <a:pt x="281914" y="182892"/>
                  </a:lnTo>
                  <a:lnTo>
                    <a:pt x="281660" y="183146"/>
                  </a:lnTo>
                  <a:lnTo>
                    <a:pt x="281597" y="183400"/>
                  </a:lnTo>
                  <a:lnTo>
                    <a:pt x="281597" y="183527"/>
                  </a:lnTo>
                  <a:lnTo>
                    <a:pt x="281724" y="183718"/>
                  </a:lnTo>
                  <a:lnTo>
                    <a:pt x="281914" y="183845"/>
                  </a:lnTo>
                  <a:lnTo>
                    <a:pt x="282041" y="183845"/>
                  </a:lnTo>
                  <a:lnTo>
                    <a:pt x="282168" y="183845"/>
                  </a:lnTo>
                  <a:lnTo>
                    <a:pt x="282359" y="183718"/>
                  </a:lnTo>
                  <a:lnTo>
                    <a:pt x="282486" y="183527"/>
                  </a:lnTo>
                  <a:lnTo>
                    <a:pt x="282486" y="183273"/>
                  </a:lnTo>
                  <a:close/>
                </a:path>
                <a:path w="297180" h="260985">
                  <a:moveTo>
                    <a:pt x="282549" y="175018"/>
                  </a:moveTo>
                  <a:lnTo>
                    <a:pt x="282295" y="174637"/>
                  </a:lnTo>
                  <a:lnTo>
                    <a:pt x="281978" y="174637"/>
                  </a:lnTo>
                  <a:lnTo>
                    <a:pt x="281724" y="174891"/>
                  </a:lnTo>
                  <a:lnTo>
                    <a:pt x="281660" y="175145"/>
                  </a:lnTo>
                  <a:lnTo>
                    <a:pt x="281660" y="175272"/>
                  </a:lnTo>
                  <a:lnTo>
                    <a:pt x="281787" y="175463"/>
                  </a:lnTo>
                  <a:lnTo>
                    <a:pt x="281978" y="175590"/>
                  </a:lnTo>
                  <a:lnTo>
                    <a:pt x="282105" y="175590"/>
                  </a:lnTo>
                  <a:lnTo>
                    <a:pt x="282232" y="175590"/>
                  </a:lnTo>
                  <a:lnTo>
                    <a:pt x="282422" y="175463"/>
                  </a:lnTo>
                  <a:lnTo>
                    <a:pt x="282549" y="175272"/>
                  </a:lnTo>
                  <a:lnTo>
                    <a:pt x="282549" y="175018"/>
                  </a:lnTo>
                  <a:close/>
                </a:path>
                <a:path w="297180" h="260985">
                  <a:moveTo>
                    <a:pt x="284505" y="180936"/>
                  </a:moveTo>
                  <a:lnTo>
                    <a:pt x="284416" y="180657"/>
                  </a:lnTo>
                  <a:lnTo>
                    <a:pt x="284187" y="180543"/>
                  </a:lnTo>
                  <a:lnTo>
                    <a:pt x="283972" y="180441"/>
                  </a:lnTo>
                  <a:lnTo>
                    <a:pt x="283692" y="180530"/>
                  </a:lnTo>
                  <a:lnTo>
                    <a:pt x="283578" y="180759"/>
                  </a:lnTo>
                  <a:lnTo>
                    <a:pt x="283464" y="180975"/>
                  </a:lnTo>
                  <a:lnTo>
                    <a:pt x="283565" y="181241"/>
                  </a:lnTo>
                  <a:lnTo>
                    <a:pt x="283845" y="181394"/>
                  </a:lnTo>
                  <a:lnTo>
                    <a:pt x="283984" y="181406"/>
                  </a:lnTo>
                  <a:lnTo>
                    <a:pt x="284149" y="181406"/>
                  </a:lnTo>
                  <a:lnTo>
                    <a:pt x="284314" y="181317"/>
                  </a:lnTo>
                  <a:lnTo>
                    <a:pt x="284391" y="181152"/>
                  </a:lnTo>
                  <a:lnTo>
                    <a:pt x="284505" y="180936"/>
                  </a:lnTo>
                  <a:close/>
                </a:path>
                <a:path w="297180" h="260985">
                  <a:moveTo>
                    <a:pt x="285432" y="175158"/>
                  </a:moveTo>
                  <a:lnTo>
                    <a:pt x="285305" y="174967"/>
                  </a:lnTo>
                  <a:lnTo>
                    <a:pt x="285178" y="174764"/>
                  </a:lnTo>
                  <a:lnTo>
                    <a:pt x="284861" y="174764"/>
                  </a:lnTo>
                  <a:lnTo>
                    <a:pt x="284607" y="175018"/>
                  </a:lnTo>
                  <a:lnTo>
                    <a:pt x="284543" y="175158"/>
                  </a:lnTo>
                  <a:lnTo>
                    <a:pt x="284543" y="175399"/>
                  </a:lnTo>
                  <a:lnTo>
                    <a:pt x="284670" y="175602"/>
                  </a:lnTo>
                  <a:lnTo>
                    <a:pt x="284861" y="175729"/>
                  </a:lnTo>
                  <a:lnTo>
                    <a:pt x="284988" y="175729"/>
                  </a:lnTo>
                  <a:lnTo>
                    <a:pt x="285242" y="175666"/>
                  </a:lnTo>
                  <a:lnTo>
                    <a:pt x="285432" y="175539"/>
                  </a:lnTo>
                  <a:lnTo>
                    <a:pt x="285432" y="175158"/>
                  </a:lnTo>
                  <a:close/>
                </a:path>
                <a:path w="297180" h="260985">
                  <a:moveTo>
                    <a:pt x="285775" y="169557"/>
                  </a:moveTo>
                  <a:lnTo>
                    <a:pt x="285686" y="169278"/>
                  </a:lnTo>
                  <a:lnTo>
                    <a:pt x="285457" y="169164"/>
                  </a:lnTo>
                  <a:lnTo>
                    <a:pt x="285242" y="169062"/>
                  </a:lnTo>
                  <a:lnTo>
                    <a:pt x="284975" y="169151"/>
                  </a:lnTo>
                  <a:lnTo>
                    <a:pt x="284848" y="169379"/>
                  </a:lnTo>
                  <a:lnTo>
                    <a:pt x="284734" y="169595"/>
                  </a:lnTo>
                  <a:lnTo>
                    <a:pt x="284835" y="169862"/>
                  </a:lnTo>
                  <a:lnTo>
                    <a:pt x="285115" y="170014"/>
                  </a:lnTo>
                  <a:lnTo>
                    <a:pt x="285254" y="170027"/>
                  </a:lnTo>
                  <a:lnTo>
                    <a:pt x="285419" y="170027"/>
                  </a:lnTo>
                  <a:lnTo>
                    <a:pt x="285584" y="169938"/>
                  </a:lnTo>
                  <a:lnTo>
                    <a:pt x="285661" y="169773"/>
                  </a:lnTo>
                  <a:lnTo>
                    <a:pt x="285775" y="169557"/>
                  </a:lnTo>
                  <a:close/>
                </a:path>
                <a:path w="297180" h="260985">
                  <a:moveTo>
                    <a:pt x="286766" y="183464"/>
                  </a:moveTo>
                  <a:lnTo>
                    <a:pt x="286639" y="183273"/>
                  </a:lnTo>
                  <a:lnTo>
                    <a:pt x="286448" y="183070"/>
                  </a:lnTo>
                  <a:lnTo>
                    <a:pt x="286131" y="183070"/>
                  </a:lnTo>
                  <a:lnTo>
                    <a:pt x="285877" y="183324"/>
                  </a:lnTo>
                  <a:lnTo>
                    <a:pt x="285813" y="183591"/>
                  </a:lnTo>
                  <a:lnTo>
                    <a:pt x="285813" y="183718"/>
                  </a:lnTo>
                  <a:lnTo>
                    <a:pt x="285940" y="183908"/>
                  </a:lnTo>
                  <a:lnTo>
                    <a:pt x="286067" y="183972"/>
                  </a:lnTo>
                  <a:lnTo>
                    <a:pt x="286258" y="184035"/>
                  </a:lnTo>
                  <a:lnTo>
                    <a:pt x="286385" y="184035"/>
                  </a:lnTo>
                  <a:lnTo>
                    <a:pt x="286575" y="183908"/>
                  </a:lnTo>
                  <a:lnTo>
                    <a:pt x="286766" y="183718"/>
                  </a:lnTo>
                  <a:lnTo>
                    <a:pt x="286766" y="183464"/>
                  </a:lnTo>
                  <a:close/>
                </a:path>
                <a:path w="297180" h="260985">
                  <a:moveTo>
                    <a:pt x="287413" y="173355"/>
                  </a:moveTo>
                  <a:lnTo>
                    <a:pt x="287286" y="173164"/>
                  </a:lnTo>
                  <a:lnTo>
                    <a:pt x="287159" y="172961"/>
                  </a:lnTo>
                  <a:lnTo>
                    <a:pt x="286842" y="172961"/>
                  </a:lnTo>
                  <a:lnTo>
                    <a:pt x="286588" y="173215"/>
                  </a:lnTo>
                  <a:lnTo>
                    <a:pt x="286524" y="173482"/>
                  </a:lnTo>
                  <a:lnTo>
                    <a:pt x="286524" y="173609"/>
                  </a:lnTo>
                  <a:lnTo>
                    <a:pt x="286651" y="173799"/>
                  </a:lnTo>
                  <a:lnTo>
                    <a:pt x="286842" y="173926"/>
                  </a:lnTo>
                  <a:lnTo>
                    <a:pt x="286969" y="173926"/>
                  </a:lnTo>
                  <a:lnTo>
                    <a:pt x="287096" y="173926"/>
                  </a:lnTo>
                  <a:lnTo>
                    <a:pt x="287286" y="173799"/>
                  </a:lnTo>
                  <a:lnTo>
                    <a:pt x="287413" y="173609"/>
                  </a:lnTo>
                  <a:lnTo>
                    <a:pt x="287413" y="173355"/>
                  </a:lnTo>
                  <a:close/>
                </a:path>
                <a:path w="297180" h="260985">
                  <a:moveTo>
                    <a:pt x="287909" y="179539"/>
                  </a:moveTo>
                  <a:lnTo>
                    <a:pt x="287705" y="179336"/>
                  </a:lnTo>
                  <a:lnTo>
                    <a:pt x="287197" y="179336"/>
                  </a:lnTo>
                  <a:lnTo>
                    <a:pt x="286994" y="179539"/>
                  </a:lnTo>
                  <a:lnTo>
                    <a:pt x="286994" y="180047"/>
                  </a:lnTo>
                  <a:lnTo>
                    <a:pt x="287197" y="180251"/>
                  </a:lnTo>
                  <a:lnTo>
                    <a:pt x="287451" y="180251"/>
                  </a:lnTo>
                  <a:lnTo>
                    <a:pt x="287705" y="180251"/>
                  </a:lnTo>
                  <a:lnTo>
                    <a:pt x="287909" y="180047"/>
                  </a:lnTo>
                  <a:lnTo>
                    <a:pt x="287909" y="179539"/>
                  </a:lnTo>
                  <a:close/>
                </a:path>
                <a:path w="297180" h="260985">
                  <a:moveTo>
                    <a:pt x="289204" y="176695"/>
                  </a:moveTo>
                  <a:lnTo>
                    <a:pt x="289115" y="176415"/>
                  </a:lnTo>
                  <a:lnTo>
                    <a:pt x="288886" y="176301"/>
                  </a:lnTo>
                  <a:lnTo>
                    <a:pt x="288671" y="176199"/>
                  </a:lnTo>
                  <a:lnTo>
                    <a:pt x="288391" y="176288"/>
                  </a:lnTo>
                  <a:lnTo>
                    <a:pt x="288277" y="176517"/>
                  </a:lnTo>
                  <a:lnTo>
                    <a:pt x="288163" y="176733"/>
                  </a:lnTo>
                  <a:lnTo>
                    <a:pt x="288264" y="176999"/>
                  </a:lnTo>
                  <a:lnTo>
                    <a:pt x="288544" y="177152"/>
                  </a:lnTo>
                  <a:lnTo>
                    <a:pt x="288683" y="177165"/>
                  </a:lnTo>
                  <a:lnTo>
                    <a:pt x="288848" y="177165"/>
                  </a:lnTo>
                  <a:lnTo>
                    <a:pt x="289013" y="177076"/>
                  </a:lnTo>
                  <a:lnTo>
                    <a:pt x="289090" y="176911"/>
                  </a:lnTo>
                  <a:lnTo>
                    <a:pt x="289204" y="176695"/>
                  </a:lnTo>
                  <a:close/>
                </a:path>
                <a:path w="297180" h="260985">
                  <a:moveTo>
                    <a:pt x="289585" y="171589"/>
                  </a:moveTo>
                  <a:lnTo>
                    <a:pt x="289496" y="171310"/>
                  </a:lnTo>
                  <a:lnTo>
                    <a:pt x="289267" y="171196"/>
                  </a:lnTo>
                  <a:lnTo>
                    <a:pt x="289052" y="171107"/>
                  </a:lnTo>
                  <a:lnTo>
                    <a:pt x="288772" y="171183"/>
                  </a:lnTo>
                  <a:lnTo>
                    <a:pt x="288658" y="171411"/>
                  </a:lnTo>
                  <a:lnTo>
                    <a:pt x="288544" y="171627"/>
                  </a:lnTo>
                  <a:lnTo>
                    <a:pt x="288645" y="171894"/>
                  </a:lnTo>
                  <a:lnTo>
                    <a:pt x="288925" y="172046"/>
                  </a:lnTo>
                  <a:lnTo>
                    <a:pt x="289064" y="172059"/>
                  </a:lnTo>
                  <a:lnTo>
                    <a:pt x="289229" y="172059"/>
                  </a:lnTo>
                  <a:lnTo>
                    <a:pt x="289394" y="171970"/>
                  </a:lnTo>
                  <a:lnTo>
                    <a:pt x="289471" y="171805"/>
                  </a:lnTo>
                  <a:lnTo>
                    <a:pt x="289585" y="171589"/>
                  </a:lnTo>
                  <a:close/>
                </a:path>
                <a:path w="297180" h="260985">
                  <a:moveTo>
                    <a:pt x="290334" y="181851"/>
                  </a:moveTo>
                  <a:lnTo>
                    <a:pt x="290245" y="181571"/>
                  </a:lnTo>
                  <a:lnTo>
                    <a:pt x="290017" y="181457"/>
                  </a:lnTo>
                  <a:lnTo>
                    <a:pt x="289801" y="181356"/>
                  </a:lnTo>
                  <a:lnTo>
                    <a:pt x="289534" y="181432"/>
                  </a:lnTo>
                  <a:lnTo>
                    <a:pt x="289293" y="181889"/>
                  </a:lnTo>
                  <a:lnTo>
                    <a:pt x="289394" y="182156"/>
                  </a:lnTo>
                  <a:lnTo>
                    <a:pt x="289674" y="182308"/>
                  </a:lnTo>
                  <a:lnTo>
                    <a:pt x="289814" y="182321"/>
                  </a:lnTo>
                  <a:lnTo>
                    <a:pt x="289979" y="182321"/>
                  </a:lnTo>
                  <a:lnTo>
                    <a:pt x="290144" y="182232"/>
                  </a:lnTo>
                  <a:lnTo>
                    <a:pt x="290220" y="182067"/>
                  </a:lnTo>
                  <a:lnTo>
                    <a:pt x="290334" y="181851"/>
                  </a:lnTo>
                  <a:close/>
                </a:path>
                <a:path w="297180" h="260985">
                  <a:moveTo>
                    <a:pt x="291884" y="174828"/>
                  </a:moveTo>
                  <a:lnTo>
                    <a:pt x="291757" y="174637"/>
                  </a:lnTo>
                  <a:lnTo>
                    <a:pt x="291566" y="174447"/>
                  </a:lnTo>
                  <a:lnTo>
                    <a:pt x="291249" y="174447"/>
                  </a:lnTo>
                  <a:lnTo>
                    <a:pt x="290995" y="174701"/>
                  </a:lnTo>
                  <a:lnTo>
                    <a:pt x="290931" y="174955"/>
                  </a:lnTo>
                  <a:lnTo>
                    <a:pt x="290931" y="175082"/>
                  </a:lnTo>
                  <a:lnTo>
                    <a:pt x="291122" y="175272"/>
                  </a:lnTo>
                  <a:lnTo>
                    <a:pt x="291312" y="175399"/>
                  </a:lnTo>
                  <a:lnTo>
                    <a:pt x="291439" y="175399"/>
                  </a:lnTo>
                  <a:lnTo>
                    <a:pt x="291757" y="175272"/>
                  </a:lnTo>
                  <a:lnTo>
                    <a:pt x="291884" y="175082"/>
                  </a:lnTo>
                  <a:lnTo>
                    <a:pt x="291884" y="174828"/>
                  </a:lnTo>
                  <a:close/>
                </a:path>
                <a:path w="297180" h="260985">
                  <a:moveTo>
                    <a:pt x="292138" y="178600"/>
                  </a:moveTo>
                  <a:lnTo>
                    <a:pt x="292011" y="178422"/>
                  </a:lnTo>
                  <a:lnTo>
                    <a:pt x="291820" y="178219"/>
                  </a:lnTo>
                  <a:lnTo>
                    <a:pt x="291503" y="178219"/>
                  </a:lnTo>
                  <a:lnTo>
                    <a:pt x="291376" y="178422"/>
                  </a:lnTo>
                  <a:lnTo>
                    <a:pt x="291249" y="178600"/>
                  </a:lnTo>
                  <a:lnTo>
                    <a:pt x="291249" y="178854"/>
                  </a:lnTo>
                  <a:lnTo>
                    <a:pt x="291376" y="179057"/>
                  </a:lnTo>
                  <a:lnTo>
                    <a:pt x="291566" y="179184"/>
                  </a:lnTo>
                  <a:lnTo>
                    <a:pt x="291693" y="179184"/>
                  </a:lnTo>
                  <a:lnTo>
                    <a:pt x="291947" y="179120"/>
                  </a:lnTo>
                  <a:lnTo>
                    <a:pt x="292074" y="178930"/>
                  </a:lnTo>
                  <a:lnTo>
                    <a:pt x="292138" y="178739"/>
                  </a:lnTo>
                  <a:lnTo>
                    <a:pt x="292138" y="178600"/>
                  </a:lnTo>
                  <a:close/>
                </a:path>
                <a:path w="297180" h="260985">
                  <a:moveTo>
                    <a:pt x="293344" y="155270"/>
                  </a:moveTo>
                  <a:lnTo>
                    <a:pt x="261823" y="121335"/>
                  </a:lnTo>
                  <a:lnTo>
                    <a:pt x="228536" y="89115"/>
                  </a:lnTo>
                  <a:lnTo>
                    <a:pt x="193408" y="58470"/>
                  </a:lnTo>
                  <a:lnTo>
                    <a:pt x="156514" y="29489"/>
                  </a:lnTo>
                  <a:lnTo>
                    <a:pt x="118325" y="2501"/>
                  </a:lnTo>
                  <a:lnTo>
                    <a:pt x="118567" y="2146"/>
                  </a:lnTo>
                  <a:lnTo>
                    <a:pt x="118719" y="1790"/>
                  </a:lnTo>
                  <a:lnTo>
                    <a:pt x="118732" y="1651"/>
                  </a:lnTo>
                  <a:lnTo>
                    <a:pt x="118732" y="1409"/>
                  </a:lnTo>
                  <a:lnTo>
                    <a:pt x="118529" y="1193"/>
                  </a:lnTo>
                  <a:lnTo>
                    <a:pt x="118351" y="1016"/>
                  </a:lnTo>
                  <a:lnTo>
                    <a:pt x="118084" y="914"/>
                  </a:lnTo>
                  <a:lnTo>
                    <a:pt x="117856" y="1041"/>
                  </a:lnTo>
                  <a:lnTo>
                    <a:pt x="117627" y="1155"/>
                  </a:lnTo>
                  <a:lnTo>
                    <a:pt x="117538" y="1435"/>
                  </a:lnTo>
                  <a:lnTo>
                    <a:pt x="117652" y="1651"/>
                  </a:lnTo>
                  <a:lnTo>
                    <a:pt x="117703" y="1790"/>
                  </a:lnTo>
                  <a:lnTo>
                    <a:pt x="117563" y="2032"/>
                  </a:lnTo>
                  <a:lnTo>
                    <a:pt x="117462" y="2159"/>
                  </a:lnTo>
                  <a:lnTo>
                    <a:pt x="117335" y="2324"/>
                  </a:lnTo>
                  <a:lnTo>
                    <a:pt x="117182" y="2527"/>
                  </a:lnTo>
                  <a:lnTo>
                    <a:pt x="117208" y="2806"/>
                  </a:lnTo>
                  <a:lnTo>
                    <a:pt x="117462" y="3022"/>
                  </a:lnTo>
                  <a:lnTo>
                    <a:pt x="155968" y="30213"/>
                  </a:lnTo>
                  <a:lnTo>
                    <a:pt x="192824" y="59169"/>
                  </a:lnTo>
                  <a:lnTo>
                    <a:pt x="227914" y="89789"/>
                  </a:lnTo>
                  <a:lnTo>
                    <a:pt x="261162" y="121983"/>
                  </a:lnTo>
                  <a:lnTo>
                    <a:pt x="292493" y="155689"/>
                  </a:lnTo>
                  <a:lnTo>
                    <a:pt x="292938" y="155841"/>
                  </a:lnTo>
                  <a:lnTo>
                    <a:pt x="293344" y="155270"/>
                  </a:lnTo>
                  <a:close/>
                </a:path>
                <a:path w="297180" h="260985">
                  <a:moveTo>
                    <a:pt x="294132" y="178320"/>
                  </a:moveTo>
                  <a:lnTo>
                    <a:pt x="294017" y="178054"/>
                  </a:lnTo>
                  <a:lnTo>
                    <a:pt x="293852" y="178003"/>
                  </a:lnTo>
                  <a:lnTo>
                    <a:pt x="293598" y="177901"/>
                  </a:lnTo>
                  <a:lnTo>
                    <a:pt x="293446" y="177939"/>
                  </a:lnTo>
                  <a:lnTo>
                    <a:pt x="293293" y="177990"/>
                  </a:lnTo>
                  <a:lnTo>
                    <a:pt x="293230" y="178155"/>
                  </a:lnTo>
                  <a:lnTo>
                    <a:pt x="292544" y="179895"/>
                  </a:lnTo>
                  <a:lnTo>
                    <a:pt x="292455" y="180136"/>
                  </a:lnTo>
                  <a:lnTo>
                    <a:pt x="292569" y="180390"/>
                  </a:lnTo>
                  <a:lnTo>
                    <a:pt x="292798" y="180492"/>
                  </a:lnTo>
                  <a:lnTo>
                    <a:pt x="292963" y="180517"/>
                  </a:lnTo>
                  <a:lnTo>
                    <a:pt x="293141" y="180517"/>
                  </a:lnTo>
                  <a:lnTo>
                    <a:pt x="293319" y="180403"/>
                  </a:lnTo>
                  <a:lnTo>
                    <a:pt x="293382" y="180225"/>
                  </a:lnTo>
                  <a:lnTo>
                    <a:pt x="294043" y="178562"/>
                  </a:lnTo>
                  <a:lnTo>
                    <a:pt x="294132" y="178320"/>
                  </a:lnTo>
                  <a:close/>
                </a:path>
                <a:path w="297180" h="260985">
                  <a:moveTo>
                    <a:pt x="296557" y="191414"/>
                  </a:moveTo>
                  <a:lnTo>
                    <a:pt x="296519" y="191135"/>
                  </a:lnTo>
                  <a:lnTo>
                    <a:pt x="296113" y="190830"/>
                  </a:lnTo>
                  <a:lnTo>
                    <a:pt x="295833" y="190881"/>
                  </a:lnTo>
                  <a:lnTo>
                    <a:pt x="279438" y="210756"/>
                  </a:lnTo>
                  <a:lnTo>
                    <a:pt x="261239" y="228854"/>
                  </a:lnTo>
                  <a:lnTo>
                    <a:pt x="241147" y="245300"/>
                  </a:lnTo>
                  <a:lnTo>
                    <a:pt x="218998" y="260172"/>
                  </a:lnTo>
                  <a:lnTo>
                    <a:pt x="218922" y="260451"/>
                  </a:lnTo>
                  <a:lnTo>
                    <a:pt x="219138" y="260807"/>
                  </a:lnTo>
                  <a:lnTo>
                    <a:pt x="219519" y="260883"/>
                  </a:lnTo>
                  <a:lnTo>
                    <a:pt x="241681" y="246024"/>
                  </a:lnTo>
                  <a:lnTo>
                    <a:pt x="261848" y="229514"/>
                  </a:lnTo>
                  <a:lnTo>
                    <a:pt x="280111" y="211366"/>
                  </a:lnTo>
                  <a:lnTo>
                    <a:pt x="296557" y="191414"/>
                  </a:lnTo>
                  <a:close/>
                </a:path>
                <a:path w="297180" h="260985">
                  <a:moveTo>
                    <a:pt x="296887" y="174472"/>
                  </a:moveTo>
                  <a:lnTo>
                    <a:pt x="294487" y="168478"/>
                  </a:lnTo>
                  <a:lnTo>
                    <a:pt x="291655" y="165696"/>
                  </a:lnTo>
                  <a:lnTo>
                    <a:pt x="281266" y="161328"/>
                  </a:lnTo>
                  <a:lnTo>
                    <a:pt x="273735" y="163677"/>
                  </a:lnTo>
                  <a:lnTo>
                    <a:pt x="271259" y="169443"/>
                  </a:lnTo>
                  <a:lnTo>
                    <a:pt x="271018" y="170002"/>
                  </a:lnTo>
                  <a:lnTo>
                    <a:pt x="270941" y="170230"/>
                  </a:lnTo>
                  <a:lnTo>
                    <a:pt x="271068" y="170497"/>
                  </a:lnTo>
                  <a:lnTo>
                    <a:pt x="271310" y="170573"/>
                  </a:lnTo>
                  <a:lnTo>
                    <a:pt x="271449" y="170599"/>
                  </a:lnTo>
                  <a:lnTo>
                    <a:pt x="271640" y="170599"/>
                  </a:lnTo>
                  <a:lnTo>
                    <a:pt x="271818" y="170472"/>
                  </a:lnTo>
                  <a:lnTo>
                    <a:pt x="271881" y="170268"/>
                  </a:lnTo>
                  <a:lnTo>
                    <a:pt x="271983" y="170027"/>
                  </a:lnTo>
                  <a:lnTo>
                    <a:pt x="274370" y="164477"/>
                  </a:lnTo>
                  <a:lnTo>
                    <a:pt x="281368" y="162344"/>
                  </a:lnTo>
                  <a:lnTo>
                    <a:pt x="291071" y="166446"/>
                  </a:lnTo>
                  <a:lnTo>
                    <a:pt x="293725" y="169037"/>
                  </a:lnTo>
                  <a:lnTo>
                    <a:pt x="295960" y="174586"/>
                  </a:lnTo>
                  <a:lnTo>
                    <a:pt x="295960" y="177177"/>
                  </a:lnTo>
                  <a:lnTo>
                    <a:pt x="294881" y="179654"/>
                  </a:lnTo>
                  <a:lnTo>
                    <a:pt x="294995" y="179920"/>
                  </a:lnTo>
                  <a:lnTo>
                    <a:pt x="295275" y="180047"/>
                  </a:lnTo>
                  <a:lnTo>
                    <a:pt x="295402" y="180060"/>
                  </a:lnTo>
                  <a:lnTo>
                    <a:pt x="295579" y="180060"/>
                  </a:lnTo>
                  <a:lnTo>
                    <a:pt x="295744" y="179959"/>
                  </a:lnTo>
                  <a:lnTo>
                    <a:pt x="296887" y="177317"/>
                  </a:lnTo>
                  <a:lnTo>
                    <a:pt x="296887" y="174472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8774" y="5449252"/>
              <a:ext cx="298450" cy="257175"/>
            </a:xfrm>
            <a:custGeom>
              <a:avLst/>
              <a:gdLst/>
              <a:ahLst/>
              <a:cxnLst/>
              <a:rect l="l" t="t" r="r" b="b"/>
              <a:pathLst>
                <a:path w="298450" h="257175">
                  <a:moveTo>
                    <a:pt x="17018" y="51523"/>
                  </a:moveTo>
                  <a:lnTo>
                    <a:pt x="17005" y="51231"/>
                  </a:lnTo>
                  <a:lnTo>
                    <a:pt x="16637" y="50914"/>
                  </a:lnTo>
                  <a:lnTo>
                    <a:pt x="16344" y="50914"/>
                  </a:lnTo>
                  <a:lnTo>
                    <a:pt x="10566" y="57277"/>
                  </a:lnTo>
                  <a:lnTo>
                    <a:pt x="5219" y="63779"/>
                  </a:lnTo>
                  <a:lnTo>
                    <a:pt x="393" y="70256"/>
                  </a:lnTo>
                  <a:lnTo>
                    <a:pt x="215" y="70497"/>
                  </a:lnTo>
                  <a:lnTo>
                    <a:pt x="127" y="70624"/>
                  </a:lnTo>
                  <a:lnTo>
                    <a:pt x="0" y="71005"/>
                  </a:lnTo>
                  <a:lnTo>
                    <a:pt x="393" y="71589"/>
                  </a:lnTo>
                  <a:lnTo>
                    <a:pt x="965" y="71958"/>
                  </a:lnTo>
                  <a:lnTo>
                    <a:pt x="1143" y="71983"/>
                  </a:lnTo>
                  <a:lnTo>
                    <a:pt x="1397" y="71983"/>
                  </a:lnTo>
                  <a:lnTo>
                    <a:pt x="1600" y="71780"/>
                  </a:lnTo>
                  <a:lnTo>
                    <a:pt x="1600" y="71348"/>
                  </a:lnTo>
                  <a:lnTo>
                    <a:pt x="1498" y="71208"/>
                  </a:lnTo>
                  <a:lnTo>
                    <a:pt x="1358" y="71132"/>
                  </a:lnTo>
                  <a:lnTo>
                    <a:pt x="1193" y="71018"/>
                  </a:lnTo>
                  <a:lnTo>
                    <a:pt x="1079" y="70853"/>
                  </a:lnTo>
                  <a:lnTo>
                    <a:pt x="5930" y="64338"/>
                  </a:lnTo>
                  <a:lnTo>
                    <a:pt x="11264" y="57861"/>
                  </a:lnTo>
                  <a:lnTo>
                    <a:pt x="17018" y="51523"/>
                  </a:lnTo>
                  <a:close/>
                </a:path>
                <a:path w="298450" h="257175">
                  <a:moveTo>
                    <a:pt x="27000" y="88150"/>
                  </a:moveTo>
                  <a:lnTo>
                    <a:pt x="24587" y="82156"/>
                  </a:lnTo>
                  <a:lnTo>
                    <a:pt x="21755" y="79375"/>
                  </a:lnTo>
                  <a:lnTo>
                    <a:pt x="11379" y="75006"/>
                  </a:lnTo>
                  <a:lnTo>
                    <a:pt x="3848" y="77355"/>
                  </a:lnTo>
                  <a:lnTo>
                    <a:pt x="1358" y="83134"/>
                  </a:lnTo>
                  <a:lnTo>
                    <a:pt x="1244" y="83375"/>
                  </a:lnTo>
                  <a:lnTo>
                    <a:pt x="1193" y="83502"/>
                  </a:lnTo>
                  <a:lnTo>
                    <a:pt x="1143" y="83667"/>
                  </a:lnTo>
                  <a:lnTo>
                    <a:pt x="1054" y="83896"/>
                  </a:lnTo>
                  <a:lnTo>
                    <a:pt x="1168" y="84162"/>
                  </a:lnTo>
                  <a:lnTo>
                    <a:pt x="1409" y="84251"/>
                  </a:lnTo>
                  <a:lnTo>
                    <a:pt x="1562" y="84277"/>
                  </a:lnTo>
                  <a:lnTo>
                    <a:pt x="1752" y="84277"/>
                  </a:lnTo>
                  <a:lnTo>
                    <a:pt x="1917" y="84162"/>
                  </a:lnTo>
                  <a:lnTo>
                    <a:pt x="1981" y="83972"/>
                  </a:lnTo>
                  <a:lnTo>
                    <a:pt x="2095" y="83705"/>
                  </a:lnTo>
                  <a:lnTo>
                    <a:pt x="2184" y="83477"/>
                  </a:lnTo>
                  <a:lnTo>
                    <a:pt x="4483" y="78155"/>
                  </a:lnTo>
                  <a:lnTo>
                    <a:pt x="11480" y="76022"/>
                  </a:lnTo>
                  <a:lnTo>
                    <a:pt x="21183" y="80124"/>
                  </a:lnTo>
                  <a:lnTo>
                    <a:pt x="23837" y="82715"/>
                  </a:lnTo>
                  <a:lnTo>
                    <a:pt x="26073" y="88265"/>
                  </a:lnTo>
                  <a:lnTo>
                    <a:pt x="26073" y="90855"/>
                  </a:lnTo>
                  <a:lnTo>
                    <a:pt x="24993" y="93332"/>
                  </a:lnTo>
                  <a:lnTo>
                    <a:pt x="25107" y="93599"/>
                  </a:lnTo>
                  <a:lnTo>
                    <a:pt x="25387" y="93726"/>
                  </a:lnTo>
                  <a:lnTo>
                    <a:pt x="25514" y="93738"/>
                  </a:lnTo>
                  <a:lnTo>
                    <a:pt x="25692" y="93738"/>
                  </a:lnTo>
                  <a:lnTo>
                    <a:pt x="25857" y="93637"/>
                  </a:lnTo>
                  <a:lnTo>
                    <a:pt x="27000" y="90995"/>
                  </a:lnTo>
                  <a:lnTo>
                    <a:pt x="27000" y="88150"/>
                  </a:lnTo>
                  <a:close/>
                </a:path>
                <a:path w="298450" h="257175">
                  <a:moveTo>
                    <a:pt x="41008" y="72783"/>
                  </a:moveTo>
                  <a:lnTo>
                    <a:pt x="40843" y="72466"/>
                  </a:lnTo>
                  <a:lnTo>
                    <a:pt x="40589" y="72224"/>
                  </a:lnTo>
                  <a:lnTo>
                    <a:pt x="40386" y="72072"/>
                  </a:lnTo>
                  <a:lnTo>
                    <a:pt x="40106" y="72085"/>
                  </a:lnTo>
                  <a:lnTo>
                    <a:pt x="39776" y="72466"/>
                  </a:lnTo>
                  <a:lnTo>
                    <a:pt x="39801" y="72745"/>
                  </a:lnTo>
                  <a:lnTo>
                    <a:pt x="39979" y="72910"/>
                  </a:lnTo>
                  <a:lnTo>
                    <a:pt x="40106" y="73050"/>
                  </a:lnTo>
                  <a:lnTo>
                    <a:pt x="40055" y="73228"/>
                  </a:lnTo>
                  <a:lnTo>
                    <a:pt x="39865" y="73393"/>
                  </a:lnTo>
                  <a:lnTo>
                    <a:pt x="39852" y="73685"/>
                  </a:lnTo>
                  <a:lnTo>
                    <a:pt x="40030" y="73863"/>
                  </a:lnTo>
                  <a:lnTo>
                    <a:pt x="40233" y="74015"/>
                  </a:lnTo>
                  <a:lnTo>
                    <a:pt x="40360" y="74015"/>
                  </a:lnTo>
                  <a:lnTo>
                    <a:pt x="40665" y="73888"/>
                  </a:lnTo>
                  <a:lnTo>
                    <a:pt x="40894" y="73685"/>
                  </a:lnTo>
                  <a:lnTo>
                    <a:pt x="41008" y="73406"/>
                  </a:lnTo>
                  <a:lnTo>
                    <a:pt x="41008" y="72783"/>
                  </a:lnTo>
                  <a:close/>
                </a:path>
                <a:path w="298450" h="257175">
                  <a:moveTo>
                    <a:pt x="59283" y="18948"/>
                  </a:moveTo>
                  <a:lnTo>
                    <a:pt x="59156" y="18732"/>
                  </a:lnTo>
                  <a:lnTo>
                    <a:pt x="58826" y="18186"/>
                  </a:lnTo>
                  <a:lnTo>
                    <a:pt x="58115" y="17932"/>
                  </a:lnTo>
                  <a:lnTo>
                    <a:pt x="57581" y="18148"/>
                  </a:lnTo>
                  <a:lnTo>
                    <a:pt x="57302" y="18249"/>
                  </a:lnTo>
                  <a:lnTo>
                    <a:pt x="57048" y="18338"/>
                  </a:lnTo>
                  <a:lnTo>
                    <a:pt x="56819" y="18567"/>
                  </a:lnTo>
                  <a:lnTo>
                    <a:pt x="56705" y="18859"/>
                  </a:lnTo>
                  <a:lnTo>
                    <a:pt x="56603" y="19164"/>
                  </a:lnTo>
                  <a:lnTo>
                    <a:pt x="56642" y="19494"/>
                  </a:lnTo>
                  <a:lnTo>
                    <a:pt x="56896" y="19939"/>
                  </a:lnTo>
                  <a:lnTo>
                    <a:pt x="57048" y="20015"/>
                  </a:lnTo>
                  <a:lnTo>
                    <a:pt x="57200" y="20015"/>
                  </a:lnTo>
                  <a:lnTo>
                    <a:pt x="57429" y="19951"/>
                  </a:lnTo>
                  <a:lnTo>
                    <a:pt x="57645" y="19824"/>
                  </a:lnTo>
                  <a:lnTo>
                    <a:pt x="57721" y="19545"/>
                  </a:lnTo>
                  <a:lnTo>
                    <a:pt x="57543" y="19215"/>
                  </a:lnTo>
                  <a:lnTo>
                    <a:pt x="57670" y="19075"/>
                  </a:lnTo>
                  <a:lnTo>
                    <a:pt x="57823" y="19024"/>
                  </a:lnTo>
                  <a:lnTo>
                    <a:pt x="58026" y="18948"/>
                  </a:lnTo>
                  <a:lnTo>
                    <a:pt x="58267" y="19037"/>
                  </a:lnTo>
                  <a:lnTo>
                    <a:pt x="58369" y="19189"/>
                  </a:lnTo>
                  <a:lnTo>
                    <a:pt x="58458" y="19342"/>
                  </a:lnTo>
                  <a:lnTo>
                    <a:pt x="58610" y="19418"/>
                  </a:lnTo>
                  <a:lnTo>
                    <a:pt x="58762" y="19418"/>
                  </a:lnTo>
                  <a:lnTo>
                    <a:pt x="58991" y="19354"/>
                  </a:lnTo>
                  <a:lnTo>
                    <a:pt x="59207" y="19227"/>
                  </a:lnTo>
                  <a:lnTo>
                    <a:pt x="59283" y="18948"/>
                  </a:lnTo>
                  <a:close/>
                </a:path>
                <a:path w="298450" h="257175">
                  <a:moveTo>
                    <a:pt x="61150" y="25006"/>
                  </a:moveTo>
                  <a:lnTo>
                    <a:pt x="61125" y="24726"/>
                  </a:lnTo>
                  <a:lnTo>
                    <a:pt x="60934" y="24561"/>
                  </a:lnTo>
                  <a:lnTo>
                    <a:pt x="60553" y="24218"/>
                  </a:lnTo>
                  <a:lnTo>
                    <a:pt x="60236" y="23850"/>
                  </a:lnTo>
                  <a:lnTo>
                    <a:pt x="60007" y="23444"/>
                  </a:lnTo>
                  <a:lnTo>
                    <a:pt x="59867" y="23228"/>
                  </a:lnTo>
                  <a:lnTo>
                    <a:pt x="59601" y="23164"/>
                  </a:lnTo>
                  <a:lnTo>
                    <a:pt x="59385" y="23279"/>
                  </a:lnTo>
                  <a:lnTo>
                    <a:pt x="59169" y="23406"/>
                  </a:lnTo>
                  <a:lnTo>
                    <a:pt x="59093" y="23685"/>
                  </a:lnTo>
                  <a:lnTo>
                    <a:pt x="59220" y="23901"/>
                  </a:lnTo>
                  <a:lnTo>
                    <a:pt x="59499" y="24396"/>
                  </a:lnTo>
                  <a:lnTo>
                    <a:pt x="59880" y="24841"/>
                  </a:lnTo>
                  <a:lnTo>
                    <a:pt x="60426" y="25323"/>
                  </a:lnTo>
                  <a:lnTo>
                    <a:pt x="60642" y="25361"/>
                  </a:lnTo>
                  <a:lnTo>
                    <a:pt x="60769" y="25361"/>
                  </a:lnTo>
                  <a:lnTo>
                    <a:pt x="60985" y="25209"/>
                  </a:lnTo>
                  <a:lnTo>
                    <a:pt x="61150" y="25006"/>
                  </a:lnTo>
                  <a:close/>
                </a:path>
                <a:path w="298450" h="257175">
                  <a:moveTo>
                    <a:pt x="62306" y="23939"/>
                  </a:moveTo>
                  <a:lnTo>
                    <a:pt x="62280" y="23660"/>
                  </a:lnTo>
                  <a:lnTo>
                    <a:pt x="61887" y="23317"/>
                  </a:lnTo>
                  <a:lnTo>
                    <a:pt x="61709" y="23114"/>
                  </a:lnTo>
                  <a:lnTo>
                    <a:pt x="61582" y="22872"/>
                  </a:lnTo>
                  <a:lnTo>
                    <a:pt x="61455" y="22644"/>
                  </a:lnTo>
                  <a:lnTo>
                    <a:pt x="61175" y="22593"/>
                  </a:lnTo>
                  <a:lnTo>
                    <a:pt x="60960" y="22707"/>
                  </a:lnTo>
                  <a:lnTo>
                    <a:pt x="60744" y="22834"/>
                  </a:lnTo>
                  <a:lnTo>
                    <a:pt x="60667" y="23114"/>
                  </a:lnTo>
                  <a:lnTo>
                    <a:pt x="60985" y="23647"/>
                  </a:lnTo>
                  <a:lnTo>
                    <a:pt x="61226" y="23939"/>
                  </a:lnTo>
                  <a:lnTo>
                    <a:pt x="61595" y="24257"/>
                  </a:lnTo>
                  <a:lnTo>
                    <a:pt x="61798" y="24295"/>
                  </a:lnTo>
                  <a:lnTo>
                    <a:pt x="61925" y="24295"/>
                  </a:lnTo>
                  <a:lnTo>
                    <a:pt x="62141" y="24130"/>
                  </a:lnTo>
                  <a:lnTo>
                    <a:pt x="62306" y="23939"/>
                  </a:lnTo>
                  <a:close/>
                </a:path>
                <a:path w="298450" h="257175">
                  <a:moveTo>
                    <a:pt x="77673" y="1587"/>
                  </a:moveTo>
                  <a:lnTo>
                    <a:pt x="77419" y="1155"/>
                  </a:lnTo>
                  <a:lnTo>
                    <a:pt x="77127" y="1092"/>
                  </a:lnTo>
                  <a:lnTo>
                    <a:pt x="70853" y="5003"/>
                  </a:lnTo>
                  <a:lnTo>
                    <a:pt x="64909" y="8940"/>
                  </a:lnTo>
                  <a:lnTo>
                    <a:pt x="59080" y="13004"/>
                  </a:lnTo>
                  <a:lnTo>
                    <a:pt x="53200" y="17335"/>
                  </a:lnTo>
                  <a:lnTo>
                    <a:pt x="53162" y="17627"/>
                  </a:lnTo>
                  <a:lnTo>
                    <a:pt x="53403" y="17945"/>
                  </a:lnTo>
                  <a:lnTo>
                    <a:pt x="53530" y="18008"/>
                  </a:lnTo>
                  <a:lnTo>
                    <a:pt x="53670" y="18008"/>
                  </a:lnTo>
                  <a:lnTo>
                    <a:pt x="53936" y="17919"/>
                  </a:lnTo>
                  <a:lnTo>
                    <a:pt x="59601" y="13754"/>
                  </a:lnTo>
                  <a:lnTo>
                    <a:pt x="65417" y="9690"/>
                  </a:lnTo>
                  <a:lnTo>
                    <a:pt x="71348" y="5765"/>
                  </a:lnTo>
                  <a:lnTo>
                    <a:pt x="77609" y="1866"/>
                  </a:lnTo>
                  <a:lnTo>
                    <a:pt x="77673" y="1587"/>
                  </a:lnTo>
                  <a:close/>
                </a:path>
                <a:path w="298450" h="257175">
                  <a:moveTo>
                    <a:pt x="79057" y="38481"/>
                  </a:moveTo>
                  <a:lnTo>
                    <a:pt x="78905" y="38150"/>
                  </a:lnTo>
                  <a:lnTo>
                    <a:pt x="78638" y="37909"/>
                  </a:lnTo>
                  <a:lnTo>
                    <a:pt x="78447" y="37744"/>
                  </a:lnTo>
                  <a:lnTo>
                    <a:pt x="78168" y="37769"/>
                  </a:lnTo>
                  <a:lnTo>
                    <a:pt x="77838" y="38150"/>
                  </a:lnTo>
                  <a:lnTo>
                    <a:pt x="77851" y="38430"/>
                  </a:lnTo>
                  <a:lnTo>
                    <a:pt x="78041" y="38595"/>
                  </a:lnTo>
                  <a:lnTo>
                    <a:pt x="78155" y="38735"/>
                  </a:lnTo>
                  <a:lnTo>
                    <a:pt x="78105" y="38912"/>
                  </a:lnTo>
                  <a:lnTo>
                    <a:pt x="77927" y="39065"/>
                  </a:lnTo>
                  <a:lnTo>
                    <a:pt x="77622" y="39116"/>
                  </a:lnTo>
                  <a:lnTo>
                    <a:pt x="77279" y="38798"/>
                  </a:lnTo>
                  <a:lnTo>
                    <a:pt x="76987" y="38836"/>
                  </a:lnTo>
                  <a:lnTo>
                    <a:pt x="76822" y="39014"/>
                  </a:lnTo>
                  <a:lnTo>
                    <a:pt x="76657" y="39204"/>
                  </a:lnTo>
                  <a:lnTo>
                    <a:pt x="76682" y="39497"/>
                  </a:lnTo>
                  <a:lnTo>
                    <a:pt x="76860" y="39649"/>
                  </a:lnTo>
                  <a:lnTo>
                    <a:pt x="77127" y="39890"/>
                  </a:lnTo>
                  <a:lnTo>
                    <a:pt x="77457" y="40005"/>
                  </a:lnTo>
                  <a:lnTo>
                    <a:pt x="77774" y="40005"/>
                  </a:lnTo>
                  <a:lnTo>
                    <a:pt x="78066" y="40005"/>
                  </a:lnTo>
                  <a:lnTo>
                    <a:pt x="78359" y="39903"/>
                  </a:lnTo>
                  <a:lnTo>
                    <a:pt x="78574" y="39700"/>
                  </a:lnTo>
                  <a:lnTo>
                    <a:pt x="78714" y="39585"/>
                  </a:lnTo>
                  <a:lnTo>
                    <a:pt x="78943" y="39382"/>
                  </a:lnTo>
                  <a:lnTo>
                    <a:pt x="79057" y="39103"/>
                  </a:lnTo>
                  <a:lnTo>
                    <a:pt x="79057" y="38481"/>
                  </a:lnTo>
                  <a:close/>
                </a:path>
                <a:path w="298450" h="257175">
                  <a:moveTo>
                    <a:pt x="89420" y="12547"/>
                  </a:moveTo>
                  <a:lnTo>
                    <a:pt x="89293" y="12268"/>
                  </a:lnTo>
                  <a:lnTo>
                    <a:pt x="89166" y="11963"/>
                  </a:lnTo>
                  <a:lnTo>
                    <a:pt x="88900" y="11709"/>
                  </a:lnTo>
                  <a:lnTo>
                    <a:pt x="88569" y="11582"/>
                  </a:lnTo>
                  <a:lnTo>
                    <a:pt x="87922" y="11315"/>
                  </a:lnTo>
                  <a:lnTo>
                    <a:pt x="87210" y="11582"/>
                  </a:lnTo>
                  <a:lnTo>
                    <a:pt x="86893" y="12395"/>
                  </a:lnTo>
                  <a:lnTo>
                    <a:pt x="86995" y="12661"/>
                  </a:lnTo>
                  <a:lnTo>
                    <a:pt x="87236" y="12750"/>
                  </a:lnTo>
                  <a:lnTo>
                    <a:pt x="87464" y="12852"/>
                  </a:lnTo>
                  <a:lnTo>
                    <a:pt x="87731" y="12738"/>
                  </a:lnTo>
                  <a:lnTo>
                    <a:pt x="87858" y="12407"/>
                  </a:lnTo>
                  <a:lnTo>
                    <a:pt x="88049" y="12344"/>
                  </a:lnTo>
                  <a:lnTo>
                    <a:pt x="88341" y="12471"/>
                  </a:lnTo>
                  <a:lnTo>
                    <a:pt x="88468" y="12636"/>
                  </a:lnTo>
                  <a:lnTo>
                    <a:pt x="88480" y="12763"/>
                  </a:lnTo>
                  <a:lnTo>
                    <a:pt x="88392" y="13004"/>
                  </a:lnTo>
                  <a:lnTo>
                    <a:pt x="88506" y="13258"/>
                  </a:lnTo>
                  <a:lnTo>
                    <a:pt x="88734" y="13360"/>
                  </a:lnTo>
                  <a:lnTo>
                    <a:pt x="88900" y="13385"/>
                  </a:lnTo>
                  <a:lnTo>
                    <a:pt x="89077" y="13385"/>
                  </a:lnTo>
                  <a:lnTo>
                    <a:pt x="89255" y="13271"/>
                  </a:lnTo>
                  <a:lnTo>
                    <a:pt x="89420" y="12827"/>
                  </a:lnTo>
                  <a:lnTo>
                    <a:pt x="89420" y="12547"/>
                  </a:lnTo>
                  <a:close/>
                </a:path>
                <a:path w="298450" h="257175">
                  <a:moveTo>
                    <a:pt x="89700" y="16294"/>
                  </a:moveTo>
                  <a:lnTo>
                    <a:pt x="89573" y="16014"/>
                  </a:lnTo>
                  <a:lnTo>
                    <a:pt x="89446" y="15709"/>
                  </a:lnTo>
                  <a:lnTo>
                    <a:pt x="89179" y="15455"/>
                  </a:lnTo>
                  <a:lnTo>
                    <a:pt x="88544" y="15214"/>
                  </a:lnTo>
                  <a:lnTo>
                    <a:pt x="88226" y="15189"/>
                  </a:lnTo>
                  <a:lnTo>
                    <a:pt x="87934" y="15303"/>
                  </a:lnTo>
                  <a:lnTo>
                    <a:pt x="87617" y="15405"/>
                  </a:lnTo>
                  <a:lnTo>
                    <a:pt x="87376" y="15633"/>
                  </a:lnTo>
                  <a:lnTo>
                    <a:pt x="87172" y="16154"/>
                  </a:lnTo>
                  <a:lnTo>
                    <a:pt x="87287" y="16421"/>
                  </a:lnTo>
                  <a:lnTo>
                    <a:pt x="87515" y="16510"/>
                  </a:lnTo>
                  <a:lnTo>
                    <a:pt x="87744" y="16586"/>
                  </a:lnTo>
                  <a:lnTo>
                    <a:pt x="88023" y="16484"/>
                  </a:lnTo>
                  <a:lnTo>
                    <a:pt x="88226" y="16154"/>
                  </a:lnTo>
                  <a:lnTo>
                    <a:pt x="88417" y="16141"/>
                  </a:lnTo>
                  <a:lnTo>
                    <a:pt x="88620" y="16217"/>
                  </a:lnTo>
                  <a:lnTo>
                    <a:pt x="88747" y="16383"/>
                  </a:lnTo>
                  <a:lnTo>
                    <a:pt x="88760" y="16510"/>
                  </a:lnTo>
                  <a:lnTo>
                    <a:pt x="88671" y="16751"/>
                  </a:lnTo>
                  <a:lnTo>
                    <a:pt x="88785" y="17005"/>
                  </a:lnTo>
                  <a:lnTo>
                    <a:pt x="89014" y="17106"/>
                  </a:lnTo>
                  <a:lnTo>
                    <a:pt x="89179" y="17132"/>
                  </a:lnTo>
                  <a:lnTo>
                    <a:pt x="89357" y="17132"/>
                  </a:lnTo>
                  <a:lnTo>
                    <a:pt x="89535" y="17018"/>
                  </a:lnTo>
                  <a:lnTo>
                    <a:pt x="89700" y="16573"/>
                  </a:lnTo>
                  <a:lnTo>
                    <a:pt x="89700" y="16294"/>
                  </a:lnTo>
                  <a:close/>
                </a:path>
                <a:path w="298450" h="257175">
                  <a:moveTo>
                    <a:pt x="91300" y="9372"/>
                  </a:moveTo>
                  <a:lnTo>
                    <a:pt x="91173" y="9105"/>
                  </a:lnTo>
                  <a:lnTo>
                    <a:pt x="91046" y="8788"/>
                  </a:lnTo>
                  <a:lnTo>
                    <a:pt x="90779" y="8547"/>
                  </a:lnTo>
                  <a:lnTo>
                    <a:pt x="90449" y="8420"/>
                  </a:lnTo>
                  <a:lnTo>
                    <a:pt x="89992" y="8229"/>
                  </a:lnTo>
                  <a:lnTo>
                    <a:pt x="89471" y="8318"/>
                  </a:lnTo>
                  <a:lnTo>
                    <a:pt x="89128" y="8623"/>
                  </a:lnTo>
                  <a:lnTo>
                    <a:pt x="88950" y="8788"/>
                  </a:lnTo>
                  <a:lnTo>
                    <a:pt x="88861" y="9017"/>
                  </a:lnTo>
                  <a:lnTo>
                    <a:pt x="88773" y="9258"/>
                  </a:lnTo>
                  <a:lnTo>
                    <a:pt x="88887" y="9512"/>
                  </a:lnTo>
                  <a:lnTo>
                    <a:pt x="89115" y="9613"/>
                  </a:lnTo>
                  <a:lnTo>
                    <a:pt x="89281" y="9639"/>
                  </a:lnTo>
                  <a:lnTo>
                    <a:pt x="89458" y="9639"/>
                  </a:lnTo>
                  <a:lnTo>
                    <a:pt x="89636" y="9525"/>
                  </a:lnTo>
                  <a:lnTo>
                    <a:pt x="89712" y="9334"/>
                  </a:lnTo>
                  <a:lnTo>
                    <a:pt x="89979" y="9207"/>
                  </a:lnTo>
                  <a:lnTo>
                    <a:pt x="90220" y="9296"/>
                  </a:lnTo>
                  <a:lnTo>
                    <a:pt x="90347" y="9461"/>
                  </a:lnTo>
                  <a:lnTo>
                    <a:pt x="90360" y="9601"/>
                  </a:lnTo>
                  <a:lnTo>
                    <a:pt x="90271" y="9842"/>
                  </a:lnTo>
                  <a:lnTo>
                    <a:pt x="90385" y="10096"/>
                  </a:lnTo>
                  <a:lnTo>
                    <a:pt x="90614" y="10198"/>
                  </a:lnTo>
                  <a:lnTo>
                    <a:pt x="90779" y="10223"/>
                  </a:lnTo>
                  <a:lnTo>
                    <a:pt x="90957" y="10223"/>
                  </a:lnTo>
                  <a:lnTo>
                    <a:pt x="91135" y="10109"/>
                  </a:lnTo>
                  <a:lnTo>
                    <a:pt x="91198" y="9931"/>
                  </a:lnTo>
                  <a:lnTo>
                    <a:pt x="91300" y="9664"/>
                  </a:lnTo>
                  <a:lnTo>
                    <a:pt x="91300" y="9372"/>
                  </a:lnTo>
                  <a:close/>
                </a:path>
                <a:path w="298450" h="257175">
                  <a:moveTo>
                    <a:pt x="92062" y="19646"/>
                  </a:moveTo>
                  <a:lnTo>
                    <a:pt x="91935" y="19367"/>
                  </a:lnTo>
                  <a:lnTo>
                    <a:pt x="91808" y="19062"/>
                  </a:lnTo>
                  <a:lnTo>
                    <a:pt x="91541" y="18808"/>
                  </a:lnTo>
                  <a:lnTo>
                    <a:pt x="90563" y="18440"/>
                  </a:lnTo>
                  <a:lnTo>
                    <a:pt x="89852" y="18694"/>
                  </a:lnTo>
                  <a:lnTo>
                    <a:pt x="89535" y="19507"/>
                  </a:lnTo>
                  <a:lnTo>
                    <a:pt x="89649" y="19773"/>
                  </a:lnTo>
                  <a:lnTo>
                    <a:pt x="90106" y="19951"/>
                  </a:lnTo>
                  <a:lnTo>
                    <a:pt x="90373" y="19837"/>
                  </a:lnTo>
                  <a:lnTo>
                    <a:pt x="90512" y="19507"/>
                  </a:lnTo>
                  <a:lnTo>
                    <a:pt x="90703" y="19456"/>
                  </a:lnTo>
                  <a:lnTo>
                    <a:pt x="90982" y="19570"/>
                  </a:lnTo>
                  <a:lnTo>
                    <a:pt x="91109" y="19735"/>
                  </a:lnTo>
                  <a:lnTo>
                    <a:pt x="91122" y="19862"/>
                  </a:lnTo>
                  <a:lnTo>
                    <a:pt x="91020" y="20091"/>
                  </a:lnTo>
                  <a:lnTo>
                    <a:pt x="91147" y="20358"/>
                  </a:lnTo>
                  <a:lnTo>
                    <a:pt x="91376" y="20447"/>
                  </a:lnTo>
                  <a:lnTo>
                    <a:pt x="91541" y="20485"/>
                  </a:lnTo>
                  <a:lnTo>
                    <a:pt x="91719" y="20485"/>
                  </a:lnTo>
                  <a:lnTo>
                    <a:pt x="91897" y="20370"/>
                  </a:lnTo>
                  <a:lnTo>
                    <a:pt x="91960" y="20193"/>
                  </a:lnTo>
                  <a:lnTo>
                    <a:pt x="92062" y="19939"/>
                  </a:lnTo>
                  <a:lnTo>
                    <a:pt x="92062" y="19646"/>
                  </a:lnTo>
                  <a:close/>
                </a:path>
                <a:path w="298450" h="257175">
                  <a:moveTo>
                    <a:pt x="92430" y="14541"/>
                  </a:moveTo>
                  <a:lnTo>
                    <a:pt x="92303" y="14274"/>
                  </a:lnTo>
                  <a:lnTo>
                    <a:pt x="92176" y="13957"/>
                  </a:lnTo>
                  <a:lnTo>
                    <a:pt x="91909" y="13716"/>
                  </a:lnTo>
                  <a:lnTo>
                    <a:pt x="91579" y="13576"/>
                  </a:lnTo>
                  <a:lnTo>
                    <a:pt x="91274" y="13474"/>
                  </a:lnTo>
                  <a:lnTo>
                    <a:pt x="90957" y="13449"/>
                  </a:lnTo>
                  <a:lnTo>
                    <a:pt x="90665" y="13550"/>
                  </a:lnTo>
                  <a:lnTo>
                    <a:pt x="90347" y="13652"/>
                  </a:lnTo>
                  <a:lnTo>
                    <a:pt x="90106" y="13893"/>
                  </a:lnTo>
                  <a:lnTo>
                    <a:pt x="89992" y="14173"/>
                  </a:lnTo>
                  <a:lnTo>
                    <a:pt x="89966" y="14351"/>
                  </a:lnTo>
                  <a:lnTo>
                    <a:pt x="89966" y="14605"/>
                  </a:lnTo>
                  <a:lnTo>
                    <a:pt x="90170" y="14795"/>
                  </a:lnTo>
                  <a:lnTo>
                    <a:pt x="90601" y="14795"/>
                  </a:lnTo>
                  <a:lnTo>
                    <a:pt x="90766" y="14668"/>
                  </a:lnTo>
                  <a:lnTo>
                    <a:pt x="90957" y="14414"/>
                  </a:lnTo>
                  <a:lnTo>
                    <a:pt x="91147" y="14389"/>
                  </a:lnTo>
                  <a:lnTo>
                    <a:pt x="91351" y="14465"/>
                  </a:lnTo>
                  <a:lnTo>
                    <a:pt x="91478" y="14630"/>
                  </a:lnTo>
                  <a:lnTo>
                    <a:pt x="91490" y="14770"/>
                  </a:lnTo>
                  <a:lnTo>
                    <a:pt x="91401" y="15011"/>
                  </a:lnTo>
                  <a:lnTo>
                    <a:pt x="91516" y="15265"/>
                  </a:lnTo>
                  <a:lnTo>
                    <a:pt x="91744" y="15367"/>
                  </a:lnTo>
                  <a:lnTo>
                    <a:pt x="91909" y="15392"/>
                  </a:lnTo>
                  <a:lnTo>
                    <a:pt x="92087" y="15392"/>
                  </a:lnTo>
                  <a:lnTo>
                    <a:pt x="92265" y="15278"/>
                  </a:lnTo>
                  <a:lnTo>
                    <a:pt x="92430" y="14833"/>
                  </a:lnTo>
                  <a:lnTo>
                    <a:pt x="92430" y="14541"/>
                  </a:lnTo>
                  <a:close/>
                </a:path>
                <a:path w="298450" h="257175">
                  <a:moveTo>
                    <a:pt x="93675" y="11455"/>
                  </a:moveTo>
                  <a:lnTo>
                    <a:pt x="92367" y="10312"/>
                  </a:lnTo>
                  <a:lnTo>
                    <a:pt x="91846" y="10388"/>
                  </a:lnTo>
                  <a:lnTo>
                    <a:pt x="91706" y="10528"/>
                  </a:lnTo>
                  <a:lnTo>
                    <a:pt x="91401" y="10782"/>
                  </a:lnTo>
                  <a:lnTo>
                    <a:pt x="91300" y="10922"/>
                  </a:lnTo>
                  <a:lnTo>
                    <a:pt x="91236" y="11061"/>
                  </a:lnTo>
                  <a:lnTo>
                    <a:pt x="91135" y="11303"/>
                  </a:lnTo>
                  <a:lnTo>
                    <a:pt x="91249" y="11557"/>
                  </a:lnTo>
                  <a:lnTo>
                    <a:pt x="91478" y="11658"/>
                  </a:lnTo>
                  <a:lnTo>
                    <a:pt x="91655" y="11696"/>
                  </a:lnTo>
                  <a:lnTo>
                    <a:pt x="91833" y="11696"/>
                  </a:lnTo>
                  <a:lnTo>
                    <a:pt x="91998" y="11595"/>
                  </a:lnTo>
                  <a:lnTo>
                    <a:pt x="92087" y="11391"/>
                  </a:lnTo>
                  <a:lnTo>
                    <a:pt x="92341" y="11264"/>
                  </a:lnTo>
                  <a:lnTo>
                    <a:pt x="92595" y="11366"/>
                  </a:lnTo>
                  <a:lnTo>
                    <a:pt x="92722" y="11544"/>
                  </a:lnTo>
                  <a:lnTo>
                    <a:pt x="92735" y="11671"/>
                  </a:lnTo>
                  <a:lnTo>
                    <a:pt x="92633" y="11899"/>
                  </a:lnTo>
                  <a:lnTo>
                    <a:pt x="92760" y="12166"/>
                  </a:lnTo>
                  <a:lnTo>
                    <a:pt x="92989" y="12255"/>
                  </a:lnTo>
                  <a:lnTo>
                    <a:pt x="93154" y="12293"/>
                  </a:lnTo>
                  <a:lnTo>
                    <a:pt x="93332" y="12293"/>
                  </a:lnTo>
                  <a:lnTo>
                    <a:pt x="93510" y="12179"/>
                  </a:lnTo>
                  <a:lnTo>
                    <a:pt x="93573" y="12001"/>
                  </a:lnTo>
                  <a:lnTo>
                    <a:pt x="93675" y="11747"/>
                  </a:lnTo>
                  <a:lnTo>
                    <a:pt x="93675" y="11455"/>
                  </a:lnTo>
                  <a:close/>
                </a:path>
                <a:path w="298450" h="257175">
                  <a:moveTo>
                    <a:pt x="94272" y="17741"/>
                  </a:moveTo>
                  <a:lnTo>
                    <a:pt x="93941" y="17056"/>
                  </a:lnTo>
                  <a:lnTo>
                    <a:pt x="92659" y="16548"/>
                  </a:lnTo>
                  <a:lnTo>
                    <a:pt x="91948" y="16802"/>
                  </a:lnTo>
                  <a:lnTo>
                    <a:pt x="91719" y="17373"/>
                  </a:lnTo>
                  <a:lnTo>
                    <a:pt x="91617" y="17602"/>
                  </a:lnTo>
                  <a:lnTo>
                    <a:pt x="91719" y="17868"/>
                  </a:lnTo>
                  <a:lnTo>
                    <a:pt x="91960" y="17970"/>
                  </a:lnTo>
                  <a:lnTo>
                    <a:pt x="92176" y="18072"/>
                  </a:lnTo>
                  <a:lnTo>
                    <a:pt x="92456" y="17957"/>
                  </a:lnTo>
                  <a:lnTo>
                    <a:pt x="92595" y="17627"/>
                  </a:lnTo>
                  <a:lnTo>
                    <a:pt x="92773" y="17576"/>
                  </a:lnTo>
                  <a:lnTo>
                    <a:pt x="92964" y="17653"/>
                  </a:lnTo>
                  <a:lnTo>
                    <a:pt x="93141" y="17716"/>
                  </a:lnTo>
                  <a:lnTo>
                    <a:pt x="93205" y="17983"/>
                  </a:lnTo>
                  <a:lnTo>
                    <a:pt x="93116" y="18224"/>
                  </a:lnTo>
                  <a:lnTo>
                    <a:pt x="93230" y="18478"/>
                  </a:lnTo>
                  <a:lnTo>
                    <a:pt x="93459" y="18580"/>
                  </a:lnTo>
                  <a:lnTo>
                    <a:pt x="93624" y="18605"/>
                  </a:lnTo>
                  <a:lnTo>
                    <a:pt x="93802" y="18605"/>
                  </a:lnTo>
                  <a:lnTo>
                    <a:pt x="93980" y="18491"/>
                  </a:lnTo>
                  <a:lnTo>
                    <a:pt x="94043" y="18313"/>
                  </a:lnTo>
                  <a:lnTo>
                    <a:pt x="94272" y="17741"/>
                  </a:lnTo>
                  <a:close/>
                </a:path>
                <a:path w="298450" h="257175">
                  <a:moveTo>
                    <a:pt x="94843" y="7924"/>
                  </a:moveTo>
                  <a:lnTo>
                    <a:pt x="94818" y="7581"/>
                  </a:lnTo>
                  <a:lnTo>
                    <a:pt x="94665" y="7302"/>
                  </a:lnTo>
                  <a:lnTo>
                    <a:pt x="94538" y="7073"/>
                  </a:lnTo>
                  <a:lnTo>
                    <a:pt x="94373" y="6756"/>
                  </a:lnTo>
                  <a:lnTo>
                    <a:pt x="93687" y="6464"/>
                  </a:lnTo>
                  <a:lnTo>
                    <a:pt x="93078" y="6667"/>
                  </a:lnTo>
                  <a:lnTo>
                    <a:pt x="92760" y="6769"/>
                  </a:lnTo>
                  <a:lnTo>
                    <a:pt x="92506" y="6997"/>
                  </a:lnTo>
                  <a:lnTo>
                    <a:pt x="92392" y="7289"/>
                  </a:lnTo>
                  <a:lnTo>
                    <a:pt x="92303" y="7531"/>
                  </a:lnTo>
                  <a:lnTo>
                    <a:pt x="92417" y="7785"/>
                  </a:lnTo>
                  <a:lnTo>
                    <a:pt x="92659" y="7886"/>
                  </a:lnTo>
                  <a:lnTo>
                    <a:pt x="92887" y="7962"/>
                  </a:lnTo>
                  <a:lnTo>
                    <a:pt x="93141" y="7861"/>
                  </a:lnTo>
                  <a:lnTo>
                    <a:pt x="93357" y="7531"/>
                  </a:lnTo>
                  <a:lnTo>
                    <a:pt x="93535" y="7467"/>
                  </a:lnTo>
                  <a:lnTo>
                    <a:pt x="93776" y="7569"/>
                  </a:lnTo>
                  <a:lnTo>
                    <a:pt x="93878" y="7747"/>
                  </a:lnTo>
                  <a:lnTo>
                    <a:pt x="93891" y="7886"/>
                  </a:lnTo>
                  <a:lnTo>
                    <a:pt x="93802" y="8128"/>
                  </a:lnTo>
                  <a:lnTo>
                    <a:pt x="93916" y="8382"/>
                  </a:lnTo>
                  <a:lnTo>
                    <a:pt x="94145" y="8483"/>
                  </a:lnTo>
                  <a:lnTo>
                    <a:pt x="94310" y="8509"/>
                  </a:lnTo>
                  <a:lnTo>
                    <a:pt x="94488" y="8509"/>
                  </a:lnTo>
                  <a:lnTo>
                    <a:pt x="94665" y="8394"/>
                  </a:lnTo>
                  <a:lnTo>
                    <a:pt x="94729" y="8216"/>
                  </a:lnTo>
                  <a:lnTo>
                    <a:pt x="94843" y="7924"/>
                  </a:lnTo>
                  <a:close/>
                </a:path>
                <a:path w="298450" h="257175">
                  <a:moveTo>
                    <a:pt x="95999" y="21653"/>
                  </a:moveTo>
                  <a:lnTo>
                    <a:pt x="95669" y="20967"/>
                  </a:lnTo>
                  <a:lnTo>
                    <a:pt x="95021" y="20713"/>
                  </a:lnTo>
                  <a:lnTo>
                    <a:pt x="94386" y="20472"/>
                  </a:lnTo>
                  <a:lnTo>
                    <a:pt x="93675" y="20713"/>
                  </a:lnTo>
                  <a:lnTo>
                    <a:pt x="93446" y="21285"/>
                  </a:lnTo>
                  <a:lnTo>
                    <a:pt x="93395" y="21475"/>
                  </a:lnTo>
                  <a:lnTo>
                    <a:pt x="93395" y="21729"/>
                  </a:lnTo>
                  <a:lnTo>
                    <a:pt x="93599" y="21932"/>
                  </a:lnTo>
                  <a:lnTo>
                    <a:pt x="94043" y="21932"/>
                  </a:lnTo>
                  <a:lnTo>
                    <a:pt x="94208" y="21805"/>
                  </a:lnTo>
                  <a:lnTo>
                    <a:pt x="94322" y="21539"/>
                  </a:lnTo>
                  <a:lnTo>
                    <a:pt x="94513" y="21475"/>
                  </a:lnTo>
                  <a:lnTo>
                    <a:pt x="94691" y="21564"/>
                  </a:lnTo>
                  <a:lnTo>
                    <a:pt x="94881" y="21640"/>
                  </a:lnTo>
                  <a:lnTo>
                    <a:pt x="94932" y="21894"/>
                  </a:lnTo>
                  <a:lnTo>
                    <a:pt x="94843" y="22136"/>
                  </a:lnTo>
                  <a:lnTo>
                    <a:pt x="94957" y="22390"/>
                  </a:lnTo>
                  <a:lnTo>
                    <a:pt x="95186" y="22491"/>
                  </a:lnTo>
                  <a:lnTo>
                    <a:pt x="95351" y="22517"/>
                  </a:lnTo>
                  <a:lnTo>
                    <a:pt x="95529" y="22517"/>
                  </a:lnTo>
                  <a:lnTo>
                    <a:pt x="95707" y="22402"/>
                  </a:lnTo>
                  <a:lnTo>
                    <a:pt x="95770" y="22225"/>
                  </a:lnTo>
                  <a:lnTo>
                    <a:pt x="95999" y="21653"/>
                  </a:lnTo>
                  <a:close/>
                </a:path>
                <a:path w="298450" h="257175">
                  <a:moveTo>
                    <a:pt x="96240" y="15951"/>
                  </a:moveTo>
                  <a:lnTo>
                    <a:pt x="95910" y="15290"/>
                  </a:lnTo>
                  <a:lnTo>
                    <a:pt x="95262" y="15011"/>
                  </a:lnTo>
                  <a:lnTo>
                    <a:pt x="94957" y="14897"/>
                  </a:lnTo>
                  <a:lnTo>
                    <a:pt x="94640" y="14884"/>
                  </a:lnTo>
                  <a:lnTo>
                    <a:pt x="94348" y="14986"/>
                  </a:lnTo>
                  <a:lnTo>
                    <a:pt x="94030" y="15087"/>
                  </a:lnTo>
                  <a:lnTo>
                    <a:pt x="93789" y="15316"/>
                  </a:lnTo>
                  <a:lnTo>
                    <a:pt x="93687" y="15582"/>
                  </a:lnTo>
                  <a:lnTo>
                    <a:pt x="94589" y="15862"/>
                  </a:lnTo>
                  <a:lnTo>
                    <a:pt x="94729" y="15811"/>
                  </a:lnTo>
                  <a:lnTo>
                    <a:pt x="94919" y="15862"/>
                  </a:lnTo>
                  <a:lnTo>
                    <a:pt x="95123" y="15938"/>
                  </a:lnTo>
                  <a:lnTo>
                    <a:pt x="95173" y="16205"/>
                  </a:lnTo>
                  <a:lnTo>
                    <a:pt x="95084" y="16446"/>
                  </a:lnTo>
                  <a:lnTo>
                    <a:pt x="95199" y="16700"/>
                  </a:lnTo>
                  <a:lnTo>
                    <a:pt x="95427" y="16802"/>
                  </a:lnTo>
                  <a:lnTo>
                    <a:pt x="95592" y="16827"/>
                  </a:lnTo>
                  <a:lnTo>
                    <a:pt x="95770" y="16827"/>
                  </a:lnTo>
                  <a:lnTo>
                    <a:pt x="95948" y="16713"/>
                  </a:lnTo>
                  <a:lnTo>
                    <a:pt x="96012" y="16535"/>
                  </a:lnTo>
                  <a:lnTo>
                    <a:pt x="96240" y="15951"/>
                  </a:lnTo>
                  <a:close/>
                </a:path>
                <a:path w="298450" h="257175">
                  <a:moveTo>
                    <a:pt x="97269" y="10274"/>
                  </a:moveTo>
                  <a:lnTo>
                    <a:pt x="96939" y="9588"/>
                  </a:lnTo>
                  <a:lnTo>
                    <a:pt x="95999" y="9220"/>
                  </a:lnTo>
                  <a:lnTo>
                    <a:pt x="95669" y="9194"/>
                  </a:lnTo>
                  <a:lnTo>
                    <a:pt x="95377" y="9309"/>
                  </a:lnTo>
                  <a:lnTo>
                    <a:pt x="95084" y="9398"/>
                  </a:lnTo>
                  <a:lnTo>
                    <a:pt x="94843" y="9613"/>
                  </a:lnTo>
                  <a:lnTo>
                    <a:pt x="94691" y="9944"/>
                  </a:lnTo>
                  <a:lnTo>
                    <a:pt x="94665" y="10096"/>
                  </a:lnTo>
                  <a:lnTo>
                    <a:pt x="94665" y="10350"/>
                  </a:lnTo>
                  <a:lnTo>
                    <a:pt x="94881" y="10553"/>
                  </a:lnTo>
                  <a:lnTo>
                    <a:pt x="95313" y="10553"/>
                  </a:lnTo>
                  <a:lnTo>
                    <a:pt x="95478" y="10426"/>
                  </a:lnTo>
                  <a:lnTo>
                    <a:pt x="95567" y="10210"/>
                  </a:lnTo>
                  <a:lnTo>
                    <a:pt x="95745" y="10134"/>
                  </a:lnTo>
                  <a:lnTo>
                    <a:pt x="95961" y="10185"/>
                  </a:lnTo>
                  <a:lnTo>
                    <a:pt x="96139" y="10248"/>
                  </a:lnTo>
                  <a:lnTo>
                    <a:pt x="96202" y="10515"/>
                  </a:lnTo>
                  <a:lnTo>
                    <a:pt x="96113" y="10756"/>
                  </a:lnTo>
                  <a:lnTo>
                    <a:pt x="96227" y="11010"/>
                  </a:lnTo>
                  <a:lnTo>
                    <a:pt x="96456" y="11112"/>
                  </a:lnTo>
                  <a:lnTo>
                    <a:pt x="96621" y="11137"/>
                  </a:lnTo>
                  <a:lnTo>
                    <a:pt x="96799" y="11137"/>
                  </a:lnTo>
                  <a:lnTo>
                    <a:pt x="96977" y="11023"/>
                  </a:lnTo>
                  <a:lnTo>
                    <a:pt x="97040" y="10845"/>
                  </a:lnTo>
                  <a:lnTo>
                    <a:pt x="97269" y="10274"/>
                  </a:lnTo>
                  <a:close/>
                </a:path>
                <a:path w="298450" h="257175">
                  <a:moveTo>
                    <a:pt x="97929" y="19202"/>
                  </a:moveTo>
                  <a:lnTo>
                    <a:pt x="97599" y="18516"/>
                  </a:lnTo>
                  <a:lnTo>
                    <a:pt x="96951" y="18262"/>
                  </a:lnTo>
                  <a:lnTo>
                    <a:pt x="96304" y="18021"/>
                  </a:lnTo>
                  <a:lnTo>
                    <a:pt x="95580" y="18275"/>
                  </a:lnTo>
                  <a:lnTo>
                    <a:pt x="95364" y="18859"/>
                  </a:lnTo>
                  <a:lnTo>
                    <a:pt x="95275" y="19088"/>
                  </a:lnTo>
                  <a:lnTo>
                    <a:pt x="95389" y="19354"/>
                  </a:lnTo>
                  <a:lnTo>
                    <a:pt x="95846" y="19532"/>
                  </a:lnTo>
                  <a:lnTo>
                    <a:pt x="96113" y="19418"/>
                  </a:lnTo>
                  <a:lnTo>
                    <a:pt x="96253" y="19088"/>
                  </a:lnTo>
                  <a:lnTo>
                    <a:pt x="96443" y="19037"/>
                  </a:lnTo>
                  <a:lnTo>
                    <a:pt x="96812" y="19189"/>
                  </a:lnTo>
                  <a:lnTo>
                    <a:pt x="96862" y="19443"/>
                  </a:lnTo>
                  <a:lnTo>
                    <a:pt x="96774" y="19685"/>
                  </a:lnTo>
                  <a:lnTo>
                    <a:pt x="96888" y="19939"/>
                  </a:lnTo>
                  <a:lnTo>
                    <a:pt x="97116" y="20040"/>
                  </a:lnTo>
                  <a:lnTo>
                    <a:pt x="97282" y="20066"/>
                  </a:lnTo>
                  <a:lnTo>
                    <a:pt x="97459" y="20066"/>
                  </a:lnTo>
                  <a:lnTo>
                    <a:pt x="97637" y="19951"/>
                  </a:lnTo>
                  <a:lnTo>
                    <a:pt x="97701" y="19773"/>
                  </a:lnTo>
                  <a:lnTo>
                    <a:pt x="97929" y="19202"/>
                  </a:lnTo>
                  <a:close/>
                </a:path>
                <a:path w="298450" h="257175">
                  <a:moveTo>
                    <a:pt x="99060" y="8191"/>
                  </a:moveTo>
                  <a:lnTo>
                    <a:pt x="99047" y="7950"/>
                  </a:lnTo>
                  <a:lnTo>
                    <a:pt x="99021" y="7708"/>
                  </a:lnTo>
                  <a:lnTo>
                    <a:pt x="98996" y="7327"/>
                  </a:lnTo>
                  <a:lnTo>
                    <a:pt x="98437" y="6819"/>
                  </a:lnTo>
                  <a:lnTo>
                    <a:pt x="97713" y="6794"/>
                  </a:lnTo>
                  <a:lnTo>
                    <a:pt x="97231" y="6794"/>
                  </a:lnTo>
                  <a:lnTo>
                    <a:pt x="96799" y="7061"/>
                  </a:lnTo>
                  <a:lnTo>
                    <a:pt x="96545" y="7721"/>
                  </a:lnTo>
                  <a:lnTo>
                    <a:pt x="96659" y="7988"/>
                  </a:lnTo>
                  <a:lnTo>
                    <a:pt x="96888" y="8077"/>
                  </a:lnTo>
                  <a:lnTo>
                    <a:pt x="97129" y="8153"/>
                  </a:lnTo>
                  <a:lnTo>
                    <a:pt x="97383" y="8051"/>
                  </a:lnTo>
                  <a:lnTo>
                    <a:pt x="97574" y="7696"/>
                  </a:lnTo>
                  <a:lnTo>
                    <a:pt x="97739" y="7696"/>
                  </a:lnTo>
                  <a:lnTo>
                    <a:pt x="97955" y="7708"/>
                  </a:lnTo>
                  <a:lnTo>
                    <a:pt x="98120" y="7874"/>
                  </a:lnTo>
                  <a:lnTo>
                    <a:pt x="98132" y="8077"/>
                  </a:lnTo>
                  <a:lnTo>
                    <a:pt x="98044" y="8318"/>
                  </a:lnTo>
                  <a:lnTo>
                    <a:pt x="98158" y="8572"/>
                  </a:lnTo>
                  <a:lnTo>
                    <a:pt x="98386" y="8674"/>
                  </a:lnTo>
                  <a:lnTo>
                    <a:pt x="98552" y="8699"/>
                  </a:lnTo>
                  <a:lnTo>
                    <a:pt x="98729" y="8699"/>
                  </a:lnTo>
                  <a:lnTo>
                    <a:pt x="98907" y="8585"/>
                  </a:lnTo>
                  <a:lnTo>
                    <a:pt x="98971" y="8407"/>
                  </a:lnTo>
                  <a:lnTo>
                    <a:pt x="99034" y="8267"/>
                  </a:lnTo>
                  <a:close/>
                </a:path>
                <a:path w="298450" h="257175">
                  <a:moveTo>
                    <a:pt x="100241" y="21831"/>
                  </a:moveTo>
                  <a:lnTo>
                    <a:pt x="99910" y="21158"/>
                  </a:lnTo>
                  <a:lnTo>
                    <a:pt x="99263" y="20891"/>
                  </a:lnTo>
                  <a:lnTo>
                    <a:pt x="98958" y="20777"/>
                  </a:lnTo>
                  <a:lnTo>
                    <a:pt x="98640" y="20751"/>
                  </a:lnTo>
                  <a:lnTo>
                    <a:pt x="98348" y="20866"/>
                  </a:lnTo>
                  <a:lnTo>
                    <a:pt x="98031" y="20967"/>
                  </a:lnTo>
                  <a:lnTo>
                    <a:pt x="97790" y="21196"/>
                  </a:lnTo>
                  <a:lnTo>
                    <a:pt x="97675" y="21488"/>
                  </a:lnTo>
                  <a:lnTo>
                    <a:pt x="97586" y="21729"/>
                  </a:lnTo>
                  <a:lnTo>
                    <a:pt x="97701" y="21983"/>
                  </a:lnTo>
                  <a:lnTo>
                    <a:pt x="97929" y="22085"/>
                  </a:lnTo>
                  <a:lnTo>
                    <a:pt x="98158" y="22161"/>
                  </a:lnTo>
                  <a:lnTo>
                    <a:pt x="98425" y="22059"/>
                  </a:lnTo>
                  <a:lnTo>
                    <a:pt x="98539" y="21767"/>
                  </a:lnTo>
                  <a:lnTo>
                    <a:pt x="98717" y="21704"/>
                  </a:lnTo>
                  <a:lnTo>
                    <a:pt x="98933" y="21742"/>
                  </a:lnTo>
                  <a:lnTo>
                    <a:pt x="99110" y="21818"/>
                  </a:lnTo>
                  <a:lnTo>
                    <a:pt x="99174" y="22085"/>
                  </a:lnTo>
                  <a:lnTo>
                    <a:pt x="99085" y="22326"/>
                  </a:lnTo>
                  <a:lnTo>
                    <a:pt x="99199" y="22580"/>
                  </a:lnTo>
                  <a:lnTo>
                    <a:pt x="99428" y="22682"/>
                  </a:lnTo>
                  <a:lnTo>
                    <a:pt x="99593" y="22707"/>
                  </a:lnTo>
                  <a:lnTo>
                    <a:pt x="99771" y="22707"/>
                  </a:lnTo>
                  <a:lnTo>
                    <a:pt x="99949" y="22593"/>
                  </a:lnTo>
                  <a:lnTo>
                    <a:pt x="100012" y="22415"/>
                  </a:lnTo>
                  <a:lnTo>
                    <a:pt x="100241" y="21831"/>
                  </a:lnTo>
                  <a:close/>
                </a:path>
                <a:path w="298450" h="257175">
                  <a:moveTo>
                    <a:pt x="100799" y="11760"/>
                  </a:moveTo>
                  <a:lnTo>
                    <a:pt x="100672" y="11480"/>
                  </a:lnTo>
                  <a:lnTo>
                    <a:pt x="100545" y="11176"/>
                  </a:lnTo>
                  <a:lnTo>
                    <a:pt x="100279" y="10922"/>
                  </a:lnTo>
                  <a:lnTo>
                    <a:pt x="99949" y="10795"/>
                  </a:lnTo>
                  <a:lnTo>
                    <a:pt x="99491" y="10604"/>
                  </a:lnTo>
                  <a:lnTo>
                    <a:pt x="98971" y="10693"/>
                  </a:lnTo>
                  <a:lnTo>
                    <a:pt x="98793" y="10845"/>
                  </a:lnTo>
                  <a:lnTo>
                    <a:pt x="98628" y="10998"/>
                  </a:lnTo>
                  <a:lnTo>
                    <a:pt x="98450" y="11163"/>
                  </a:lnTo>
                  <a:lnTo>
                    <a:pt x="98361" y="11379"/>
                  </a:lnTo>
                  <a:lnTo>
                    <a:pt x="98259" y="11620"/>
                  </a:lnTo>
                  <a:lnTo>
                    <a:pt x="98374" y="11874"/>
                  </a:lnTo>
                  <a:lnTo>
                    <a:pt x="98602" y="11976"/>
                  </a:lnTo>
                  <a:lnTo>
                    <a:pt x="98780" y="12014"/>
                  </a:lnTo>
                  <a:lnTo>
                    <a:pt x="98958" y="12014"/>
                  </a:lnTo>
                  <a:lnTo>
                    <a:pt x="99123" y="11912"/>
                  </a:lnTo>
                  <a:lnTo>
                    <a:pt x="99237" y="11671"/>
                  </a:lnTo>
                  <a:lnTo>
                    <a:pt x="99453" y="11569"/>
                  </a:lnTo>
                  <a:lnTo>
                    <a:pt x="99720" y="11684"/>
                  </a:lnTo>
                  <a:lnTo>
                    <a:pt x="99847" y="11849"/>
                  </a:lnTo>
                  <a:lnTo>
                    <a:pt x="99860" y="11976"/>
                  </a:lnTo>
                  <a:lnTo>
                    <a:pt x="99771" y="12217"/>
                  </a:lnTo>
                  <a:lnTo>
                    <a:pt x="99885" y="12471"/>
                  </a:lnTo>
                  <a:lnTo>
                    <a:pt x="100114" y="12573"/>
                  </a:lnTo>
                  <a:lnTo>
                    <a:pt x="100279" y="12598"/>
                  </a:lnTo>
                  <a:lnTo>
                    <a:pt x="100457" y="12598"/>
                  </a:lnTo>
                  <a:lnTo>
                    <a:pt x="100634" y="12484"/>
                  </a:lnTo>
                  <a:lnTo>
                    <a:pt x="100698" y="12306"/>
                  </a:lnTo>
                  <a:lnTo>
                    <a:pt x="100799" y="12039"/>
                  </a:lnTo>
                  <a:lnTo>
                    <a:pt x="100799" y="11760"/>
                  </a:lnTo>
                  <a:close/>
                </a:path>
                <a:path w="298450" h="257175">
                  <a:moveTo>
                    <a:pt x="101257" y="18110"/>
                  </a:moveTo>
                  <a:lnTo>
                    <a:pt x="101155" y="17868"/>
                  </a:lnTo>
                  <a:lnTo>
                    <a:pt x="101066" y="17614"/>
                  </a:lnTo>
                  <a:lnTo>
                    <a:pt x="100939" y="17272"/>
                  </a:lnTo>
                  <a:lnTo>
                    <a:pt x="100266" y="16891"/>
                  </a:lnTo>
                  <a:lnTo>
                    <a:pt x="99644" y="17043"/>
                  </a:lnTo>
                  <a:lnTo>
                    <a:pt x="99263" y="17119"/>
                  </a:lnTo>
                  <a:lnTo>
                    <a:pt x="98958" y="17373"/>
                  </a:lnTo>
                  <a:lnTo>
                    <a:pt x="98818" y="17703"/>
                  </a:lnTo>
                  <a:lnTo>
                    <a:pt x="98729" y="17932"/>
                  </a:lnTo>
                  <a:lnTo>
                    <a:pt x="98831" y="18199"/>
                  </a:lnTo>
                  <a:lnTo>
                    <a:pt x="99072" y="18288"/>
                  </a:lnTo>
                  <a:lnTo>
                    <a:pt x="99301" y="18402"/>
                  </a:lnTo>
                  <a:lnTo>
                    <a:pt x="99568" y="18275"/>
                  </a:lnTo>
                  <a:lnTo>
                    <a:pt x="99682" y="17995"/>
                  </a:lnTo>
                  <a:lnTo>
                    <a:pt x="99822" y="17932"/>
                  </a:lnTo>
                  <a:lnTo>
                    <a:pt x="100025" y="17894"/>
                  </a:lnTo>
                  <a:lnTo>
                    <a:pt x="100241" y="18021"/>
                  </a:lnTo>
                  <a:lnTo>
                    <a:pt x="100317" y="18173"/>
                  </a:lnTo>
                  <a:lnTo>
                    <a:pt x="100215" y="18516"/>
                  </a:lnTo>
                  <a:lnTo>
                    <a:pt x="100330" y="18783"/>
                  </a:lnTo>
                  <a:lnTo>
                    <a:pt x="100558" y="18872"/>
                  </a:lnTo>
                  <a:lnTo>
                    <a:pt x="100736" y="18910"/>
                  </a:lnTo>
                  <a:lnTo>
                    <a:pt x="100914" y="18910"/>
                  </a:lnTo>
                  <a:lnTo>
                    <a:pt x="101079" y="18808"/>
                  </a:lnTo>
                  <a:lnTo>
                    <a:pt x="101155" y="18618"/>
                  </a:lnTo>
                  <a:lnTo>
                    <a:pt x="101257" y="18389"/>
                  </a:lnTo>
                  <a:lnTo>
                    <a:pt x="101257" y="18110"/>
                  </a:lnTo>
                  <a:close/>
                </a:path>
                <a:path w="298450" h="257175">
                  <a:moveTo>
                    <a:pt x="102628" y="14947"/>
                  </a:moveTo>
                  <a:lnTo>
                    <a:pt x="102298" y="14274"/>
                  </a:lnTo>
                  <a:lnTo>
                    <a:pt x="101765" y="14071"/>
                  </a:lnTo>
                  <a:lnTo>
                    <a:pt x="101561" y="13995"/>
                  </a:lnTo>
                  <a:lnTo>
                    <a:pt x="100888" y="13817"/>
                  </a:lnTo>
                  <a:lnTo>
                    <a:pt x="100266" y="14084"/>
                  </a:lnTo>
                  <a:lnTo>
                    <a:pt x="100063" y="14630"/>
                  </a:lnTo>
                  <a:lnTo>
                    <a:pt x="99974" y="14859"/>
                  </a:lnTo>
                  <a:lnTo>
                    <a:pt x="100088" y="15125"/>
                  </a:lnTo>
                  <a:lnTo>
                    <a:pt x="100317" y="15214"/>
                  </a:lnTo>
                  <a:lnTo>
                    <a:pt x="100482" y="15240"/>
                  </a:lnTo>
                  <a:lnTo>
                    <a:pt x="100660" y="15240"/>
                  </a:lnTo>
                  <a:lnTo>
                    <a:pt x="100838" y="15125"/>
                  </a:lnTo>
                  <a:lnTo>
                    <a:pt x="100939" y="14859"/>
                  </a:lnTo>
                  <a:lnTo>
                    <a:pt x="101092" y="14795"/>
                  </a:lnTo>
                  <a:lnTo>
                    <a:pt x="101269" y="14846"/>
                  </a:lnTo>
                  <a:lnTo>
                    <a:pt x="101498" y="14935"/>
                  </a:lnTo>
                  <a:lnTo>
                    <a:pt x="101561" y="15201"/>
                  </a:lnTo>
                  <a:lnTo>
                    <a:pt x="101473" y="15443"/>
                  </a:lnTo>
                  <a:lnTo>
                    <a:pt x="101587" y="15697"/>
                  </a:lnTo>
                  <a:lnTo>
                    <a:pt x="101815" y="15798"/>
                  </a:lnTo>
                  <a:lnTo>
                    <a:pt x="101981" y="15824"/>
                  </a:lnTo>
                  <a:lnTo>
                    <a:pt x="102158" y="15824"/>
                  </a:lnTo>
                  <a:lnTo>
                    <a:pt x="102336" y="15709"/>
                  </a:lnTo>
                  <a:lnTo>
                    <a:pt x="102400" y="15532"/>
                  </a:lnTo>
                  <a:lnTo>
                    <a:pt x="102628" y="14947"/>
                  </a:lnTo>
                  <a:close/>
                </a:path>
                <a:path w="298450" h="257175">
                  <a:moveTo>
                    <a:pt x="103009" y="9867"/>
                  </a:moveTo>
                  <a:lnTo>
                    <a:pt x="102679" y="9182"/>
                  </a:lnTo>
                  <a:lnTo>
                    <a:pt x="101384" y="8674"/>
                  </a:lnTo>
                  <a:lnTo>
                    <a:pt x="100672" y="8940"/>
                  </a:lnTo>
                  <a:lnTo>
                    <a:pt x="100355" y="9740"/>
                  </a:lnTo>
                  <a:lnTo>
                    <a:pt x="100457" y="10007"/>
                  </a:lnTo>
                  <a:lnTo>
                    <a:pt x="100698" y="10096"/>
                  </a:lnTo>
                  <a:lnTo>
                    <a:pt x="100926" y="10198"/>
                  </a:lnTo>
                  <a:lnTo>
                    <a:pt x="101193" y="10083"/>
                  </a:lnTo>
                  <a:lnTo>
                    <a:pt x="101320" y="9766"/>
                  </a:lnTo>
                  <a:lnTo>
                    <a:pt x="101498" y="9690"/>
                  </a:lnTo>
                  <a:lnTo>
                    <a:pt x="101701" y="9779"/>
                  </a:lnTo>
                  <a:lnTo>
                    <a:pt x="101879" y="9842"/>
                  </a:lnTo>
                  <a:lnTo>
                    <a:pt x="101942" y="10109"/>
                  </a:lnTo>
                  <a:lnTo>
                    <a:pt x="101854" y="10337"/>
                  </a:lnTo>
                  <a:lnTo>
                    <a:pt x="101968" y="10604"/>
                  </a:lnTo>
                  <a:lnTo>
                    <a:pt x="102196" y="10706"/>
                  </a:lnTo>
                  <a:lnTo>
                    <a:pt x="102362" y="10731"/>
                  </a:lnTo>
                  <a:lnTo>
                    <a:pt x="102539" y="10731"/>
                  </a:lnTo>
                  <a:lnTo>
                    <a:pt x="102717" y="10617"/>
                  </a:lnTo>
                  <a:lnTo>
                    <a:pt x="102781" y="10439"/>
                  </a:lnTo>
                  <a:lnTo>
                    <a:pt x="103009" y="9867"/>
                  </a:lnTo>
                  <a:close/>
                </a:path>
                <a:path w="298450" h="257175">
                  <a:moveTo>
                    <a:pt x="103759" y="20104"/>
                  </a:moveTo>
                  <a:lnTo>
                    <a:pt x="103428" y="19431"/>
                  </a:lnTo>
                  <a:lnTo>
                    <a:pt x="102781" y="19164"/>
                  </a:lnTo>
                  <a:lnTo>
                    <a:pt x="102489" y="19050"/>
                  </a:lnTo>
                  <a:lnTo>
                    <a:pt x="102158" y="19037"/>
                  </a:lnTo>
                  <a:lnTo>
                    <a:pt x="101866" y="19138"/>
                  </a:lnTo>
                  <a:lnTo>
                    <a:pt x="101549" y="19240"/>
                  </a:lnTo>
                  <a:lnTo>
                    <a:pt x="101307" y="19481"/>
                  </a:lnTo>
                  <a:lnTo>
                    <a:pt x="101193" y="19761"/>
                  </a:lnTo>
                  <a:lnTo>
                    <a:pt x="101104" y="20002"/>
                  </a:lnTo>
                  <a:lnTo>
                    <a:pt x="101219" y="20256"/>
                  </a:lnTo>
                  <a:lnTo>
                    <a:pt x="101447" y="20358"/>
                  </a:lnTo>
                  <a:lnTo>
                    <a:pt x="101663" y="20434"/>
                  </a:lnTo>
                  <a:lnTo>
                    <a:pt x="101942" y="20332"/>
                  </a:lnTo>
                  <a:lnTo>
                    <a:pt x="102057" y="20040"/>
                  </a:lnTo>
                  <a:lnTo>
                    <a:pt x="102235" y="19977"/>
                  </a:lnTo>
                  <a:lnTo>
                    <a:pt x="102450" y="20015"/>
                  </a:lnTo>
                  <a:lnTo>
                    <a:pt x="102628" y="20091"/>
                  </a:lnTo>
                  <a:lnTo>
                    <a:pt x="102692" y="20358"/>
                  </a:lnTo>
                  <a:lnTo>
                    <a:pt x="102603" y="20599"/>
                  </a:lnTo>
                  <a:lnTo>
                    <a:pt x="102717" y="20853"/>
                  </a:lnTo>
                  <a:lnTo>
                    <a:pt x="102946" y="20955"/>
                  </a:lnTo>
                  <a:lnTo>
                    <a:pt x="103111" y="20980"/>
                  </a:lnTo>
                  <a:lnTo>
                    <a:pt x="103289" y="20980"/>
                  </a:lnTo>
                  <a:lnTo>
                    <a:pt x="103466" y="20866"/>
                  </a:lnTo>
                  <a:lnTo>
                    <a:pt x="103530" y="20688"/>
                  </a:lnTo>
                  <a:lnTo>
                    <a:pt x="103759" y="20104"/>
                  </a:lnTo>
                  <a:close/>
                </a:path>
                <a:path w="298450" h="257175">
                  <a:moveTo>
                    <a:pt x="105232" y="13233"/>
                  </a:moveTo>
                  <a:lnTo>
                    <a:pt x="105105" y="12954"/>
                  </a:lnTo>
                  <a:lnTo>
                    <a:pt x="104978" y="12649"/>
                  </a:lnTo>
                  <a:lnTo>
                    <a:pt x="104711" y="12395"/>
                  </a:lnTo>
                  <a:lnTo>
                    <a:pt x="104089" y="12153"/>
                  </a:lnTo>
                  <a:lnTo>
                    <a:pt x="103759" y="12128"/>
                  </a:lnTo>
                  <a:lnTo>
                    <a:pt x="103466" y="12242"/>
                  </a:lnTo>
                  <a:lnTo>
                    <a:pt x="103174" y="12331"/>
                  </a:lnTo>
                  <a:lnTo>
                    <a:pt x="102933" y="12547"/>
                  </a:lnTo>
                  <a:lnTo>
                    <a:pt x="102781" y="12877"/>
                  </a:lnTo>
                  <a:lnTo>
                    <a:pt x="102755" y="13030"/>
                  </a:lnTo>
                  <a:lnTo>
                    <a:pt x="102755" y="13284"/>
                  </a:lnTo>
                  <a:lnTo>
                    <a:pt x="102971" y="13487"/>
                  </a:lnTo>
                  <a:lnTo>
                    <a:pt x="103403" y="13487"/>
                  </a:lnTo>
                  <a:lnTo>
                    <a:pt x="103568" y="13360"/>
                  </a:lnTo>
                  <a:lnTo>
                    <a:pt x="103759" y="13093"/>
                  </a:lnTo>
                  <a:lnTo>
                    <a:pt x="103949" y="13068"/>
                  </a:lnTo>
                  <a:lnTo>
                    <a:pt x="104152" y="13157"/>
                  </a:lnTo>
                  <a:lnTo>
                    <a:pt x="104279" y="13322"/>
                  </a:lnTo>
                  <a:lnTo>
                    <a:pt x="104292" y="13449"/>
                  </a:lnTo>
                  <a:lnTo>
                    <a:pt x="104203" y="13690"/>
                  </a:lnTo>
                  <a:lnTo>
                    <a:pt x="104317" y="13944"/>
                  </a:lnTo>
                  <a:lnTo>
                    <a:pt x="104546" y="14046"/>
                  </a:lnTo>
                  <a:lnTo>
                    <a:pt x="104711" y="14071"/>
                  </a:lnTo>
                  <a:lnTo>
                    <a:pt x="104889" y="14071"/>
                  </a:lnTo>
                  <a:lnTo>
                    <a:pt x="105067" y="13957"/>
                  </a:lnTo>
                  <a:lnTo>
                    <a:pt x="105232" y="13512"/>
                  </a:lnTo>
                  <a:lnTo>
                    <a:pt x="105232" y="13233"/>
                  </a:lnTo>
                  <a:close/>
                </a:path>
                <a:path w="298450" h="257175">
                  <a:moveTo>
                    <a:pt x="105511" y="16979"/>
                  </a:moveTo>
                  <a:lnTo>
                    <a:pt x="105384" y="16700"/>
                  </a:lnTo>
                  <a:lnTo>
                    <a:pt x="105257" y="16395"/>
                  </a:lnTo>
                  <a:lnTo>
                    <a:pt x="104990" y="16141"/>
                  </a:lnTo>
                  <a:lnTo>
                    <a:pt x="104368" y="15900"/>
                  </a:lnTo>
                  <a:lnTo>
                    <a:pt x="104038" y="15875"/>
                  </a:lnTo>
                  <a:lnTo>
                    <a:pt x="103746" y="15989"/>
                  </a:lnTo>
                  <a:lnTo>
                    <a:pt x="103454" y="16078"/>
                  </a:lnTo>
                  <a:lnTo>
                    <a:pt x="103212" y="16294"/>
                  </a:lnTo>
                  <a:lnTo>
                    <a:pt x="103060" y="16624"/>
                  </a:lnTo>
                  <a:lnTo>
                    <a:pt x="103035" y="16776"/>
                  </a:lnTo>
                  <a:lnTo>
                    <a:pt x="103035" y="17030"/>
                  </a:lnTo>
                  <a:lnTo>
                    <a:pt x="103251" y="17233"/>
                  </a:lnTo>
                  <a:lnTo>
                    <a:pt x="103682" y="17233"/>
                  </a:lnTo>
                  <a:lnTo>
                    <a:pt x="103847" y="17106"/>
                  </a:lnTo>
                  <a:lnTo>
                    <a:pt x="104038" y="16840"/>
                  </a:lnTo>
                  <a:lnTo>
                    <a:pt x="104228" y="16814"/>
                  </a:lnTo>
                  <a:lnTo>
                    <a:pt x="104432" y="16903"/>
                  </a:lnTo>
                  <a:lnTo>
                    <a:pt x="104559" y="17068"/>
                  </a:lnTo>
                  <a:lnTo>
                    <a:pt x="104571" y="17195"/>
                  </a:lnTo>
                  <a:lnTo>
                    <a:pt x="104482" y="17437"/>
                  </a:lnTo>
                  <a:lnTo>
                    <a:pt x="104597" y="17691"/>
                  </a:lnTo>
                  <a:lnTo>
                    <a:pt x="104825" y="17792"/>
                  </a:lnTo>
                  <a:lnTo>
                    <a:pt x="104990" y="17818"/>
                  </a:lnTo>
                  <a:lnTo>
                    <a:pt x="105168" y="17818"/>
                  </a:lnTo>
                  <a:lnTo>
                    <a:pt x="105346" y="17703"/>
                  </a:lnTo>
                  <a:lnTo>
                    <a:pt x="105511" y="17259"/>
                  </a:lnTo>
                  <a:lnTo>
                    <a:pt x="105511" y="16979"/>
                  </a:lnTo>
                  <a:close/>
                </a:path>
                <a:path w="298450" h="257175">
                  <a:moveTo>
                    <a:pt x="110350" y="15316"/>
                  </a:moveTo>
                  <a:lnTo>
                    <a:pt x="110109" y="12141"/>
                  </a:lnTo>
                  <a:lnTo>
                    <a:pt x="108915" y="9931"/>
                  </a:lnTo>
                  <a:lnTo>
                    <a:pt x="108915" y="14058"/>
                  </a:lnTo>
                  <a:lnTo>
                    <a:pt x="108915" y="14236"/>
                  </a:lnTo>
                  <a:lnTo>
                    <a:pt x="108648" y="14897"/>
                  </a:lnTo>
                  <a:lnTo>
                    <a:pt x="108559" y="13627"/>
                  </a:lnTo>
                  <a:lnTo>
                    <a:pt x="108546" y="13436"/>
                  </a:lnTo>
                  <a:lnTo>
                    <a:pt x="107162" y="10871"/>
                  </a:lnTo>
                  <a:lnTo>
                    <a:pt x="107162" y="15608"/>
                  </a:lnTo>
                  <a:lnTo>
                    <a:pt x="106857" y="15735"/>
                  </a:lnTo>
                  <a:lnTo>
                    <a:pt x="106718" y="16294"/>
                  </a:lnTo>
                  <a:lnTo>
                    <a:pt x="106616" y="16598"/>
                  </a:lnTo>
                  <a:lnTo>
                    <a:pt x="106502" y="16891"/>
                  </a:lnTo>
                  <a:lnTo>
                    <a:pt x="106400" y="17119"/>
                  </a:lnTo>
                  <a:lnTo>
                    <a:pt x="106476" y="17310"/>
                  </a:lnTo>
                  <a:lnTo>
                    <a:pt x="106273" y="17703"/>
                  </a:lnTo>
                  <a:lnTo>
                    <a:pt x="106057" y="18046"/>
                  </a:lnTo>
                  <a:lnTo>
                    <a:pt x="105918" y="18249"/>
                  </a:lnTo>
                  <a:lnTo>
                    <a:pt x="105981" y="18529"/>
                  </a:lnTo>
                  <a:lnTo>
                    <a:pt x="104114" y="20955"/>
                  </a:lnTo>
                  <a:lnTo>
                    <a:pt x="104101" y="21234"/>
                  </a:lnTo>
                  <a:lnTo>
                    <a:pt x="104267" y="21424"/>
                  </a:lnTo>
                  <a:lnTo>
                    <a:pt x="104482" y="21577"/>
                  </a:lnTo>
                  <a:lnTo>
                    <a:pt x="104609" y="21577"/>
                  </a:lnTo>
                  <a:lnTo>
                    <a:pt x="104914" y="21463"/>
                  </a:lnTo>
                  <a:lnTo>
                    <a:pt x="105918" y="20548"/>
                  </a:lnTo>
                  <a:lnTo>
                    <a:pt x="106438" y="19799"/>
                  </a:lnTo>
                  <a:lnTo>
                    <a:pt x="105524" y="22136"/>
                  </a:lnTo>
                  <a:lnTo>
                    <a:pt x="103403" y="24041"/>
                  </a:lnTo>
                  <a:lnTo>
                    <a:pt x="100050" y="25133"/>
                  </a:lnTo>
                  <a:lnTo>
                    <a:pt x="100393" y="25133"/>
                  </a:lnTo>
                  <a:lnTo>
                    <a:pt x="99758" y="25234"/>
                  </a:lnTo>
                  <a:lnTo>
                    <a:pt x="100050" y="25133"/>
                  </a:lnTo>
                  <a:lnTo>
                    <a:pt x="97561" y="25133"/>
                  </a:lnTo>
                  <a:lnTo>
                    <a:pt x="98323" y="25438"/>
                  </a:lnTo>
                  <a:lnTo>
                    <a:pt x="97650" y="25438"/>
                  </a:lnTo>
                  <a:lnTo>
                    <a:pt x="97828" y="25514"/>
                  </a:lnTo>
                  <a:lnTo>
                    <a:pt x="97561" y="25552"/>
                  </a:lnTo>
                  <a:lnTo>
                    <a:pt x="97243" y="25438"/>
                  </a:lnTo>
                  <a:lnTo>
                    <a:pt x="97650" y="25438"/>
                  </a:lnTo>
                  <a:lnTo>
                    <a:pt x="96875" y="25133"/>
                  </a:lnTo>
                  <a:lnTo>
                    <a:pt x="97561" y="25133"/>
                  </a:lnTo>
                  <a:lnTo>
                    <a:pt x="87058" y="21005"/>
                  </a:lnTo>
                  <a:lnTo>
                    <a:pt x="83972" y="15303"/>
                  </a:lnTo>
                  <a:lnTo>
                    <a:pt x="84518" y="13627"/>
                  </a:lnTo>
                  <a:lnTo>
                    <a:pt x="85318" y="11582"/>
                  </a:lnTo>
                  <a:lnTo>
                    <a:pt x="85204" y="12484"/>
                  </a:lnTo>
                  <a:lnTo>
                    <a:pt x="85369" y="14147"/>
                  </a:lnTo>
                  <a:lnTo>
                    <a:pt x="85585" y="14287"/>
                  </a:lnTo>
                  <a:lnTo>
                    <a:pt x="86093" y="14274"/>
                  </a:lnTo>
                  <a:lnTo>
                    <a:pt x="86271" y="14046"/>
                  </a:lnTo>
                  <a:lnTo>
                    <a:pt x="86118" y="12547"/>
                  </a:lnTo>
                  <a:lnTo>
                    <a:pt x="86283" y="11341"/>
                  </a:lnTo>
                  <a:lnTo>
                    <a:pt x="86461" y="10883"/>
                  </a:lnTo>
                  <a:lnTo>
                    <a:pt x="86588" y="10883"/>
                  </a:lnTo>
                  <a:lnTo>
                    <a:pt x="86779" y="10718"/>
                  </a:lnTo>
                  <a:lnTo>
                    <a:pt x="86880" y="10109"/>
                  </a:lnTo>
                  <a:lnTo>
                    <a:pt x="86982" y="9728"/>
                  </a:lnTo>
                  <a:lnTo>
                    <a:pt x="87020" y="9601"/>
                  </a:lnTo>
                  <a:lnTo>
                    <a:pt x="87223" y="9486"/>
                  </a:lnTo>
                  <a:lnTo>
                    <a:pt x="87287" y="9309"/>
                  </a:lnTo>
                  <a:lnTo>
                    <a:pt x="87541" y="8724"/>
                  </a:lnTo>
                  <a:lnTo>
                    <a:pt x="87820" y="8229"/>
                  </a:lnTo>
                  <a:lnTo>
                    <a:pt x="87731" y="7962"/>
                  </a:lnTo>
                  <a:lnTo>
                    <a:pt x="88099" y="6718"/>
                  </a:lnTo>
                  <a:lnTo>
                    <a:pt x="88709" y="6159"/>
                  </a:lnTo>
                  <a:lnTo>
                    <a:pt x="93662" y="4495"/>
                  </a:lnTo>
                  <a:lnTo>
                    <a:pt x="96304" y="4495"/>
                  </a:lnTo>
                  <a:lnTo>
                    <a:pt x="102387" y="6883"/>
                  </a:lnTo>
                  <a:lnTo>
                    <a:pt x="104521" y="8724"/>
                  </a:lnTo>
                  <a:lnTo>
                    <a:pt x="106972" y="13296"/>
                  </a:lnTo>
                  <a:lnTo>
                    <a:pt x="107162" y="15608"/>
                  </a:lnTo>
                  <a:lnTo>
                    <a:pt x="107162" y="10871"/>
                  </a:lnTo>
                  <a:lnTo>
                    <a:pt x="105664" y="8077"/>
                  </a:lnTo>
                  <a:lnTo>
                    <a:pt x="104787" y="7340"/>
                  </a:lnTo>
                  <a:lnTo>
                    <a:pt x="105905" y="7797"/>
                  </a:lnTo>
                  <a:lnTo>
                    <a:pt x="107797" y="11303"/>
                  </a:lnTo>
                  <a:lnTo>
                    <a:pt x="108915" y="14058"/>
                  </a:lnTo>
                  <a:lnTo>
                    <a:pt x="108915" y="9931"/>
                  </a:lnTo>
                  <a:lnTo>
                    <a:pt x="106972" y="6311"/>
                  </a:lnTo>
                  <a:lnTo>
                    <a:pt x="104292" y="4000"/>
                  </a:lnTo>
                  <a:lnTo>
                    <a:pt x="104254" y="6159"/>
                  </a:lnTo>
                  <a:lnTo>
                    <a:pt x="99961" y="4445"/>
                  </a:lnTo>
                  <a:lnTo>
                    <a:pt x="97167" y="3340"/>
                  </a:lnTo>
                  <a:lnTo>
                    <a:pt x="95834" y="3340"/>
                  </a:lnTo>
                  <a:lnTo>
                    <a:pt x="94234" y="2705"/>
                  </a:lnTo>
                  <a:lnTo>
                    <a:pt x="87858" y="4876"/>
                  </a:lnTo>
                  <a:lnTo>
                    <a:pt x="87579" y="5562"/>
                  </a:lnTo>
                  <a:lnTo>
                    <a:pt x="86093" y="6934"/>
                  </a:lnTo>
                  <a:lnTo>
                    <a:pt x="87376" y="3987"/>
                  </a:lnTo>
                  <a:lnTo>
                    <a:pt x="94361" y="1841"/>
                  </a:lnTo>
                  <a:lnTo>
                    <a:pt x="104038" y="5930"/>
                  </a:lnTo>
                  <a:lnTo>
                    <a:pt x="104254" y="6159"/>
                  </a:lnTo>
                  <a:lnTo>
                    <a:pt x="104254" y="3987"/>
                  </a:lnTo>
                  <a:lnTo>
                    <a:pt x="103936" y="3860"/>
                  </a:lnTo>
                  <a:lnTo>
                    <a:pt x="103936" y="4914"/>
                  </a:lnTo>
                  <a:lnTo>
                    <a:pt x="101155" y="3746"/>
                  </a:lnTo>
                  <a:lnTo>
                    <a:pt x="103771" y="4762"/>
                  </a:lnTo>
                  <a:lnTo>
                    <a:pt x="103936" y="4914"/>
                  </a:lnTo>
                  <a:lnTo>
                    <a:pt x="103936" y="3860"/>
                  </a:lnTo>
                  <a:lnTo>
                    <a:pt x="94157" y="0"/>
                  </a:lnTo>
                  <a:lnTo>
                    <a:pt x="86728" y="2540"/>
                  </a:lnTo>
                  <a:lnTo>
                    <a:pt x="84239" y="8890"/>
                  </a:lnTo>
                  <a:lnTo>
                    <a:pt x="84112" y="9245"/>
                  </a:lnTo>
                  <a:lnTo>
                    <a:pt x="84048" y="9398"/>
                  </a:lnTo>
                  <a:lnTo>
                    <a:pt x="83997" y="9550"/>
                  </a:lnTo>
                  <a:lnTo>
                    <a:pt x="81927" y="15354"/>
                  </a:lnTo>
                  <a:lnTo>
                    <a:pt x="85813" y="22186"/>
                  </a:lnTo>
                  <a:lnTo>
                    <a:pt x="94424" y="25361"/>
                  </a:lnTo>
                  <a:lnTo>
                    <a:pt x="96202" y="25666"/>
                  </a:lnTo>
                  <a:lnTo>
                    <a:pt x="97929" y="25666"/>
                  </a:lnTo>
                  <a:lnTo>
                    <a:pt x="98209" y="25666"/>
                  </a:lnTo>
                  <a:lnTo>
                    <a:pt x="98742" y="25882"/>
                  </a:lnTo>
                  <a:lnTo>
                    <a:pt x="99364" y="25666"/>
                  </a:lnTo>
                  <a:lnTo>
                    <a:pt x="101092" y="25666"/>
                  </a:lnTo>
                  <a:lnTo>
                    <a:pt x="101752" y="25438"/>
                  </a:lnTo>
                  <a:lnTo>
                    <a:pt x="102146" y="25438"/>
                  </a:lnTo>
                  <a:lnTo>
                    <a:pt x="102755" y="25095"/>
                  </a:lnTo>
                  <a:lnTo>
                    <a:pt x="104101" y="24625"/>
                  </a:lnTo>
                  <a:lnTo>
                    <a:pt x="104978" y="23837"/>
                  </a:lnTo>
                  <a:lnTo>
                    <a:pt x="105156" y="23736"/>
                  </a:lnTo>
                  <a:lnTo>
                    <a:pt x="106426" y="23025"/>
                  </a:lnTo>
                  <a:lnTo>
                    <a:pt x="106718" y="22288"/>
                  </a:lnTo>
                  <a:lnTo>
                    <a:pt x="107365" y="21691"/>
                  </a:lnTo>
                  <a:lnTo>
                    <a:pt x="108191" y="20535"/>
                  </a:lnTo>
                  <a:lnTo>
                    <a:pt x="108673" y="19431"/>
                  </a:lnTo>
                  <a:lnTo>
                    <a:pt x="108864" y="19011"/>
                  </a:lnTo>
                  <a:lnTo>
                    <a:pt x="109156" y="18351"/>
                  </a:lnTo>
                  <a:lnTo>
                    <a:pt x="109232" y="18161"/>
                  </a:lnTo>
                  <a:lnTo>
                    <a:pt x="109334" y="17932"/>
                  </a:lnTo>
                  <a:lnTo>
                    <a:pt x="109842" y="16776"/>
                  </a:lnTo>
                  <a:lnTo>
                    <a:pt x="109842" y="16611"/>
                  </a:lnTo>
                  <a:lnTo>
                    <a:pt x="110350" y="15316"/>
                  </a:lnTo>
                  <a:close/>
                </a:path>
                <a:path w="298450" h="257175">
                  <a:moveTo>
                    <a:pt x="214515" y="253758"/>
                  </a:moveTo>
                  <a:lnTo>
                    <a:pt x="214274" y="250583"/>
                  </a:lnTo>
                  <a:lnTo>
                    <a:pt x="211137" y="244754"/>
                  </a:lnTo>
                  <a:lnTo>
                    <a:pt x="208457" y="242443"/>
                  </a:lnTo>
                  <a:lnTo>
                    <a:pt x="198323" y="238442"/>
                  </a:lnTo>
                  <a:lnTo>
                    <a:pt x="190893" y="240982"/>
                  </a:lnTo>
                  <a:lnTo>
                    <a:pt x="188404" y="247332"/>
                  </a:lnTo>
                  <a:lnTo>
                    <a:pt x="188518" y="247586"/>
                  </a:lnTo>
                  <a:lnTo>
                    <a:pt x="188988" y="247751"/>
                  </a:lnTo>
                  <a:lnTo>
                    <a:pt x="189242" y="247637"/>
                  </a:lnTo>
                  <a:lnTo>
                    <a:pt x="191554" y="241769"/>
                  </a:lnTo>
                  <a:lnTo>
                    <a:pt x="198462" y="239483"/>
                  </a:lnTo>
                  <a:lnTo>
                    <a:pt x="207937" y="243205"/>
                  </a:lnTo>
                  <a:lnTo>
                    <a:pt x="210439" y="245376"/>
                  </a:lnTo>
                  <a:lnTo>
                    <a:pt x="213347" y="250786"/>
                  </a:lnTo>
                  <a:lnTo>
                    <a:pt x="213575" y="253682"/>
                  </a:lnTo>
                  <a:lnTo>
                    <a:pt x="212661" y="256019"/>
                  </a:lnTo>
                  <a:lnTo>
                    <a:pt x="212559" y="256247"/>
                  </a:lnTo>
                  <a:lnTo>
                    <a:pt x="212445" y="256514"/>
                  </a:lnTo>
                  <a:lnTo>
                    <a:pt x="212344" y="256743"/>
                  </a:lnTo>
                  <a:lnTo>
                    <a:pt x="212458" y="257009"/>
                  </a:lnTo>
                  <a:lnTo>
                    <a:pt x="212737" y="257136"/>
                  </a:lnTo>
                  <a:lnTo>
                    <a:pt x="212864" y="257149"/>
                  </a:lnTo>
                  <a:lnTo>
                    <a:pt x="213042" y="257149"/>
                  </a:lnTo>
                  <a:lnTo>
                    <a:pt x="213207" y="257048"/>
                  </a:lnTo>
                  <a:lnTo>
                    <a:pt x="213283" y="256870"/>
                  </a:lnTo>
                  <a:lnTo>
                    <a:pt x="213398" y="256590"/>
                  </a:lnTo>
                  <a:lnTo>
                    <a:pt x="213499" y="256362"/>
                  </a:lnTo>
                  <a:lnTo>
                    <a:pt x="214515" y="253758"/>
                  </a:lnTo>
                  <a:close/>
                </a:path>
                <a:path w="298450" h="257175">
                  <a:moveTo>
                    <a:pt x="279996" y="240360"/>
                  </a:moveTo>
                  <a:lnTo>
                    <a:pt x="279857" y="240157"/>
                  </a:lnTo>
                  <a:lnTo>
                    <a:pt x="279742" y="239979"/>
                  </a:lnTo>
                  <a:lnTo>
                    <a:pt x="279501" y="239839"/>
                  </a:lnTo>
                  <a:lnTo>
                    <a:pt x="279298" y="239687"/>
                  </a:lnTo>
                  <a:lnTo>
                    <a:pt x="279019" y="239737"/>
                  </a:lnTo>
                  <a:lnTo>
                    <a:pt x="278866" y="239941"/>
                  </a:lnTo>
                  <a:lnTo>
                    <a:pt x="278726" y="240144"/>
                  </a:lnTo>
                  <a:lnTo>
                    <a:pt x="278765" y="240385"/>
                  </a:lnTo>
                  <a:lnTo>
                    <a:pt x="278460" y="240601"/>
                  </a:lnTo>
                  <a:lnTo>
                    <a:pt x="277215" y="240487"/>
                  </a:lnTo>
                  <a:lnTo>
                    <a:pt x="276809" y="240144"/>
                  </a:lnTo>
                  <a:lnTo>
                    <a:pt x="276809" y="239979"/>
                  </a:lnTo>
                  <a:lnTo>
                    <a:pt x="276644" y="239801"/>
                  </a:lnTo>
                  <a:lnTo>
                    <a:pt x="276491" y="239610"/>
                  </a:lnTo>
                  <a:lnTo>
                    <a:pt x="276250" y="239420"/>
                  </a:lnTo>
                  <a:lnTo>
                    <a:pt x="275971" y="239420"/>
                  </a:lnTo>
                  <a:lnTo>
                    <a:pt x="275729" y="239179"/>
                  </a:lnTo>
                  <a:lnTo>
                    <a:pt x="275475" y="238671"/>
                  </a:lnTo>
                  <a:lnTo>
                    <a:pt x="275463" y="238163"/>
                  </a:lnTo>
                  <a:lnTo>
                    <a:pt x="275463" y="237744"/>
                  </a:lnTo>
                  <a:lnTo>
                    <a:pt x="275526" y="237578"/>
                  </a:lnTo>
                  <a:lnTo>
                    <a:pt x="275704" y="237718"/>
                  </a:lnTo>
                  <a:lnTo>
                    <a:pt x="275907" y="237756"/>
                  </a:lnTo>
                  <a:lnTo>
                    <a:pt x="276034" y="237756"/>
                  </a:lnTo>
                  <a:lnTo>
                    <a:pt x="276250" y="237591"/>
                  </a:lnTo>
                  <a:lnTo>
                    <a:pt x="276453" y="237413"/>
                  </a:lnTo>
                  <a:lnTo>
                    <a:pt x="276618" y="237223"/>
                  </a:lnTo>
                  <a:lnTo>
                    <a:pt x="276593" y="236943"/>
                  </a:lnTo>
                  <a:lnTo>
                    <a:pt x="276402" y="236778"/>
                  </a:lnTo>
                  <a:lnTo>
                    <a:pt x="276364" y="236651"/>
                  </a:lnTo>
                  <a:lnTo>
                    <a:pt x="276529" y="236321"/>
                  </a:lnTo>
                  <a:lnTo>
                    <a:pt x="276440" y="236042"/>
                  </a:lnTo>
                  <a:lnTo>
                    <a:pt x="276250" y="235953"/>
                  </a:lnTo>
                  <a:lnTo>
                    <a:pt x="275996" y="235826"/>
                  </a:lnTo>
                  <a:lnTo>
                    <a:pt x="275755" y="235915"/>
                  </a:lnTo>
                  <a:lnTo>
                    <a:pt x="275564" y="236156"/>
                  </a:lnTo>
                  <a:lnTo>
                    <a:pt x="275475" y="236283"/>
                  </a:lnTo>
                  <a:lnTo>
                    <a:pt x="275310" y="236359"/>
                  </a:lnTo>
                  <a:lnTo>
                    <a:pt x="274828" y="236867"/>
                  </a:lnTo>
                  <a:lnTo>
                    <a:pt x="274548" y="237490"/>
                  </a:lnTo>
                  <a:lnTo>
                    <a:pt x="274561" y="238175"/>
                  </a:lnTo>
                  <a:lnTo>
                    <a:pt x="274561" y="238937"/>
                  </a:lnTo>
                  <a:lnTo>
                    <a:pt x="274929" y="239687"/>
                  </a:lnTo>
                  <a:lnTo>
                    <a:pt x="275374" y="240093"/>
                  </a:lnTo>
                  <a:lnTo>
                    <a:pt x="275437" y="240220"/>
                  </a:lnTo>
                  <a:lnTo>
                    <a:pt x="275628" y="240385"/>
                  </a:lnTo>
                  <a:lnTo>
                    <a:pt x="275793" y="240512"/>
                  </a:lnTo>
                  <a:lnTo>
                    <a:pt x="275958" y="240652"/>
                  </a:lnTo>
                  <a:lnTo>
                    <a:pt x="276453" y="241007"/>
                  </a:lnTo>
                  <a:lnTo>
                    <a:pt x="277279" y="241300"/>
                  </a:lnTo>
                  <a:lnTo>
                    <a:pt x="278066" y="241300"/>
                  </a:lnTo>
                  <a:lnTo>
                    <a:pt x="278676" y="241300"/>
                  </a:lnTo>
                  <a:lnTo>
                    <a:pt x="279260" y="241134"/>
                  </a:lnTo>
                  <a:lnTo>
                    <a:pt x="279755" y="240792"/>
                  </a:lnTo>
                  <a:lnTo>
                    <a:pt x="279958" y="240639"/>
                  </a:lnTo>
                  <a:lnTo>
                    <a:pt x="279996" y="240360"/>
                  </a:lnTo>
                  <a:close/>
                </a:path>
                <a:path w="298450" h="257175">
                  <a:moveTo>
                    <a:pt x="287159" y="230251"/>
                  </a:moveTo>
                  <a:lnTo>
                    <a:pt x="287121" y="229997"/>
                  </a:lnTo>
                  <a:lnTo>
                    <a:pt x="287020" y="228930"/>
                  </a:lnTo>
                  <a:lnTo>
                    <a:pt x="285965" y="228053"/>
                  </a:lnTo>
                  <a:lnTo>
                    <a:pt x="284759" y="228028"/>
                  </a:lnTo>
                  <a:lnTo>
                    <a:pt x="284251" y="228028"/>
                  </a:lnTo>
                  <a:lnTo>
                    <a:pt x="283781" y="228193"/>
                  </a:lnTo>
                  <a:lnTo>
                    <a:pt x="283425" y="228473"/>
                  </a:lnTo>
                  <a:lnTo>
                    <a:pt x="283235" y="228638"/>
                  </a:lnTo>
                  <a:lnTo>
                    <a:pt x="283210" y="228917"/>
                  </a:lnTo>
                  <a:lnTo>
                    <a:pt x="283514" y="229311"/>
                  </a:lnTo>
                  <a:lnTo>
                    <a:pt x="283806" y="229336"/>
                  </a:lnTo>
                  <a:lnTo>
                    <a:pt x="284200" y="229019"/>
                  </a:lnTo>
                  <a:lnTo>
                    <a:pt x="284467" y="228942"/>
                  </a:lnTo>
                  <a:lnTo>
                    <a:pt x="285496" y="228955"/>
                  </a:lnTo>
                  <a:lnTo>
                    <a:pt x="286016" y="229374"/>
                  </a:lnTo>
                  <a:lnTo>
                    <a:pt x="285927" y="229654"/>
                  </a:lnTo>
                  <a:lnTo>
                    <a:pt x="285889" y="229857"/>
                  </a:lnTo>
                  <a:lnTo>
                    <a:pt x="286004" y="230060"/>
                  </a:lnTo>
                  <a:lnTo>
                    <a:pt x="286232" y="230174"/>
                  </a:lnTo>
                  <a:lnTo>
                    <a:pt x="286258" y="230327"/>
                  </a:lnTo>
                  <a:lnTo>
                    <a:pt x="286448" y="230505"/>
                  </a:lnTo>
                  <a:lnTo>
                    <a:pt x="286677" y="230505"/>
                  </a:lnTo>
                  <a:lnTo>
                    <a:pt x="286969" y="230479"/>
                  </a:lnTo>
                  <a:lnTo>
                    <a:pt x="287159" y="230251"/>
                  </a:lnTo>
                  <a:close/>
                </a:path>
                <a:path w="298450" h="257175">
                  <a:moveTo>
                    <a:pt x="294741" y="156565"/>
                  </a:moveTo>
                  <a:lnTo>
                    <a:pt x="294690" y="156425"/>
                  </a:lnTo>
                  <a:lnTo>
                    <a:pt x="294487" y="156222"/>
                  </a:lnTo>
                  <a:lnTo>
                    <a:pt x="263182" y="122605"/>
                  </a:lnTo>
                  <a:lnTo>
                    <a:pt x="229857" y="90335"/>
                  </a:lnTo>
                  <a:lnTo>
                    <a:pt x="194703" y="59664"/>
                  </a:lnTo>
                  <a:lnTo>
                    <a:pt x="157772" y="30657"/>
                  </a:lnTo>
                  <a:lnTo>
                    <a:pt x="119164" y="3365"/>
                  </a:lnTo>
                  <a:lnTo>
                    <a:pt x="118668" y="3276"/>
                  </a:lnTo>
                  <a:lnTo>
                    <a:pt x="118452" y="3975"/>
                  </a:lnTo>
                  <a:lnTo>
                    <a:pt x="157226" y="31381"/>
                  </a:lnTo>
                  <a:lnTo>
                    <a:pt x="194119" y="60363"/>
                  </a:lnTo>
                  <a:lnTo>
                    <a:pt x="229247" y="91008"/>
                  </a:lnTo>
                  <a:lnTo>
                    <a:pt x="262534" y="123240"/>
                  </a:lnTo>
                  <a:lnTo>
                    <a:pt x="293649" y="156743"/>
                  </a:lnTo>
                  <a:lnTo>
                    <a:pt x="293522" y="156895"/>
                  </a:lnTo>
                  <a:lnTo>
                    <a:pt x="293230" y="157086"/>
                  </a:lnTo>
                  <a:lnTo>
                    <a:pt x="293014" y="157213"/>
                  </a:lnTo>
                  <a:lnTo>
                    <a:pt x="292950" y="157505"/>
                  </a:lnTo>
                  <a:lnTo>
                    <a:pt x="293090" y="157708"/>
                  </a:lnTo>
                  <a:lnTo>
                    <a:pt x="293179" y="157848"/>
                  </a:lnTo>
                  <a:lnTo>
                    <a:pt x="293319" y="157924"/>
                  </a:lnTo>
                  <a:lnTo>
                    <a:pt x="293471" y="157924"/>
                  </a:lnTo>
                  <a:lnTo>
                    <a:pt x="293712" y="157848"/>
                  </a:lnTo>
                  <a:lnTo>
                    <a:pt x="294068" y="157632"/>
                  </a:lnTo>
                  <a:lnTo>
                    <a:pt x="294487" y="157226"/>
                  </a:lnTo>
                  <a:lnTo>
                    <a:pt x="294640" y="156870"/>
                  </a:lnTo>
                  <a:lnTo>
                    <a:pt x="294690" y="156679"/>
                  </a:lnTo>
                  <a:close/>
                </a:path>
                <a:path w="298450" h="257175">
                  <a:moveTo>
                    <a:pt x="297967" y="193205"/>
                  </a:moveTo>
                  <a:lnTo>
                    <a:pt x="297764" y="192989"/>
                  </a:lnTo>
                  <a:lnTo>
                    <a:pt x="297370" y="192989"/>
                  </a:lnTo>
                  <a:lnTo>
                    <a:pt x="297116" y="193141"/>
                  </a:lnTo>
                  <a:lnTo>
                    <a:pt x="296913" y="193040"/>
                  </a:lnTo>
                  <a:lnTo>
                    <a:pt x="296710" y="192913"/>
                  </a:lnTo>
                  <a:lnTo>
                    <a:pt x="296430" y="192963"/>
                  </a:lnTo>
                  <a:lnTo>
                    <a:pt x="296291" y="193179"/>
                  </a:lnTo>
                  <a:lnTo>
                    <a:pt x="296164" y="193395"/>
                  </a:lnTo>
                  <a:lnTo>
                    <a:pt x="296214" y="193675"/>
                  </a:lnTo>
                  <a:lnTo>
                    <a:pt x="296430" y="193802"/>
                  </a:lnTo>
                  <a:lnTo>
                    <a:pt x="296697" y="193979"/>
                  </a:lnTo>
                  <a:lnTo>
                    <a:pt x="296976" y="194068"/>
                  </a:lnTo>
                  <a:lnTo>
                    <a:pt x="297218" y="194068"/>
                  </a:lnTo>
                  <a:lnTo>
                    <a:pt x="297967" y="193446"/>
                  </a:lnTo>
                  <a:lnTo>
                    <a:pt x="297967" y="193205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9294" y="5318721"/>
              <a:ext cx="297815" cy="394970"/>
            </a:xfrm>
            <a:custGeom>
              <a:avLst/>
              <a:gdLst/>
              <a:ahLst/>
              <a:cxnLst/>
              <a:rect l="l" t="t" r="r" b="b"/>
              <a:pathLst>
                <a:path w="297815" h="394970">
                  <a:moveTo>
                    <a:pt x="4356" y="237985"/>
                  </a:moveTo>
                  <a:lnTo>
                    <a:pt x="4216" y="237769"/>
                  </a:lnTo>
                  <a:lnTo>
                    <a:pt x="4089" y="237553"/>
                  </a:lnTo>
                  <a:lnTo>
                    <a:pt x="3797" y="237490"/>
                  </a:lnTo>
                  <a:lnTo>
                    <a:pt x="3619" y="237604"/>
                  </a:lnTo>
                  <a:lnTo>
                    <a:pt x="3352" y="237490"/>
                  </a:lnTo>
                  <a:lnTo>
                    <a:pt x="3073" y="237566"/>
                  </a:lnTo>
                  <a:lnTo>
                    <a:pt x="2971" y="237807"/>
                  </a:lnTo>
                  <a:lnTo>
                    <a:pt x="2895" y="237959"/>
                  </a:lnTo>
                  <a:lnTo>
                    <a:pt x="2819" y="238125"/>
                  </a:lnTo>
                  <a:lnTo>
                    <a:pt x="2933" y="238315"/>
                  </a:lnTo>
                  <a:lnTo>
                    <a:pt x="3111" y="238531"/>
                  </a:lnTo>
                  <a:lnTo>
                    <a:pt x="3276" y="238620"/>
                  </a:lnTo>
                  <a:lnTo>
                    <a:pt x="3441" y="238620"/>
                  </a:lnTo>
                  <a:lnTo>
                    <a:pt x="3619" y="238620"/>
                  </a:lnTo>
                  <a:lnTo>
                    <a:pt x="3835" y="238544"/>
                  </a:lnTo>
                  <a:lnTo>
                    <a:pt x="4064" y="238391"/>
                  </a:lnTo>
                  <a:lnTo>
                    <a:pt x="4279" y="238264"/>
                  </a:lnTo>
                  <a:lnTo>
                    <a:pt x="4356" y="237985"/>
                  </a:lnTo>
                  <a:close/>
                </a:path>
                <a:path w="297815" h="394970">
                  <a:moveTo>
                    <a:pt x="17678" y="185686"/>
                  </a:moveTo>
                  <a:lnTo>
                    <a:pt x="17576" y="185407"/>
                  </a:lnTo>
                  <a:lnTo>
                    <a:pt x="17348" y="185318"/>
                  </a:lnTo>
                  <a:lnTo>
                    <a:pt x="16713" y="185039"/>
                  </a:lnTo>
                  <a:lnTo>
                    <a:pt x="15989" y="185267"/>
                  </a:lnTo>
                  <a:lnTo>
                    <a:pt x="15760" y="185750"/>
                  </a:lnTo>
                  <a:lnTo>
                    <a:pt x="15646" y="185991"/>
                  </a:lnTo>
                  <a:lnTo>
                    <a:pt x="15532" y="186245"/>
                  </a:lnTo>
                  <a:lnTo>
                    <a:pt x="15519" y="186524"/>
                  </a:lnTo>
                  <a:lnTo>
                    <a:pt x="15735" y="187121"/>
                  </a:lnTo>
                  <a:lnTo>
                    <a:pt x="15989" y="187388"/>
                  </a:lnTo>
                  <a:lnTo>
                    <a:pt x="16383" y="187566"/>
                  </a:lnTo>
                  <a:lnTo>
                    <a:pt x="16510" y="187579"/>
                  </a:lnTo>
                  <a:lnTo>
                    <a:pt x="16687" y="187579"/>
                  </a:lnTo>
                  <a:lnTo>
                    <a:pt x="16852" y="187477"/>
                  </a:lnTo>
                  <a:lnTo>
                    <a:pt x="17030" y="187083"/>
                  </a:lnTo>
                  <a:lnTo>
                    <a:pt x="16916" y="186817"/>
                  </a:lnTo>
                  <a:lnTo>
                    <a:pt x="16687" y="186715"/>
                  </a:lnTo>
                  <a:lnTo>
                    <a:pt x="16510" y="186575"/>
                  </a:lnTo>
                  <a:lnTo>
                    <a:pt x="16471" y="186385"/>
                  </a:lnTo>
                  <a:lnTo>
                    <a:pt x="16573" y="186143"/>
                  </a:lnTo>
                  <a:lnTo>
                    <a:pt x="16789" y="186080"/>
                  </a:lnTo>
                  <a:lnTo>
                    <a:pt x="16979" y="186131"/>
                  </a:lnTo>
                  <a:lnTo>
                    <a:pt x="17195" y="186258"/>
                  </a:lnTo>
                  <a:lnTo>
                    <a:pt x="17475" y="186143"/>
                  </a:lnTo>
                  <a:lnTo>
                    <a:pt x="17678" y="185686"/>
                  </a:lnTo>
                  <a:close/>
                </a:path>
                <a:path w="297815" h="394970">
                  <a:moveTo>
                    <a:pt x="22555" y="189852"/>
                  </a:moveTo>
                  <a:lnTo>
                    <a:pt x="21386" y="188785"/>
                  </a:lnTo>
                  <a:lnTo>
                    <a:pt x="21158" y="188671"/>
                  </a:lnTo>
                  <a:lnTo>
                    <a:pt x="20891" y="188785"/>
                  </a:lnTo>
                  <a:lnTo>
                    <a:pt x="20789" y="189026"/>
                  </a:lnTo>
                  <a:lnTo>
                    <a:pt x="20688" y="189242"/>
                  </a:lnTo>
                  <a:lnTo>
                    <a:pt x="20789" y="189509"/>
                  </a:lnTo>
                  <a:lnTo>
                    <a:pt x="21018" y="189611"/>
                  </a:lnTo>
                  <a:lnTo>
                    <a:pt x="21285" y="189738"/>
                  </a:lnTo>
                  <a:lnTo>
                    <a:pt x="21526" y="189890"/>
                  </a:lnTo>
                  <a:lnTo>
                    <a:pt x="21831" y="190157"/>
                  </a:lnTo>
                  <a:lnTo>
                    <a:pt x="22047" y="190195"/>
                  </a:lnTo>
                  <a:lnTo>
                    <a:pt x="22174" y="190195"/>
                  </a:lnTo>
                  <a:lnTo>
                    <a:pt x="22390" y="190042"/>
                  </a:lnTo>
                  <a:lnTo>
                    <a:pt x="22555" y="189852"/>
                  </a:lnTo>
                  <a:close/>
                </a:path>
                <a:path w="297815" h="394970">
                  <a:moveTo>
                    <a:pt x="23749" y="188798"/>
                  </a:moveTo>
                  <a:lnTo>
                    <a:pt x="23723" y="188518"/>
                  </a:lnTo>
                  <a:lnTo>
                    <a:pt x="23088" y="187972"/>
                  </a:lnTo>
                  <a:lnTo>
                    <a:pt x="22580" y="187642"/>
                  </a:lnTo>
                  <a:lnTo>
                    <a:pt x="22021" y="187388"/>
                  </a:lnTo>
                  <a:lnTo>
                    <a:pt x="21793" y="187274"/>
                  </a:lnTo>
                  <a:lnTo>
                    <a:pt x="21526" y="187388"/>
                  </a:lnTo>
                  <a:lnTo>
                    <a:pt x="21323" y="187845"/>
                  </a:lnTo>
                  <a:lnTo>
                    <a:pt x="21424" y="188112"/>
                  </a:lnTo>
                  <a:lnTo>
                    <a:pt x="22123" y="188429"/>
                  </a:lnTo>
                  <a:lnTo>
                    <a:pt x="22567" y="188709"/>
                  </a:lnTo>
                  <a:lnTo>
                    <a:pt x="23025" y="189115"/>
                  </a:lnTo>
                  <a:lnTo>
                    <a:pt x="23241" y="189153"/>
                  </a:lnTo>
                  <a:lnTo>
                    <a:pt x="23368" y="189153"/>
                  </a:lnTo>
                  <a:lnTo>
                    <a:pt x="23583" y="189001"/>
                  </a:lnTo>
                  <a:lnTo>
                    <a:pt x="23749" y="188798"/>
                  </a:lnTo>
                  <a:close/>
                </a:path>
                <a:path w="297815" h="394970">
                  <a:moveTo>
                    <a:pt x="26136" y="219481"/>
                  </a:moveTo>
                  <a:lnTo>
                    <a:pt x="25209" y="217182"/>
                  </a:lnTo>
                  <a:lnTo>
                    <a:pt x="25209" y="219595"/>
                  </a:lnTo>
                  <a:lnTo>
                    <a:pt x="25209" y="220383"/>
                  </a:lnTo>
                  <a:lnTo>
                    <a:pt x="25133" y="219481"/>
                  </a:lnTo>
                  <a:lnTo>
                    <a:pt x="25209" y="217182"/>
                  </a:lnTo>
                  <a:lnTo>
                    <a:pt x="23977" y="214109"/>
                  </a:lnTo>
                  <a:lnTo>
                    <a:pt x="23977" y="220014"/>
                  </a:lnTo>
                  <a:lnTo>
                    <a:pt x="23050" y="222338"/>
                  </a:lnTo>
                  <a:lnTo>
                    <a:pt x="22898" y="222592"/>
                  </a:lnTo>
                  <a:lnTo>
                    <a:pt x="22733" y="222935"/>
                  </a:lnTo>
                  <a:lnTo>
                    <a:pt x="22542" y="223278"/>
                  </a:lnTo>
                  <a:lnTo>
                    <a:pt x="22313" y="223621"/>
                  </a:lnTo>
                  <a:lnTo>
                    <a:pt x="22174" y="223837"/>
                  </a:lnTo>
                  <a:lnTo>
                    <a:pt x="22237" y="224116"/>
                  </a:lnTo>
                  <a:lnTo>
                    <a:pt x="22174" y="224561"/>
                  </a:lnTo>
                  <a:lnTo>
                    <a:pt x="21501" y="225526"/>
                  </a:lnTo>
                  <a:lnTo>
                    <a:pt x="20599" y="226339"/>
                  </a:lnTo>
                  <a:lnTo>
                    <a:pt x="20408" y="226504"/>
                  </a:lnTo>
                  <a:lnTo>
                    <a:pt x="20396" y="226783"/>
                  </a:lnTo>
                  <a:lnTo>
                    <a:pt x="20561" y="226974"/>
                  </a:lnTo>
                  <a:lnTo>
                    <a:pt x="20777" y="227126"/>
                  </a:lnTo>
                  <a:lnTo>
                    <a:pt x="20904" y="227126"/>
                  </a:lnTo>
                  <a:lnTo>
                    <a:pt x="21209" y="227012"/>
                  </a:lnTo>
                  <a:lnTo>
                    <a:pt x="22212" y="226098"/>
                  </a:lnTo>
                  <a:lnTo>
                    <a:pt x="22758" y="225310"/>
                  </a:lnTo>
                  <a:lnTo>
                    <a:pt x="22085" y="227025"/>
                  </a:lnTo>
                  <a:lnTo>
                    <a:pt x="20485" y="228485"/>
                  </a:lnTo>
                  <a:lnTo>
                    <a:pt x="15074" y="230314"/>
                  </a:lnTo>
                  <a:lnTo>
                    <a:pt x="12611" y="230225"/>
                  </a:lnTo>
                  <a:lnTo>
                    <a:pt x="1193" y="218186"/>
                  </a:lnTo>
                  <a:lnTo>
                    <a:pt x="1625" y="217081"/>
                  </a:lnTo>
                  <a:lnTo>
                    <a:pt x="1498" y="218059"/>
                  </a:lnTo>
                  <a:lnTo>
                    <a:pt x="1663" y="219684"/>
                  </a:lnTo>
                  <a:lnTo>
                    <a:pt x="1866" y="219862"/>
                  </a:lnTo>
                  <a:lnTo>
                    <a:pt x="2387" y="219811"/>
                  </a:lnTo>
                  <a:lnTo>
                    <a:pt x="2578" y="219583"/>
                  </a:lnTo>
                  <a:lnTo>
                    <a:pt x="2413" y="218084"/>
                  </a:lnTo>
                  <a:lnTo>
                    <a:pt x="2578" y="216877"/>
                  </a:lnTo>
                  <a:lnTo>
                    <a:pt x="2768" y="216369"/>
                  </a:lnTo>
                  <a:lnTo>
                    <a:pt x="2908" y="216369"/>
                  </a:lnTo>
                  <a:lnTo>
                    <a:pt x="3098" y="216217"/>
                  </a:lnTo>
                  <a:lnTo>
                    <a:pt x="3200" y="215607"/>
                  </a:lnTo>
                  <a:lnTo>
                    <a:pt x="3302" y="215239"/>
                  </a:lnTo>
                  <a:lnTo>
                    <a:pt x="3416" y="214896"/>
                  </a:lnTo>
                  <a:lnTo>
                    <a:pt x="3492" y="214655"/>
                  </a:lnTo>
                  <a:lnTo>
                    <a:pt x="3886" y="213563"/>
                  </a:lnTo>
                  <a:lnTo>
                    <a:pt x="5702" y="211899"/>
                  </a:lnTo>
                  <a:lnTo>
                    <a:pt x="10629" y="210235"/>
                  </a:lnTo>
                  <a:lnTo>
                    <a:pt x="13436" y="210362"/>
                  </a:lnTo>
                  <a:lnTo>
                    <a:pt x="23977" y="220014"/>
                  </a:lnTo>
                  <a:lnTo>
                    <a:pt x="23977" y="214109"/>
                  </a:lnTo>
                  <a:lnTo>
                    <a:pt x="23736" y="213499"/>
                  </a:lnTo>
                  <a:lnTo>
                    <a:pt x="23291" y="213067"/>
                  </a:lnTo>
                  <a:lnTo>
                    <a:pt x="23291" y="214845"/>
                  </a:lnTo>
                  <a:lnTo>
                    <a:pt x="22771" y="213855"/>
                  </a:lnTo>
                  <a:lnTo>
                    <a:pt x="22987" y="214058"/>
                  </a:lnTo>
                  <a:lnTo>
                    <a:pt x="23291" y="214845"/>
                  </a:lnTo>
                  <a:lnTo>
                    <a:pt x="23291" y="213067"/>
                  </a:lnTo>
                  <a:lnTo>
                    <a:pt x="21437" y="211264"/>
                  </a:lnTo>
                  <a:lnTo>
                    <a:pt x="21437" y="212559"/>
                  </a:lnTo>
                  <a:lnTo>
                    <a:pt x="20777" y="212305"/>
                  </a:lnTo>
                  <a:lnTo>
                    <a:pt x="19659" y="211328"/>
                  </a:lnTo>
                  <a:lnTo>
                    <a:pt x="16281" y="209994"/>
                  </a:lnTo>
                  <a:lnTo>
                    <a:pt x="13474" y="208889"/>
                  </a:lnTo>
                  <a:lnTo>
                    <a:pt x="12814" y="208864"/>
                  </a:lnTo>
                  <a:lnTo>
                    <a:pt x="11112" y="208216"/>
                  </a:lnTo>
                  <a:lnTo>
                    <a:pt x="12255" y="208064"/>
                  </a:lnTo>
                  <a:lnTo>
                    <a:pt x="20332" y="211467"/>
                  </a:lnTo>
                  <a:lnTo>
                    <a:pt x="21437" y="212559"/>
                  </a:lnTo>
                  <a:lnTo>
                    <a:pt x="21437" y="211264"/>
                  </a:lnTo>
                  <a:lnTo>
                    <a:pt x="20904" y="210731"/>
                  </a:lnTo>
                  <a:lnTo>
                    <a:pt x="12230" y="207073"/>
                  </a:lnTo>
                  <a:lnTo>
                    <a:pt x="8026" y="207606"/>
                  </a:lnTo>
                  <a:lnTo>
                    <a:pt x="8026" y="208597"/>
                  </a:lnTo>
                  <a:lnTo>
                    <a:pt x="6489" y="209118"/>
                  </a:lnTo>
                  <a:lnTo>
                    <a:pt x="6921" y="208724"/>
                  </a:lnTo>
                  <a:lnTo>
                    <a:pt x="8026" y="208597"/>
                  </a:lnTo>
                  <a:lnTo>
                    <a:pt x="8026" y="207606"/>
                  </a:lnTo>
                  <a:lnTo>
                    <a:pt x="6616" y="207772"/>
                  </a:lnTo>
                  <a:lnTo>
                    <a:pt x="4318" y="209854"/>
                  </a:lnTo>
                  <a:lnTo>
                    <a:pt x="3390" y="210159"/>
                  </a:lnTo>
                  <a:lnTo>
                    <a:pt x="3060" y="210972"/>
                  </a:lnTo>
                  <a:lnTo>
                    <a:pt x="2870" y="211150"/>
                  </a:lnTo>
                  <a:lnTo>
                    <a:pt x="1879" y="212039"/>
                  </a:lnTo>
                  <a:lnTo>
                    <a:pt x="1003" y="213296"/>
                  </a:lnTo>
                  <a:lnTo>
                    <a:pt x="533" y="214477"/>
                  </a:lnTo>
                  <a:lnTo>
                    <a:pt x="431" y="214718"/>
                  </a:lnTo>
                  <a:lnTo>
                    <a:pt x="330" y="215011"/>
                  </a:lnTo>
                  <a:lnTo>
                    <a:pt x="241" y="215239"/>
                  </a:lnTo>
                  <a:lnTo>
                    <a:pt x="355" y="215506"/>
                  </a:lnTo>
                  <a:lnTo>
                    <a:pt x="596" y="215595"/>
                  </a:lnTo>
                  <a:lnTo>
                    <a:pt x="749" y="215620"/>
                  </a:lnTo>
                  <a:lnTo>
                    <a:pt x="939" y="215620"/>
                  </a:lnTo>
                  <a:lnTo>
                    <a:pt x="0" y="218147"/>
                  </a:lnTo>
                  <a:lnTo>
                    <a:pt x="203" y="220853"/>
                  </a:lnTo>
                  <a:lnTo>
                    <a:pt x="215" y="221043"/>
                  </a:lnTo>
                  <a:lnTo>
                    <a:pt x="3149" y="226504"/>
                  </a:lnTo>
                  <a:lnTo>
                    <a:pt x="5651" y="228676"/>
                  </a:lnTo>
                  <a:lnTo>
                    <a:pt x="10795" y="230695"/>
                  </a:lnTo>
                  <a:lnTo>
                    <a:pt x="11125" y="230695"/>
                  </a:lnTo>
                  <a:lnTo>
                    <a:pt x="12255" y="230911"/>
                  </a:lnTo>
                  <a:lnTo>
                    <a:pt x="14389" y="230911"/>
                  </a:lnTo>
                  <a:lnTo>
                    <a:pt x="14986" y="231140"/>
                  </a:lnTo>
                  <a:lnTo>
                    <a:pt x="15976" y="230822"/>
                  </a:lnTo>
                  <a:lnTo>
                    <a:pt x="16522" y="230733"/>
                  </a:lnTo>
                  <a:lnTo>
                    <a:pt x="18376" y="230733"/>
                  </a:lnTo>
                  <a:lnTo>
                    <a:pt x="20853" y="229323"/>
                  </a:lnTo>
                  <a:lnTo>
                    <a:pt x="21031" y="229260"/>
                  </a:lnTo>
                  <a:lnTo>
                    <a:pt x="21297" y="229069"/>
                  </a:lnTo>
                  <a:lnTo>
                    <a:pt x="22301" y="228498"/>
                  </a:lnTo>
                  <a:lnTo>
                    <a:pt x="22466" y="228498"/>
                  </a:lnTo>
                  <a:lnTo>
                    <a:pt x="22796" y="227647"/>
                  </a:lnTo>
                  <a:lnTo>
                    <a:pt x="23241" y="227241"/>
                  </a:lnTo>
                  <a:lnTo>
                    <a:pt x="24193" y="224815"/>
                  </a:lnTo>
                  <a:lnTo>
                    <a:pt x="24523" y="225044"/>
                  </a:lnTo>
                  <a:lnTo>
                    <a:pt x="24650" y="225056"/>
                  </a:lnTo>
                  <a:lnTo>
                    <a:pt x="24828" y="225056"/>
                  </a:lnTo>
                  <a:lnTo>
                    <a:pt x="24993" y="224955"/>
                  </a:lnTo>
                  <a:lnTo>
                    <a:pt x="26136" y="222313"/>
                  </a:lnTo>
                  <a:lnTo>
                    <a:pt x="26136" y="219481"/>
                  </a:lnTo>
                  <a:close/>
                </a:path>
                <a:path w="297815" h="394970">
                  <a:moveTo>
                    <a:pt x="40195" y="204089"/>
                  </a:moveTo>
                  <a:lnTo>
                    <a:pt x="40030" y="203911"/>
                  </a:lnTo>
                  <a:lnTo>
                    <a:pt x="39865" y="203720"/>
                  </a:lnTo>
                  <a:lnTo>
                    <a:pt x="39573" y="203720"/>
                  </a:lnTo>
                  <a:lnTo>
                    <a:pt x="39281" y="203974"/>
                  </a:lnTo>
                  <a:lnTo>
                    <a:pt x="39052" y="203974"/>
                  </a:lnTo>
                  <a:lnTo>
                    <a:pt x="38684" y="203657"/>
                  </a:lnTo>
                  <a:lnTo>
                    <a:pt x="38404" y="203682"/>
                  </a:lnTo>
                  <a:lnTo>
                    <a:pt x="38074" y="204063"/>
                  </a:lnTo>
                  <a:lnTo>
                    <a:pt x="38100" y="204355"/>
                  </a:lnTo>
                  <a:lnTo>
                    <a:pt x="38290" y="204508"/>
                  </a:lnTo>
                  <a:lnTo>
                    <a:pt x="38544" y="204736"/>
                  </a:lnTo>
                  <a:lnTo>
                    <a:pt x="38874" y="204851"/>
                  </a:lnTo>
                  <a:lnTo>
                    <a:pt x="39192" y="204851"/>
                  </a:lnTo>
                  <a:lnTo>
                    <a:pt x="39484" y="204851"/>
                  </a:lnTo>
                  <a:lnTo>
                    <a:pt x="39776" y="204749"/>
                  </a:lnTo>
                  <a:lnTo>
                    <a:pt x="40005" y="204546"/>
                  </a:lnTo>
                  <a:lnTo>
                    <a:pt x="40182" y="204381"/>
                  </a:lnTo>
                  <a:lnTo>
                    <a:pt x="40195" y="204089"/>
                  </a:lnTo>
                  <a:close/>
                </a:path>
                <a:path w="297815" h="394970">
                  <a:moveTo>
                    <a:pt x="70421" y="13716"/>
                  </a:moveTo>
                  <a:lnTo>
                    <a:pt x="70408" y="13423"/>
                  </a:lnTo>
                  <a:lnTo>
                    <a:pt x="62687" y="6223"/>
                  </a:lnTo>
                  <a:lnTo>
                    <a:pt x="56197" y="0"/>
                  </a:lnTo>
                  <a:lnTo>
                    <a:pt x="54889" y="0"/>
                  </a:lnTo>
                  <a:lnTo>
                    <a:pt x="62064" y="6870"/>
                  </a:lnTo>
                  <a:lnTo>
                    <a:pt x="69697" y="14008"/>
                  </a:lnTo>
                  <a:lnTo>
                    <a:pt x="70040" y="14046"/>
                  </a:lnTo>
                  <a:lnTo>
                    <a:pt x="70243" y="13893"/>
                  </a:lnTo>
                  <a:lnTo>
                    <a:pt x="70421" y="13716"/>
                  </a:lnTo>
                  <a:close/>
                </a:path>
                <a:path w="297815" h="394970">
                  <a:moveTo>
                    <a:pt x="70662" y="15481"/>
                  </a:moveTo>
                  <a:lnTo>
                    <a:pt x="70637" y="15201"/>
                  </a:lnTo>
                  <a:lnTo>
                    <a:pt x="70243" y="14884"/>
                  </a:lnTo>
                  <a:lnTo>
                    <a:pt x="69951" y="14909"/>
                  </a:lnTo>
                  <a:lnTo>
                    <a:pt x="69608" y="15341"/>
                  </a:lnTo>
                  <a:lnTo>
                    <a:pt x="61976" y="8432"/>
                  </a:lnTo>
                  <a:lnTo>
                    <a:pt x="53187" y="0"/>
                  </a:lnTo>
                  <a:lnTo>
                    <a:pt x="51892" y="0"/>
                  </a:lnTo>
                  <a:lnTo>
                    <a:pt x="53581" y="1638"/>
                  </a:lnTo>
                  <a:lnTo>
                    <a:pt x="61366" y="9080"/>
                  </a:lnTo>
                  <a:lnTo>
                    <a:pt x="69075" y="16268"/>
                  </a:lnTo>
                  <a:lnTo>
                    <a:pt x="69253" y="16433"/>
                  </a:lnTo>
                  <a:lnTo>
                    <a:pt x="69380" y="16522"/>
                  </a:lnTo>
                  <a:lnTo>
                    <a:pt x="69570" y="16548"/>
                  </a:lnTo>
                  <a:lnTo>
                    <a:pt x="69697" y="16548"/>
                  </a:lnTo>
                  <a:lnTo>
                    <a:pt x="69900" y="16395"/>
                  </a:lnTo>
                  <a:lnTo>
                    <a:pt x="70078" y="16205"/>
                  </a:lnTo>
                  <a:lnTo>
                    <a:pt x="70307" y="15913"/>
                  </a:lnTo>
                  <a:lnTo>
                    <a:pt x="70497" y="15684"/>
                  </a:lnTo>
                  <a:lnTo>
                    <a:pt x="70662" y="15481"/>
                  </a:lnTo>
                  <a:close/>
                </a:path>
                <a:path w="297815" h="394970">
                  <a:moveTo>
                    <a:pt x="95402" y="143954"/>
                  </a:moveTo>
                  <a:lnTo>
                    <a:pt x="95275" y="143675"/>
                  </a:lnTo>
                  <a:lnTo>
                    <a:pt x="95148" y="143370"/>
                  </a:lnTo>
                  <a:lnTo>
                    <a:pt x="94881" y="143116"/>
                  </a:lnTo>
                  <a:lnTo>
                    <a:pt x="94551" y="142989"/>
                  </a:lnTo>
                  <a:lnTo>
                    <a:pt x="94081" y="142798"/>
                  </a:lnTo>
                  <a:lnTo>
                    <a:pt x="93573" y="142887"/>
                  </a:lnTo>
                  <a:lnTo>
                    <a:pt x="93230" y="143192"/>
                  </a:lnTo>
                  <a:lnTo>
                    <a:pt x="93052" y="143357"/>
                  </a:lnTo>
                  <a:lnTo>
                    <a:pt x="92976" y="143573"/>
                  </a:lnTo>
                  <a:lnTo>
                    <a:pt x="92887" y="143814"/>
                  </a:lnTo>
                  <a:lnTo>
                    <a:pt x="93002" y="144068"/>
                  </a:lnTo>
                  <a:lnTo>
                    <a:pt x="93230" y="144170"/>
                  </a:lnTo>
                  <a:lnTo>
                    <a:pt x="93395" y="144195"/>
                  </a:lnTo>
                  <a:lnTo>
                    <a:pt x="93573" y="144195"/>
                  </a:lnTo>
                  <a:lnTo>
                    <a:pt x="93751" y="144081"/>
                  </a:lnTo>
                  <a:lnTo>
                    <a:pt x="93853" y="143852"/>
                  </a:lnTo>
                  <a:lnTo>
                    <a:pt x="94056" y="143764"/>
                  </a:lnTo>
                  <a:lnTo>
                    <a:pt x="94322" y="143878"/>
                  </a:lnTo>
                  <a:lnTo>
                    <a:pt x="94449" y="144043"/>
                  </a:lnTo>
                  <a:lnTo>
                    <a:pt x="94462" y="144170"/>
                  </a:lnTo>
                  <a:lnTo>
                    <a:pt x="94361" y="144399"/>
                  </a:lnTo>
                  <a:lnTo>
                    <a:pt x="94488" y="144665"/>
                  </a:lnTo>
                  <a:lnTo>
                    <a:pt x="94716" y="144754"/>
                  </a:lnTo>
                  <a:lnTo>
                    <a:pt x="94881" y="144792"/>
                  </a:lnTo>
                  <a:lnTo>
                    <a:pt x="95059" y="144792"/>
                  </a:lnTo>
                  <a:lnTo>
                    <a:pt x="95237" y="144678"/>
                  </a:lnTo>
                  <a:lnTo>
                    <a:pt x="95300" y="144500"/>
                  </a:lnTo>
                  <a:lnTo>
                    <a:pt x="95402" y="144246"/>
                  </a:lnTo>
                  <a:lnTo>
                    <a:pt x="95402" y="143954"/>
                  </a:lnTo>
                  <a:close/>
                </a:path>
                <a:path w="297815" h="394970">
                  <a:moveTo>
                    <a:pt x="95719" y="146481"/>
                  </a:moveTo>
                  <a:lnTo>
                    <a:pt x="95389" y="145821"/>
                  </a:lnTo>
                  <a:lnTo>
                    <a:pt x="94742" y="145542"/>
                  </a:lnTo>
                  <a:lnTo>
                    <a:pt x="94437" y="145427"/>
                  </a:lnTo>
                  <a:lnTo>
                    <a:pt x="94119" y="145415"/>
                  </a:lnTo>
                  <a:lnTo>
                    <a:pt x="93827" y="145516"/>
                  </a:lnTo>
                  <a:lnTo>
                    <a:pt x="93510" y="145618"/>
                  </a:lnTo>
                  <a:lnTo>
                    <a:pt x="93268" y="145846"/>
                  </a:lnTo>
                  <a:lnTo>
                    <a:pt x="93167" y="146113"/>
                  </a:lnTo>
                  <a:lnTo>
                    <a:pt x="94068" y="146392"/>
                  </a:lnTo>
                  <a:lnTo>
                    <a:pt x="94208" y="146342"/>
                  </a:lnTo>
                  <a:lnTo>
                    <a:pt x="94399" y="146392"/>
                  </a:lnTo>
                  <a:lnTo>
                    <a:pt x="94602" y="146469"/>
                  </a:lnTo>
                  <a:lnTo>
                    <a:pt x="94653" y="146735"/>
                  </a:lnTo>
                  <a:lnTo>
                    <a:pt x="94564" y="146977"/>
                  </a:lnTo>
                  <a:lnTo>
                    <a:pt x="94678" y="147231"/>
                  </a:lnTo>
                  <a:lnTo>
                    <a:pt x="94907" y="147332"/>
                  </a:lnTo>
                  <a:lnTo>
                    <a:pt x="95072" y="147358"/>
                  </a:lnTo>
                  <a:lnTo>
                    <a:pt x="95250" y="147358"/>
                  </a:lnTo>
                  <a:lnTo>
                    <a:pt x="95427" y="147243"/>
                  </a:lnTo>
                  <a:lnTo>
                    <a:pt x="95491" y="147066"/>
                  </a:lnTo>
                  <a:lnTo>
                    <a:pt x="95719" y="146481"/>
                  </a:lnTo>
                  <a:close/>
                </a:path>
                <a:path w="297815" h="394970">
                  <a:moveTo>
                    <a:pt x="98336" y="143751"/>
                  </a:moveTo>
                  <a:lnTo>
                    <a:pt x="97853" y="143167"/>
                  </a:lnTo>
                  <a:lnTo>
                    <a:pt x="97193" y="143040"/>
                  </a:lnTo>
                  <a:lnTo>
                    <a:pt x="96608" y="142913"/>
                  </a:lnTo>
                  <a:lnTo>
                    <a:pt x="96062" y="143217"/>
                  </a:lnTo>
                  <a:lnTo>
                    <a:pt x="95859" y="143700"/>
                  </a:lnTo>
                  <a:lnTo>
                    <a:pt x="95770" y="143941"/>
                  </a:lnTo>
                  <a:lnTo>
                    <a:pt x="95885" y="144208"/>
                  </a:lnTo>
                  <a:lnTo>
                    <a:pt x="96342" y="144386"/>
                  </a:lnTo>
                  <a:lnTo>
                    <a:pt x="96608" y="144272"/>
                  </a:lnTo>
                  <a:lnTo>
                    <a:pt x="96697" y="144043"/>
                  </a:lnTo>
                  <a:lnTo>
                    <a:pt x="96862" y="143903"/>
                  </a:lnTo>
                  <a:lnTo>
                    <a:pt x="97015" y="143929"/>
                  </a:lnTo>
                  <a:lnTo>
                    <a:pt x="97231" y="143979"/>
                  </a:lnTo>
                  <a:lnTo>
                    <a:pt x="97358" y="144259"/>
                  </a:lnTo>
                  <a:lnTo>
                    <a:pt x="97269" y="144538"/>
                  </a:lnTo>
                  <a:lnTo>
                    <a:pt x="97383" y="144805"/>
                  </a:lnTo>
                  <a:lnTo>
                    <a:pt x="97612" y="144894"/>
                  </a:lnTo>
                  <a:lnTo>
                    <a:pt x="97777" y="144919"/>
                  </a:lnTo>
                  <a:lnTo>
                    <a:pt x="97967" y="144919"/>
                  </a:lnTo>
                  <a:lnTo>
                    <a:pt x="98132" y="144805"/>
                  </a:lnTo>
                  <a:lnTo>
                    <a:pt x="98196" y="144627"/>
                  </a:lnTo>
                  <a:lnTo>
                    <a:pt x="98259" y="144310"/>
                  </a:lnTo>
                  <a:lnTo>
                    <a:pt x="98298" y="144106"/>
                  </a:lnTo>
                  <a:lnTo>
                    <a:pt x="98336" y="143751"/>
                  </a:lnTo>
                  <a:close/>
                </a:path>
                <a:path w="297815" h="394970">
                  <a:moveTo>
                    <a:pt x="98615" y="146608"/>
                  </a:moveTo>
                  <a:lnTo>
                    <a:pt x="98285" y="145935"/>
                  </a:lnTo>
                  <a:lnTo>
                    <a:pt x="97637" y="145669"/>
                  </a:lnTo>
                  <a:lnTo>
                    <a:pt x="97332" y="145554"/>
                  </a:lnTo>
                  <a:lnTo>
                    <a:pt x="97015" y="145554"/>
                  </a:lnTo>
                  <a:lnTo>
                    <a:pt x="96012" y="146443"/>
                  </a:lnTo>
                  <a:lnTo>
                    <a:pt x="96012" y="146697"/>
                  </a:lnTo>
                  <a:lnTo>
                    <a:pt x="96227" y="146900"/>
                  </a:lnTo>
                  <a:lnTo>
                    <a:pt x="96659" y="146900"/>
                  </a:lnTo>
                  <a:lnTo>
                    <a:pt x="96824" y="146773"/>
                  </a:lnTo>
                  <a:lnTo>
                    <a:pt x="96977" y="146519"/>
                  </a:lnTo>
                  <a:lnTo>
                    <a:pt x="97104" y="146481"/>
                  </a:lnTo>
                  <a:lnTo>
                    <a:pt x="97307" y="146519"/>
                  </a:lnTo>
                  <a:lnTo>
                    <a:pt x="97485" y="146596"/>
                  </a:lnTo>
                  <a:lnTo>
                    <a:pt x="97548" y="146862"/>
                  </a:lnTo>
                  <a:lnTo>
                    <a:pt x="97459" y="147104"/>
                  </a:lnTo>
                  <a:lnTo>
                    <a:pt x="97574" y="147358"/>
                  </a:lnTo>
                  <a:lnTo>
                    <a:pt x="97802" y="147459"/>
                  </a:lnTo>
                  <a:lnTo>
                    <a:pt x="97967" y="147485"/>
                  </a:lnTo>
                  <a:lnTo>
                    <a:pt x="98145" y="147485"/>
                  </a:lnTo>
                  <a:lnTo>
                    <a:pt x="98323" y="147370"/>
                  </a:lnTo>
                  <a:lnTo>
                    <a:pt x="98386" y="147193"/>
                  </a:lnTo>
                  <a:lnTo>
                    <a:pt x="98615" y="146608"/>
                  </a:lnTo>
                  <a:close/>
                </a:path>
                <a:path w="297815" h="394970">
                  <a:moveTo>
                    <a:pt x="106997" y="147320"/>
                  </a:moveTo>
                  <a:lnTo>
                    <a:pt x="106921" y="144919"/>
                  </a:lnTo>
                  <a:lnTo>
                    <a:pt x="106705" y="144449"/>
                  </a:lnTo>
                  <a:lnTo>
                    <a:pt x="105930" y="142659"/>
                  </a:lnTo>
                  <a:lnTo>
                    <a:pt x="105930" y="147078"/>
                  </a:lnTo>
                  <a:lnTo>
                    <a:pt x="104406" y="150964"/>
                  </a:lnTo>
                  <a:lnTo>
                    <a:pt x="102908" y="152463"/>
                  </a:lnTo>
                  <a:lnTo>
                    <a:pt x="98412" y="154432"/>
                  </a:lnTo>
                  <a:lnTo>
                    <a:pt x="95389" y="154432"/>
                  </a:lnTo>
                  <a:lnTo>
                    <a:pt x="85407" y="143751"/>
                  </a:lnTo>
                  <a:lnTo>
                    <a:pt x="86956" y="139839"/>
                  </a:lnTo>
                  <a:lnTo>
                    <a:pt x="87185" y="139509"/>
                  </a:lnTo>
                  <a:lnTo>
                    <a:pt x="87884" y="138874"/>
                  </a:lnTo>
                  <a:lnTo>
                    <a:pt x="88061" y="138722"/>
                  </a:lnTo>
                  <a:lnTo>
                    <a:pt x="88226" y="138569"/>
                  </a:lnTo>
                  <a:lnTo>
                    <a:pt x="88976" y="137896"/>
                  </a:lnTo>
                  <a:lnTo>
                    <a:pt x="91935" y="136893"/>
                  </a:lnTo>
                  <a:lnTo>
                    <a:pt x="91592" y="136893"/>
                  </a:lnTo>
                  <a:lnTo>
                    <a:pt x="93357" y="136613"/>
                  </a:lnTo>
                  <a:lnTo>
                    <a:pt x="95935" y="136613"/>
                  </a:lnTo>
                  <a:lnTo>
                    <a:pt x="97396" y="136893"/>
                  </a:lnTo>
                  <a:lnTo>
                    <a:pt x="101358" y="138455"/>
                  </a:lnTo>
                  <a:lnTo>
                    <a:pt x="103403" y="140220"/>
                  </a:lnTo>
                  <a:lnTo>
                    <a:pt x="105664" y="144449"/>
                  </a:lnTo>
                  <a:lnTo>
                    <a:pt x="105778" y="144640"/>
                  </a:lnTo>
                  <a:lnTo>
                    <a:pt x="105892" y="146126"/>
                  </a:lnTo>
                  <a:lnTo>
                    <a:pt x="105930" y="147078"/>
                  </a:lnTo>
                  <a:lnTo>
                    <a:pt x="105930" y="142659"/>
                  </a:lnTo>
                  <a:lnTo>
                    <a:pt x="104749" y="139903"/>
                  </a:lnTo>
                  <a:lnTo>
                    <a:pt x="102298" y="137617"/>
                  </a:lnTo>
                  <a:lnTo>
                    <a:pt x="95021" y="134747"/>
                  </a:lnTo>
                  <a:lnTo>
                    <a:pt x="90944" y="135331"/>
                  </a:lnTo>
                  <a:lnTo>
                    <a:pt x="90944" y="136283"/>
                  </a:lnTo>
                  <a:lnTo>
                    <a:pt x="90690" y="136359"/>
                  </a:lnTo>
                  <a:lnTo>
                    <a:pt x="90944" y="136283"/>
                  </a:lnTo>
                  <a:lnTo>
                    <a:pt x="90944" y="135331"/>
                  </a:lnTo>
                  <a:lnTo>
                    <a:pt x="90411" y="135394"/>
                  </a:lnTo>
                  <a:lnTo>
                    <a:pt x="88519" y="137096"/>
                  </a:lnTo>
                  <a:lnTo>
                    <a:pt x="88277" y="137172"/>
                  </a:lnTo>
                  <a:lnTo>
                    <a:pt x="86321" y="138963"/>
                  </a:lnTo>
                  <a:lnTo>
                    <a:pt x="86156" y="139382"/>
                  </a:lnTo>
                  <a:lnTo>
                    <a:pt x="85737" y="139992"/>
                  </a:lnTo>
                  <a:lnTo>
                    <a:pt x="85178" y="141414"/>
                  </a:lnTo>
                  <a:lnTo>
                    <a:pt x="85280" y="141655"/>
                  </a:lnTo>
                  <a:lnTo>
                    <a:pt x="84467" y="143751"/>
                  </a:lnTo>
                  <a:lnTo>
                    <a:pt x="89636" y="153200"/>
                  </a:lnTo>
                  <a:lnTo>
                    <a:pt x="89814" y="153200"/>
                  </a:lnTo>
                  <a:lnTo>
                    <a:pt x="93738" y="154749"/>
                  </a:lnTo>
                  <a:lnTo>
                    <a:pt x="95326" y="155041"/>
                  </a:lnTo>
                  <a:lnTo>
                    <a:pt x="98425" y="155041"/>
                  </a:lnTo>
                  <a:lnTo>
                    <a:pt x="99923" y="154749"/>
                  </a:lnTo>
                  <a:lnTo>
                    <a:pt x="100647" y="154432"/>
                  </a:lnTo>
                  <a:lnTo>
                    <a:pt x="103492" y="153200"/>
                  </a:lnTo>
                  <a:lnTo>
                    <a:pt x="105156" y="151523"/>
                  </a:lnTo>
                  <a:lnTo>
                    <a:pt x="105854" y="149720"/>
                  </a:lnTo>
                  <a:lnTo>
                    <a:pt x="106095" y="149606"/>
                  </a:lnTo>
                  <a:lnTo>
                    <a:pt x="106997" y="147320"/>
                  </a:lnTo>
                  <a:close/>
                </a:path>
                <a:path w="297815" h="394970">
                  <a:moveTo>
                    <a:pt x="145834" y="341795"/>
                  </a:moveTo>
                  <a:lnTo>
                    <a:pt x="145796" y="341668"/>
                  </a:lnTo>
                  <a:lnTo>
                    <a:pt x="145719" y="341541"/>
                  </a:lnTo>
                  <a:lnTo>
                    <a:pt x="145542" y="341477"/>
                  </a:lnTo>
                  <a:lnTo>
                    <a:pt x="145211" y="341185"/>
                  </a:lnTo>
                  <a:lnTo>
                    <a:pt x="144640" y="341096"/>
                  </a:lnTo>
                  <a:lnTo>
                    <a:pt x="144195" y="341274"/>
                  </a:lnTo>
                  <a:lnTo>
                    <a:pt x="143967" y="341376"/>
                  </a:lnTo>
                  <a:lnTo>
                    <a:pt x="143776" y="341579"/>
                  </a:lnTo>
                  <a:lnTo>
                    <a:pt x="143738" y="341820"/>
                  </a:lnTo>
                  <a:lnTo>
                    <a:pt x="143675" y="342277"/>
                  </a:lnTo>
                  <a:lnTo>
                    <a:pt x="144005" y="342773"/>
                  </a:lnTo>
                  <a:lnTo>
                    <a:pt x="144272" y="343014"/>
                  </a:lnTo>
                  <a:lnTo>
                    <a:pt x="144437" y="343141"/>
                  </a:lnTo>
                  <a:lnTo>
                    <a:pt x="144640" y="343179"/>
                  </a:lnTo>
                  <a:lnTo>
                    <a:pt x="144767" y="343179"/>
                  </a:lnTo>
                  <a:lnTo>
                    <a:pt x="144945" y="343065"/>
                  </a:lnTo>
                  <a:lnTo>
                    <a:pt x="145237" y="342798"/>
                  </a:lnTo>
                  <a:lnTo>
                    <a:pt x="145605" y="342353"/>
                  </a:lnTo>
                  <a:lnTo>
                    <a:pt x="145707" y="342087"/>
                  </a:lnTo>
                  <a:lnTo>
                    <a:pt x="145821" y="341960"/>
                  </a:lnTo>
                  <a:lnTo>
                    <a:pt x="145834" y="341795"/>
                  </a:lnTo>
                  <a:close/>
                </a:path>
                <a:path w="297815" h="394970">
                  <a:moveTo>
                    <a:pt x="154317" y="341630"/>
                  </a:moveTo>
                  <a:lnTo>
                    <a:pt x="154292" y="341337"/>
                  </a:lnTo>
                  <a:lnTo>
                    <a:pt x="153606" y="340741"/>
                  </a:lnTo>
                  <a:lnTo>
                    <a:pt x="152857" y="340715"/>
                  </a:lnTo>
                  <a:lnTo>
                    <a:pt x="152387" y="341134"/>
                  </a:lnTo>
                  <a:lnTo>
                    <a:pt x="152209" y="341299"/>
                  </a:lnTo>
                  <a:lnTo>
                    <a:pt x="152196" y="341591"/>
                  </a:lnTo>
                  <a:lnTo>
                    <a:pt x="152361" y="341769"/>
                  </a:lnTo>
                  <a:lnTo>
                    <a:pt x="152527" y="341972"/>
                  </a:lnTo>
                  <a:lnTo>
                    <a:pt x="152819" y="341972"/>
                  </a:lnTo>
                  <a:lnTo>
                    <a:pt x="153098" y="341706"/>
                  </a:lnTo>
                  <a:lnTo>
                    <a:pt x="153339" y="341706"/>
                  </a:lnTo>
                  <a:lnTo>
                    <a:pt x="153593" y="341934"/>
                  </a:lnTo>
                  <a:lnTo>
                    <a:pt x="153809" y="341972"/>
                  </a:lnTo>
                  <a:lnTo>
                    <a:pt x="153936" y="341972"/>
                  </a:lnTo>
                  <a:lnTo>
                    <a:pt x="154152" y="341820"/>
                  </a:lnTo>
                  <a:lnTo>
                    <a:pt x="154317" y="341630"/>
                  </a:lnTo>
                  <a:close/>
                </a:path>
                <a:path w="297815" h="394970">
                  <a:moveTo>
                    <a:pt x="157848" y="346748"/>
                  </a:moveTo>
                  <a:lnTo>
                    <a:pt x="157734" y="346494"/>
                  </a:lnTo>
                  <a:lnTo>
                    <a:pt x="157492" y="346392"/>
                  </a:lnTo>
                  <a:lnTo>
                    <a:pt x="157264" y="346290"/>
                  </a:lnTo>
                  <a:lnTo>
                    <a:pt x="157010" y="346417"/>
                  </a:lnTo>
                  <a:lnTo>
                    <a:pt x="156857" y="346773"/>
                  </a:lnTo>
                  <a:lnTo>
                    <a:pt x="156616" y="347091"/>
                  </a:lnTo>
                  <a:lnTo>
                    <a:pt x="156349" y="347345"/>
                  </a:lnTo>
                  <a:lnTo>
                    <a:pt x="156159" y="347510"/>
                  </a:lnTo>
                  <a:lnTo>
                    <a:pt x="156146" y="347789"/>
                  </a:lnTo>
                  <a:lnTo>
                    <a:pt x="156311" y="347980"/>
                  </a:lnTo>
                  <a:lnTo>
                    <a:pt x="156527" y="348132"/>
                  </a:lnTo>
                  <a:lnTo>
                    <a:pt x="156654" y="348132"/>
                  </a:lnTo>
                  <a:lnTo>
                    <a:pt x="156959" y="348018"/>
                  </a:lnTo>
                  <a:lnTo>
                    <a:pt x="157251" y="347751"/>
                  </a:lnTo>
                  <a:lnTo>
                    <a:pt x="157619" y="347306"/>
                  </a:lnTo>
                  <a:lnTo>
                    <a:pt x="157746" y="346989"/>
                  </a:lnTo>
                  <a:lnTo>
                    <a:pt x="157848" y="346748"/>
                  </a:lnTo>
                  <a:close/>
                </a:path>
                <a:path w="297815" h="394970">
                  <a:moveTo>
                    <a:pt x="163855" y="325767"/>
                  </a:moveTo>
                  <a:lnTo>
                    <a:pt x="163703" y="325602"/>
                  </a:lnTo>
                  <a:lnTo>
                    <a:pt x="163525" y="325399"/>
                  </a:lnTo>
                  <a:lnTo>
                    <a:pt x="163334" y="325081"/>
                  </a:lnTo>
                  <a:lnTo>
                    <a:pt x="163360" y="324827"/>
                  </a:lnTo>
                  <a:lnTo>
                    <a:pt x="163182" y="324599"/>
                  </a:lnTo>
                  <a:lnTo>
                    <a:pt x="162674" y="324548"/>
                  </a:lnTo>
                  <a:lnTo>
                    <a:pt x="162509" y="324688"/>
                  </a:lnTo>
                  <a:lnTo>
                    <a:pt x="162356" y="324942"/>
                  </a:lnTo>
                  <a:lnTo>
                    <a:pt x="162306" y="325081"/>
                  </a:lnTo>
                  <a:lnTo>
                    <a:pt x="162229" y="325323"/>
                  </a:lnTo>
                  <a:lnTo>
                    <a:pt x="162369" y="325577"/>
                  </a:lnTo>
                  <a:lnTo>
                    <a:pt x="162496" y="325628"/>
                  </a:lnTo>
                  <a:lnTo>
                    <a:pt x="162610" y="325793"/>
                  </a:lnTo>
                  <a:lnTo>
                    <a:pt x="162471" y="325970"/>
                  </a:lnTo>
                  <a:lnTo>
                    <a:pt x="162483" y="326263"/>
                  </a:lnTo>
                  <a:lnTo>
                    <a:pt x="162775" y="326517"/>
                  </a:lnTo>
                  <a:lnTo>
                    <a:pt x="162991" y="326542"/>
                  </a:lnTo>
                  <a:lnTo>
                    <a:pt x="163271" y="326542"/>
                  </a:lnTo>
                  <a:lnTo>
                    <a:pt x="163639" y="326212"/>
                  </a:lnTo>
                  <a:lnTo>
                    <a:pt x="163830" y="326047"/>
                  </a:lnTo>
                  <a:lnTo>
                    <a:pt x="163855" y="325767"/>
                  </a:lnTo>
                  <a:close/>
                </a:path>
                <a:path w="297815" h="394970">
                  <a:moveTo>
                    <a:pt x="179489" y="390880"/>
                  </a:moveTo>
                  <a:lnTo>
                    <a:pt x="179451" y="390601"/>
                  </a:lnTo>
                  <a:lnTo>
                    <a:pt x="179057" y="390283"/>
                  </a:lnTo>
                  <a:lnTo>
                    <a:pt x="178765" y="390321"/>
                  </a:lnTo>
                  <a:lnTo>
                    <a:pt x="178498" y="390652"/>
                  </a:lnTo>
                  <a:lnTo>
                    <a:pt x="178308" y="390817"/>
                  </a:lnTo>
                  <a:lnTo>
                    <a:pt x="178168" y="391020"/>
                  </a:lnTo>
                  <a:lnTo>
                    <a:pt x="178231" y="391299"/>
                  </a:lnTo>
                  <a:lnTo>
                    <a:pt x="178523" y="391502"/>
                  </a:lnTo>
                  <a:lnTo>
                    <a:pt x="178689" y="391528"/>
                  </a:lnTo>
                  <a:lnTo>
                    <a:pt x="178981" y="391528"/>
                  </a:lnTo>
                  <a:lnTo>
                    <a:pt x="179209" y="391223"/>
                  </a:lnTo>
                  <a:lnTo>
                    <a:pt x="179489" y="390880"/>
                  </a:lnTo>
                  <a:close/>
                </a:path>
                <a:path w="297815" h="394970">
                  <a:moveTo>
                    <a:pt x="193192" y="381469"/>
                  </a:moveTo>
                  <a:lnTo>
                    <a:pt x="192862" y="380809"/>
                  </a:lnTo>
                  <a:lnTo>
                    <a:pt x="192214" y="380530"/>
                  </a:lnTo>
                  <a:lnTo>
                    <a:pt x="191554" y="380276"/>
                  </a:lnTo>
                  <a:lnTo>
                    <a:pt x="190855" y="380542"/>
                  </a:lnTo>
                  <a:lnTo>
                    <a:pt x="190538" y="381355"/>
                  </a:lnTo>
                  <a:lnTo>
                    <a:pt x="190652" y="381622"/>
                  </a:lnTo>
                  <a:lnTo>
                    <a:pt x="190881" y="381711"/>
                  </a:lnTo>
                  <a:lnTo>
                    <a:pt x="191122" y="381825"/>
                  </a:lnTo>
                  <a:lnTo>
                    <a:pt x="191376" y="381698"/>
                  </a:lnTo>
                  <a:lnTo>
                    <a:pt x="191503" y="381368"/>
                  </a:lnTo>
                  <a:lnTo>
                    <a:pt x="191693" y="381317"/>
                  </a:lnTo>
                  <a:lnTo>
                    <a:pt x="192074" y="381457"/>
                  </a:lnTo>
                  <a:lnTo>
                    <a:pt x="192125" y="381723"/>
                  </a:lnTo>
                  <a:lnTo>
                    <a:pt x="192036" y="381965"/>
                  </a:lnTo>
                  <a:lnTo>
                    <a:pt x="192151" y="382219"/>
                  </a:lnTo>
                  <a:lnTo>
                    <a:pt x="192379" y="382320"/>
                  </a:lnTo>
                  <a:lnTo>
                    <a:pt x="192544" y="382346"/>
                  </a:lnTo>
                  <a:lnTo>
                    <a:pt x="192722" y="382346"/>
                  </a:lnTo>
                  <a:lnTo>
                    <a:pt x="192900" y="382231"/>
                  </a:lnTo>
                  <a:lnTo>
                    <a:pt x="192963" y="382054"/>
                  </a:lnTo>
                  <a:lnTo>
                    <a:pt x="193192" y="381469"/>
                  </a:lnTo>
                  <a:close/>
                </a:path>
                <a:path w="297815" h="394970">
                  <a:moveTo>
                    <a:pt x="193471" y="385229"/>
                  </a:moveTo>
                  <a:lnTo>
                    <a:pt x="193141" y="384568"/>
                  </a:lnTo>
                  <a:lnTo>
                    <a:pt x="192493" y="384289"/>
                  </a:lnTo>
                  <a:lnTo>
                    <a:pt x="191846" y="384048"/>
                  </a:lnTo>
                  <a:lnTo>
                    <a:pt x="191135" y="384302"/>
                  </a:lnTo>
                  <a:lnTo>
                    <a:pt x="190906" y="384886"/>
                  </a:lnTo>
                  <a:lnTo>
                    <a:pt x="190881" y="385064"/>
                  </a:lnTo>
                  <a:lnTo>
                    <a:pt x="190881" y="385318"/>
                  </a:lnTo>
                  <a:lnTo>
                    <a:pt x="191084" y="385508"/>
                  </a:lnTo>
                  <a:lnTo>
                    <a:pt x="191516" y="385508"/>
                  </a:lnTo>
                  <a:lnTo>
                    <a:pt x="191681" y="385381"/>
                  </a:lnTo>
                  <a:lnTo>
                    <a:pt x="191795" y="385114"/>
                  </a:lnTo>
                  <a:lnTo>
                    <a:pt x="191960" y="385076"/>
                  </a:lnTo>
                  <a:lnTo>
                    <a:pt x="192151" y="385140"/>
                  </a:lnTo>
                  <a:lnTo>
                    <a:pt x="192354" y="385216"/>
                  </a:lnTo>
                  <a:lnTo>
                    <a:pt x="192405" y="385483"/>
                  </a:lnTo>
                  <a:lnTo>
                    <a:pt x="192316" y="385724"/>
                  </a:lnTo>
                  <a:lnTo>
                    <a:pt x="192430" y="385978"/>
                  </a:lnTo>
                  <a:lnTo>
                    <a:pt x="192659" y="386080"/>
                  </a:lnTo>
                  <a:lnTo>
                    <a:pt x="192824" y="386105"/>
                  </a:lnTo>
                  <a:lnTo>
                    <a:pt x="193001" y="386105"/>
                  </a:lnTo>
                  <a:lnTo>
                    <a:pt x="193179" y="385991"/>
                  </a:lnTo>
                  <a:lnTo>
                    <a:pt x="193243" y="385813"/>
                  </a:lnTo>
                  <a:lnTo>
                    <a:pt x="193471" y="385229"/>
                  </a:lnTo>
                  <a:close/>
                </a:path>
                <a:path w="297815" h="394970">
                  <a:moveTo>
                    <a:pt x="194945" y="378345"/>
                  </a:moveTo>
                  <a:lnTo>
                    <a:pt x="194818" y="378066"/>
                  </a:lnTo>
                  <a:lnTo>
                    <a:pt x="194691" y="377761"/>
                  </a:lnTo>
                  <a:lnTo>
                    <a:pt x="194424" y="377507"/>
                  </a:lnTo>
                  <a:lnTo>
                    <a:pt x="194094" y="377380"/>
                  </a:lnTo>
                  <a:lnTo>
                    <a:pt x="193636" y="377190"/>
                  </a:lnTo>
                  <a:lnTo>
                    <a:pt x="193116" y="377266"/>
                  </a:lnTo>
                  <a:lnTo>
                    <a:pt x="192951" y="377418"/>
                  </a:lnTo>
                  <a:lnTo>
                    <a:pt x="192786" y="377583"/>
                  </a:lnTo>
                  <a:lnTo>
                    <a:pt x="192595" y="377736"/>
                  </a:lnTo>
                  <a:lnTo>
                    <a:pt x="192532" y="377939"/>
                  </a:lnTo>
                  <a:lnTo>
                    <a:pt x="192417" y="378167"/>
                  </a:lnTo>
                  <a:lnTo>
                    <a:pt x="192519" y="378434"/>
                  </a:lnTo>
                  <a:lnTo>
                    <a:pt x="192811" y="378574"/>
                  </a:lnTo>
                  <a:lnTo>
                    <a:pt x="192938" y="378587"/>
                  </a:lnTo>
                  <a:lnTo>
                    <a:pt x="193116" y="378587"/>
                  </a:lnTo>
                  <a:lnTo>
                    <a:pt x="193281" y="378485"/>
                  </a:lnTo>
                  <a:lnTo>
                    <a:pt x="193382" y="378256"/>
                  </a:lnTo>
                  <a:lnTo>
                    <a:pt x="193624" y="378167"/>
                  </a:lnTo>
                  <a:lnTo>
                    <a:pt x="193865" y="378269"/>
                  </a:lnTo>
                  <a:lnTo>
                    <a:pt x="193992" y="378434"/>
                  </a:lnTo>
                  <a:lnTo>
                    <a:pt x="194005" y="378561"/>
                  </a:lnTo>
                  <a:lnTo>
                    <a:pt x="193916" y="378790"/>
                  </a:lnTo>
                  <a:lnTo>
                    <a:pt x="194030" y="379056"/>
                  </a:lnTo>
                  <a:lnTo>
                    <a:pt x="194259" y="379158"/>
                  </a:lnTo>
                  <a:lnTo>
                    <a:pt x="194424" y="379183"/>
                  </a:lnTo>
                  <a:lnTo>
                    <a:pt x="194602" y="379183"/>
                  </a:lnTo>
                  <a:lnTo>
                    <a:pt x="194779" y="379069"/>
                  </a:lnTo>
                  <a:lnTo>
                    <a:pt x="194843" y="378891"/>
                  </a:lnTo>
                  <a:lnTo>
                    <a:pt x="194945" y="378625"/>
                  </a:lnTo>
                  <a:lnTo>
                    <a:pt x="194945" y="378345"/>
                  </a:lnTo>
                  <a:close/>
                </a:path>
                <a:path w="297815" h="394970">
                  <a:moveTo>
                    <a:pt x="195707" y="388607"/>
                  </a:moveTo>
                  <a:lnTo>
                    <a:pt x="195580" y="388327"/>
                  </a:lnTo>
                  <a:lnTo>
                    <a:pt x="195453" y="388023"/>
                  </a:lnTo>
                  <a:lnTo>
                    <a:pt x="195186" y="387769"/>
                  </a:lnTo>
                  <a:lnTo>
                    <a:pt x="194525" y="387515"/>
                  </a:lnTo>
                  <a:lnTo>
                    <a:pt x="194170" y="387515"/>
                  </a:lnTo>
                  <a:lnTo>
                    <a:pt x="193852" y="387642"/>
                  </a:lnTo>
                  <a:lnTo>
                    <a:pt x="193586" y="387756"/>
                  </a:lnTo>
                  <a:lnTo>
                    <a:pt x="193370" y="387972"/>
                  </a:lnTo>
                  <a:lnTo>
                    <a:pt x="193179" y="388467"/>
                  </a:lnTo>
                  <a:lnTo>
                    <a:pt x="193294" y="388734"/>
                  </a:lnTo>
                  <a:lnTo>
                    <a:pt x="193522" y="388823"/>
                  </a:lnTo>
                  <a:lnTo>
                    <a:pt x="193738" y="388899"/>
                  </a:lnTo>
                  <a:lnTo>
                    <a:pt x="194017" y="388797"/>
                  </a:lnTo>
                  <a:lnTo>
                    <a:pt x="194208" y="388480"/>
                  </a:lnTo>
                  <a:lnTo>
                    <a:pt x="194411" y="388442"/>
                  </a:lnTo>
                  <a:lnTo>
                    <a:pt x="194627" y="388531"/>
                  </a:lnTo>
                  <a:lnTo>
                    <a:pt x="194754" y="388696"/>
                  </a:lnTo>
                  <a:lnTo>
                    <a:pt x="194767" y="388823"/>
                  </a:lnTo>
                  <a:lnTo>
                    <a:pt x="194678" y="389064"/>
                  </a:lnTo>
                  <a:lnTo>
                    <a:pt x="194792" y="389318"/>
                  </a:lnTo>
                  <a:lnTo>
                    <a:pt x="195021" y="389420"/>
                  </a:lnTo>
                  <a:lnTo>
                    <a:pt x="195186" y="389445"/>
                  </a:lnTo>
                  <a:lnTo>
                    <a:pt x="195364" y="389445"/>
                  </a:lnTo>
                  <a:lnTo>
                    <a:pt x="195541" y="389331"/>
                  </a:lnTo>
                  <a:lnTo>
                    <a:pt x="195707" y="388886"/>
                  </a:lnTo>
                  <a:lnTo>
                    <a:pt x="195707" y="388607"/>
                  </a:lnTo>
                  <a:close/>
                </a:path>
                <a:path w="297815" h="394970">
                  <a:moveTo>
                    <a:pt x="199517" y="390639"/>
                  </a:moveTo>
                  <a:lnTo>
                    <a:pt x="199390" y="390359"/>
                  </a:lnTo>
                  <a:lnTo>
                    <a:pt x="199263" y="390055"/>
                  </a:lnTo>
                  <a:lnTo>
                    <a:pt x="198996" y="389801"/>
                  </a:lnTo>
                  <a:lnTo>
                    <a:pt x="198335" y="389547"/>
                  </a:lnTo>
                  <a:lnTo>
                    <a:pt x="197980" y="389547"/>
                  </a:lnTo>
                  <a:lnTo>
                    <a:pt x="197662" y="389674"/>
                  </a:lnTo>
                  <a:lnTo>
                    <a:pt x="197396" y="389788"/>
                  </a:lnTo>
                  <a:lnTo>
                    <a:pt x="197180" y="390004"/>
                  </a:lnTo>
                  <a:lnTo>
                    <a:pt x="196989" y="390499"/>
                  </a:lnTo>
                  <a:lnTo>
                    <a:pt x="197104" y="390766"/>
                  </a:lnTo>
                  <a:lnTo>
                    <a:pt x="197561" y="390944"/>
                  </a:lnTo>
                  <a:lnTo>
                    <a:pt x="197827" y="390829"/>
                  </a:lnTo>
                  <a:lnTo>
                    <a:pt x="198018" y="390512"/>
                  </a:lnTo>
                  <a:lnTo>
                    <a:pt x="198221" y="390474"/>
                  </a:lnTo>
                  <a:lnTo>
                    <a:pt x="198437" y="390563"/>
                  </a:lnTo>
                  <a:lnTo>
                    <a:pt x="198564" y="390728"/>
                  </a:lnTo>
                  <a:lnTo>
                    <a:pt x="198577" y="390855"/>
                  </a:lnTo>
                  <a:lnTo>
                    <a:pt x="198488" y="391096"/>
                  </a:lnTo>
                  <a:lnTo>
                    <a:pt x="198602" y="391350"/>
                  </a:lnTo>
                  <a:lnTo>
                    <a:pt x="198831" y="391452"/>
                  </a:lnTo>
                  <a:lnTo>
                    <a:pt x="198996" y="391477"/>
                  </a:lnTo>
                  <a:lnTo>
                    <a:pt x="199174" y="391477"/>
                  </a:lnTo>
                  <a:lnTo>
                    <a:pt x="199351" y="391363"/>
                  </a:lnTo>
                  <a:lnTo>
                    <a:pt x="199517" y="390918"/>
                  </a:lnTo>
                  <a:lnTo>
                    <a:pt x="199517" y="390639"/>
                  </a:lnTo>
                  <a:close/>
                </a:path>
                <a:path w="297815" h="394970">
                  <a:moveTo>
                    <a:pt x="200914" y="379234"/>
                  </a:moveTo>
                  <a:lnTo>
                    <a:pt x="200571" y="378561"/>
                  </a:lnTo>
                  <a:lnTo>
                    <a:pt x="199923" y="378294"/>
                  </a:lnTo>
                  <a:lnTo>
                    <a:pt x="199631" y="378180"/>
                  </a:lnTo>
                  <a:lnTo>
                    <a:pt x="199301" y="378180"/>
                  </a:lnTo>
                  <a:lnTo>
                    <a:pt x="199009" y="378269"/>
                  </a:lnTo>
                  <a:lnTo>
                    <a:pt x="198704" y="378383"/>
                  </a:lnTo>
                  <a:lnTo>
                    <a:pt x="198462" y="378612"/>
                  </a:lnTo>
                  <a:lnTo>
                    <a:pt x="198259" y="379133"/>
                  </a:lnTo>
                  <a:lnTo>
                    <a:pt x="198361" y="379399"/>
                  </a:lnTo>
                  <a:lnTo>
                    <a:pt x="198602" y="379488"/>
                  </a:lnTo>
                  <a:lnTo>
                    <a:pt x="198818" y="379577"/>
                  </a:lnTo>
                  <a:lnTo>
                    <a:pt x="199097" y="379463"/>
                  </a:lnTo>
                  <a:lnTo>
                    <a:pt x="199275" y="379145"/>
                  </a:lnTo>
                  <a:lnTo>
                    <a:pt x="199402" y="379107"/>
                  </a:lnTo>
                  <a:lnTo>
                    <a:pt x="199593" y="379145"/>
                  </a:lnTo>
                  <a:lnTo>
                    <a:pt x="199783" y="379222"/>
                  </a:lnTo>
                  <a:lnTo>
                    <a:pt x="199847" y="379488"/>
                  </a:lnTo>
                  <a:lnTo>
                    <a:pt x="199758" y="379730"/>
                  </a:lnTo>
                  <a:lnTo>
                    <a:pt x="199872" y="379984"/>
                  </a:lnTo>
                  <a:lnTo>
                    <a:pt x="200101" y="380085"/>
                  </a:lnTo>
                  <a:lnTo>
                    <a:pt x="200266" y="380111"/>
                  </a:lnTo>
                  <a:lnTo>
                    <a:pt x="200444" y="380111"/>
                  </a:lnTo>
                  <a:lnTo>
                    <a:pt x="200621" y="379996"/>
                  </a:lnTo>
                  <a:lnTo>
                    <a:pt x="200685" y="379818"/>
                  </a:lnTo>
                  <a:lnTo>
                    <a:pt x="200914" y="379234"/>
                  </a:lnTo>
                  <a:close/>
                </a:path>
                <a:path w="297815" h="394970">
                  <a:moveTo>
                    <a:pt x="203746" y="390829"/>
                  </a:moveTo>
                  <a:lnTo>
                    <a:pt x="202247" y="389597"/>
                  </a:lnTo>
                  <a:lnTo>
                    <a:pt x="201536" y="389864"/>
                  </a:lnTo>
                  <a:lnTo>
                    <a:pt x="201218" y="390677"/>
                  </a:lnTo>
                  <a:lnTo>
                    <a:pt x="201333" y="390944"/>
                  </a:lnTo>
                  <a:lnTo>
                    <a:pt x="201561" y="391033"/>
                  </a:lnTo>
                  <a:lnTo>
                    <a:pt x="201790" y="391147"/>
                  </a:lnTo>
                  <a:lnTo>
                    <a:pt x="202057" y="391020"/>
                  </a:lnTo>
                  <a:lnTo>
                    <a:pt x="202196" y="390690"/>
                  </a:lnTo>
                  <a:lnTo>
                    <a:pt x="202361" y="390626"/>
                  </a:lnTo>
                  <a:lnTo>
                    <a:pt x="202666" y="390740"/>
                  </a:lnTo>
                  <a:lnTo>
                    <a:pt x="202793" y="390906"/>
                  </a:lnTo>
                  <a:lnTo>
                    <a:pt x="202806" y="391045"/>
                  </a:lnTo>
                  <a:lnTo>
                    <a:pt x="202704" y="391274"/>
                  </a:lnTo>
                  <a:lnTo>
                    <a:pt x="202831" y="391541"/>
                  </a:lnTo>
                  <a:lnTo>
                    <a:pt x="203060" y="391629"/>
                  </a:lnTo>
                  <a:lnTo>
                    <a:pt x="203225" y="391668"/>
                  </a:lnTo>
                  <a:lnTo>
                    <a:pt x="203403" y="391668"/>
                  </a:lnTo>
                  <a:lnTo>
                    <a:pt x="203581" y="391553"/>
                  </a:lnTo>
                  <a:lnTo>
                    <a:pt x="203644" y="391375"/>
                  </a:lnTo>
                  <a:lnTo>
                    <a:pt x="203746" y="391121"/>
                  </a:lnTo>
                  <a:lnTo>
                    <a:pt x="203746" y="390829"/>
                  </a:lnTo>
                  <a:close/>
                </a:path>
                <a:path w="297815" h="394970">
                  <a:moveTo>
                    <a:pt x="204571" y="380695"/>
                  </a:moveTo>
                  <a:lnTo>
                    <a:pt x="204241" y="380034"/>
                  </a:lnTo>
                  <a:lnTo>
                    <a:pt x="203136" y="379577"/>
                  </a:lnTo>
                  <a:lnTo>
                    <a:pt x="202615" y="379666"/>
                  </a:lnTo>
                  <a:lnTo>
                    <a:pt x="202272" y="379971"/>
                  </a:lnTo>
                  <a:lnTo>
                    <a:pt x="202145" y="380098"/>
                  </a:lnTo>
                  <a:lnTo>
                    <a:pt x="201917" y="380593"/>
                  </a:lnTo>
                  <a:lnTo>
                    <a:pt x="202031" y="380847"/>
                  </a:lnTo>
                  <a:lnTo>
                    <a:pt x="202260" y="380949"/>
                  </a:lnTo>
                  <a:lnTo>
                    <a:pt x="202425" y="380974"/>
                  </a:lnTo>
                  <a:lnTo>
                    <a:pt x="202603" y="380974"/>
                  </a:lnTo>
                  <a:lnTo>
                    <a:pt x="202780" y="380860"/>
                  </a:lnTo>
                  <a:lnTo>
                    <a:pt x="202869" y="380657"/>
                  </a:lnTo>
                  <a:lnTo>
                    <a:pt x="203111" y="380555"/>
                  </a:lnTo>
                  <a:lnTo>
                    <a:pt x="203454" y="380682"/>
                  </a:lnTo>
                  <a:lnTo>
                    <a:pt x="203504" y="380949"/>
                  </a:lnTo>
                  <a:lnTo>
                    <a:pt x="203415" y="381190"/>
                  </a:lnTo>
                  <a:lnTo>
                    <a:pt x="203530" y="381444"/>
                  </a:lnTo>
                  <a:lnTo>
                    <a:pt x="203758" y="381546"/>
                  </a:lnTo>
                  <a:lnTo>
                    <a:pt x="203923" y="381571"/>
                  </a:lnTo>
                  <a:lnTo>
                    <a:pt x="204101" y="381571"/>
                  </a:lnTo>
                  <a:lnTo>
                    <a:pt x="204279" y="381457"/>
                  </a:lnTo>
                  <a:lnTo>
                    <a:pt x="204343" y="381279"/>
                  </a:lnTo>
                  <a:lnTo>
                    <a:pt x="204571" y="380695"/>
                  </a:lnTo>
                  <a:close/>
                </a:path>
                <a:path w="297815" h="394970">
                  <a:moveTo>
                    <a:pt x="207403" y="389077"/>
                  </a:moveTo>
                  <a:lnTo>
                    <a:pt x="207073" y="388404"/>
                  </a:lnTo>
                  <a:lnTo>
                    <a:pt x="206425" y="388137"/>
                  </a:lnTo>
                  <a:lnTo>
                    <a:pt x="206133" y="388035"/>
                  </a:lnTo>
                  <a:lnTo>
                    <a:pt x="205803" y="388010"/>
                  </a:lnTo>
                  <a:lnTo>
                    <a:pt x="205206" y="388213"/>
                  </a:lnTo>
                  <a:lnTo>
                    <a:pt x="204965" y="388429"/>
                  </a:lnTo>
                  <a:lnTo>
                    <a:pt x="204825" y="388772"/>
                  </a:lnTo>
                  <a:lnTo>
                    <a:pt x="204800" y="388912"/>
                  </a:lnTo>
                  <a:lnTo>
                    <a:pt x="204800" y="389166"/>
                  </a:lnTo>
                  <a:lnTo>
                    <a:pt x="205003" y="389369"/>
                  </a:lnTo>
                  <a:lnTo>
                    <a:pt x="205435" y="389369"/>
                  </a:lnTo>
                  <a:lnTo>
                    <a:pt x="205600" y="389255"/>
                  </a:lnTo>
                  <a:lnTo>
                    <a:pt x="205701" y="389013"/>
                  </a:lnTo>
                  <a:lnTo>
                    <a:pt x="205879" y="388937"/>
                  </a:lnTo>
                  <a:lnTo>
                    <a:pt x="206095" y="388988"/>
                  </a:lnTo>
                  <a:lnTo>
                    <a:pt x="206273" y="389064"/>
                  </a:lnTo>
                  <a:lnTo>
                    <a:pt x="206336" y="389331"/>
                  </a:lnTo>
                  <a:lnTo>
                    <a:pt x="206248" y="389559"/>
                  </a:lnTo>
                  <a:lnTo>
                    <a:pt x="206362" y="389826"/>
                  </a:lnTo>
                  <a:lnTo>
                    <a:pt x="206590" y="389928"/>
                  </a:lnTo>
                  <a:lnTo>
                    <a:pt x="206756" y="389953"/>
                  </a:lnTo>
                  <a:lnTo>
                    <a:pt x="206933" y="389953"/>
                  </a:lnTo>
                  <a:lnTo>
                    <a:pt x="207111" y="389839"/>
                  </a:lnTo>
                  <a:lnTo>
                    <a:pt x="207175" y="389661"/>
                  </a:lnTo>
                  <a:lnTo>
                    <a:pt x="207403" y="389077"/>
                  </a:lnTo>
                  <a:close/>
                </a:path>
                <a:path w="297815" h="394970">
                  <a:moveTo>
                    <a:pt x="209283" y="385914"/>
                  </a:moveTo>
                  <a:lnTo>
                    <a:pt x="208953" y="385241"/>
                  </a:lnTo>
                  <a:lnTo>
                    <a:pt x="208305" y="384975"/>
                  </a:lnTo>
                  <a:lnTo>
                    <a:pt x="208013" y="384860"/>
                  </a:lnTo>
                  <a:lnTo>
                    <a:pt x="207683" y="384848"/>
                  </a:lnTo>
                  <a:lnTo>
                    <a:pt x="207391" y="384949"/>
                  </a:lnTo>
                  <a:lnTo>
                    <a:pt x="207073" y="385051"/>
                  </a:lnTo>
                  <a:lnTo>
                    <a:pt x="206832" y="385292"/>
                  </a:lnTo>
                  <a:lnTo>
                    <a:pt x="206717" y="385572"/>
                  </a:lnTo>
                  <a:lnTo>
                    <a:pt x="206629" y="385813"/>
                  </a:lnTo>
                  <a:lnTo>
                    <a:pt x="206743" y="386067"/>
                  </a:lnTo>
                  <a:lnTo>
                    <a:pt x="206971" y="386168"/>
                  </a:lnTo>
                  <a:lnTo>
                    <a:pt x="207200" y="386245"/>
                  </a:lnTo>
                  <a:lnTo>
                    <a:pt x="207467" y="386143"/>
                  </a:lnTo>
                  <a:lnTo>
                    <a:pt x="207581" y="385851"/>
                  </a:lnTo>
                  <a:lnTo>
                    <a:pt x="207759" y="385787"/>
                  </a:lnTo>
                  <a:lnTo>
                    <a:pt x="207975" y="385826"/>
                  </a:lnTo>
                  <a:lnTo>
                    <a:pt x="208153" y="385902"/>
                  </a:lnTo>
                  <a:lnTo>
                    <a:pt x="208216" y="386168"/>
                  </a:lnTo>
                  <a:lnTo>
                    <a:pt x="208127" y="386410"/>
                  </a:lnTo>
                  <a:lnTo>
                    <a:pt x="208241" y="386664"/>
                  </a:lnTo>
                  <a:lnTo>
                    <a:pt x="208470" y="386765"/>
                  </a:lnTo>
                  <a:lnTo>
                    <a:pt x="208635" y="386791"/>
                  </a:lnTo>
                  <a:lnTo>
                    <a:pt x="208813" y="386791"/>
                  </a:lnTo>
                  <a:lnTo>
                    <a:pt x="208991" y="386676"/>
                  </a:lnTo>
                  <a:lnTo>
                    <a:pt x="209054" y="386499"/>
                  </a:lnTo>
                  <a:lnTo>
                    <a:pt x="209283" y="385914"/>
                  </a:lnTo>
                  <a:close/>
                </a:path>
                <a:path w="297815" h="394970">
                  <a:moveTo>
                    <a:pt x="213487" y="382562"/>
                  </a:moveTo>
                  <a:lnTo>
                    <a:pt x="212928" y="381520"/>
                  </a:lnTo>
                  <a:lnTo>
                    <a:pt x="211518" y="378002"/>
                  </a:lnTo>
                  <a:lnTo>
                    <a:pt x="211518" y="382854"/>
                  </a:lnTo>
                  <a:lnTo>
                    <a:pt x="210375" y="385775"/>
                  </a:lnTo>
                  <a:lnTo>
                    <a:pt x="210235" y="386016"/>
                  </a:lnTo>
                  <a:lnTo>
                    <a:pt x="210070" y="386359"/>
                  </a:lnTo>
                  <a:lnTo>
                    <a:pt x="209892" y="386689"/>
                  </a:lnTo>
                  <a:lnTo>
                    <a:pt x="209689" y="387007"/>
                  </a:lnTo>
                  <a:lnTo>
                    <a:pt x="209550" y="387210"/>
                  </a:lnTo>
                  <a:lnTo>
                    <a:pt x="209613" y="387489"/>
                  </a:lnTo>
                  <a:lnTo>
                    <a:pt x="207759" y="389928"/>
                  </a:lnTo>
                  <a:lnTo>
                    <a:pt x="207746" y="390207"/>
                  </a:lnTo>
                  <a:lnTo>
                    <a:pt x="207911" y="390398"/>
                  </a:lnTo>
                  <a:lnTo>
                    <a:pt x="208127" y="390550"/>
                  </a:lnTo>
                  <a:lnTo>
                    <a:pt x="208254" y="390550"/>
                  </a:lnTo>
                  <a:lnTo>
                    <a:pt x="208559" y="390436"/>
                  </a:lnTo>
                  <a:lnTo>
                    <a:pt x="209562" y="389534"/>
                  </a:lnTo>
                  <a:lnTo>
                    <a:pt x="210019" y="388874"/>
                  </a:lnTo>
                  <a:lnTo>
                    <a:pt x="209664" y="389788"/>
                  </a:lnTo>
                  <a:lnTo>
                    <a:pt x="209600" y="389928"/>
                  </a:lnTo>
                  <a:lnTo>
                    <a:pt x="207645" y="391706"/>
                  </a:lnTo>
                  <a:lnTo>
                    <a:pt x="206844" y="391985"/>
                  </a:lnTo>
                  <a:lnTo>
                    <a:pt x="206844" y="393204"/>
                  </a:lnTo>
                  <a:lnTo>
                    <a:pt x="206197" y="393788"/>
                  </a:lnTo>
                  <a:lnTo>
                    <a:pt x="204254" y="394081"/>
                  </a:lnTo>
                  <a:lnTo>
                    <a:pt x="205206" y="393750"/>
                  </a:lnTo>
                  <a:lnTo>
                    <a:pt x="206844" y="393204"/>
                  </a:lnTo>
                  <a:lnTo>
                    <a:pt x="206844" y="391985"/>
                  </a:lnTo>
                  <a:lnTo>
                    <a:pt x="202438" y="393471"/>
                  </a:lnTo>
                  <a:lnTo>
                    <a:pt x="202438" y="394335"/>
                  </a:lnTo>
                  <a:lnTo>
                    <a:pt x="201218" y="394512"/>
                  </a:lnTo>
                  <a:lnTo>
                    <a:pt x="200723" y="394335"/>
                  </a:lnTo>
                  <a:lnTo>
                    <a:pt x="202438" y="394335"/>
                  </a:lnTo>
                  <a:lnTo>
                    <a:pt x="202438" y="393471"/>
                  </a:lnTo>
                  <a:lnTo>
                    <a:pt x="199631" y="393496"/>
                  </a:lnTo>
                  <a:lnTo>
                    <a:pt x="193675" y="391147"/>
                  </a:lnTo>
                  <a:lnTo>
                    <a:pt x="191757" y="389496"/>
                  </a:lnTo>
                  <a:lnTo>
                    <a:pt x="191757" y="391045"/>
                  </a:lnTo>
                  <a:lnTo>
                    <a:pt x="190233" y="390474"/>
                  </a:lnTo>
                  <a:lnTo>
                    <a:pt x="186588" y="384149"/>
                  </a:lnTo>
                  <a:lnTo>
                    <a:pt x="187363" y="381977"/>
                  </a:lnTo>
                  <a:lnTo>
                    <a:pt x="187540" y="384276"/>
                  </a:lnTo>
                  <a:lnTo>
                    <a:pt x="187553" y="384467"/>
                  </a:lnTo>
                  <a:lnTo>
                    <a:pt x="190487" y="389940"/>
                  </a:lnTo>
                  <a:lnTo>
                    <a:pt x="191757" y="391045"/>
                  </a:lnTo>
                  <a:lnTo>
                    <a:pt x="191757" y="389496"/>
                  </a:lnTo>
                  <a:lnTo>
                    <a:pt x="191389" y="389178"/>
                  </a:lnTo>
                  <a:lnTo>
                    <a:pt x="188849" y="384441"/>
                  </a:lnTo>
                  <a:lnTo>
                    <a:pt x="188747" y="384251"/>
                  </a:lnTo>
                  <a:lnTo>
                    <a:pt x="188620" y="382701"/>
                  </a:lnTo>
                  <a:lnTo>
                    <a:pt x="188531" y="381609"/>
                  </a:lnTo>
                  <a:lnTo>
                    <a:pt x="188963" y="380504"/>
                  </a:lnTo>
                  <a:lnTo>
                    <a:pt x="188836" y="381469"/>
                  </a:lnTo>
                  <a:lnTo>
                    <a:pt x="189001" y="383095"/>
                  </a:lnTo>
                  <a:lnTo>
                    <a:pt x="189204" y="383273"/>
                  </a:lnTo>
                  <a:lnTo>
                    <a:pt x="189725" y="383235"/>
                  </a:lnTo>
                  <a:lnTo>
                    <a:pt x="189903" y="383006"/>
                  </a:lnTo>
                  <a:lnTo>
                    <a:pt x="189750" y="381508"/>
                  </a:lnTo>
                  <a:lnTo>
                    <a:pt x="189915" y="380288"/>
                  </a:lnTo>
                  <a:lnTo>
                    <a:pt x="190106" y="379793"/>
                  </a:lnTo>
                  <a:lnTo>
                    <a:pt x="190246" y="379793"/>
                  </a:lnTo>
                  <a:lnTo>
                    <a:pt x="190436" y="379641"/>
                  </a:lnTo>
                  <a:lnTo>
                    <a:pt x="190538" y="379044"/>
                  </a:lnTo>
                  <a:lnTo>
                    <a:pt x="190627" y="378675"/>
                  </a:lnTo>
                  <a:lnTo>
                    <a:pt x="190754" y="378320"/>
                  </a:lnTo>
                  <a:lnTo>
                    <a:pt x="190830" y="378091"/>
                  </a:lnTo>
                  <a:lnTo>
                    <a:pt x="191223" y="376986"/>
                  </a:lnTo>
                  <a:lnTo>
                    <a:pt x="193040" y="375335"/>
                  </a:lnTo>
                  <a:lnTo>
                    <a:pt x="197954" y="373672"/>
                  </a:lnTo>
                  <a:lnTo>
                    <a:pt x="200761" y="373773"/>
                  </a:lnTo>
                  <a:lnTo>
                    <a:pt x="211518" y="382854"/>
                  </a:lnTo>
                  <a:lnTo>
                    <a:pt x="211518" y="378002"/>
                  </a:lnTo>
                  <a:lnTo>
                    <a:pt x="211086" y="376923"/>
                  </a:lnTo>
                  <a:lnTo>
                    <a:pt x="208305" y="374205"/>
                  </a:lnTo>
                  <a:lnTo>
                    <a:pt x="208305" y="375513"/>
                  </a:lnTo>
                  <a:lnTo>
                    <a:pt x="207479" y="375183"/>
                  </a:lnTo>
                  <a:lnTo>
                    <a:pt x="206997" y="374751"/>
                  </a:lnTo>
                  <a:lnTo>
                    <a:pt x="203631" y="373418"/>
                  </a:lnTo>
                  <a:lnTo>
                    <a:pt x="200812" y="372300"/>
                  </a:lnTo>
                  <a:lnTo>
                    <a:pt x="200177" y="372300"/>
                  </a:lnTo>
                  <a:lnTo>
                    <a:pt x="197561" y="371271"/>
                  </a:lnTo>
                  <a:lnTo>
                    <a:pt x="190728" y="373595"/>
                  </a:lnTo>
                  <a:lnTo>
                    <a:pt x="191020" y="372935"/>
                  </a:lnTo>
                  <a:lnTo>
                    <a:pt x="198005" y="370814"/>
                  </a:lnTo>
                  <a:lnTo>
                    <a:pt x="207683" y="374891"/>
                  </a:lnTo>
                  <a:lnTo>
                    <a:pt x="208305" y="375513"/>
                  </a:lnTo>
                  <a:lnTo>
                    <a:pt x="208305" y="374205"/>
                  </a:lnTo>
                  <a:lnTo>
                    <a:pt x="197891" y="369785"/>
                  </a:lnTo>
                  <a:lnTo>
                    <a:pt x="190715" y="372033"/>
                  </a:lnTo>
                  <a:lnTo>
                    <a:pt x="190715" y="373646"/>
                  </a:lnTo>
                  <a:lnTo>
                    <a:pt x="189877" y="375754"/>
                  </a:lnTo>
                  <a:lnTo>
                    <a:pt x="189750" y="375869"/>
                  </a:lnTo>
                  <a:lnTo>
                    <a:pt x="190703" y="373646"/>
                  </a:lnTo>
                  <a:lnTo>
                    <a:pt x="190715" y="372033"/>
                  </a:lnTo>
                  <a:lnTo>
                    <a:pt x="190385" y="372135"/>
                  </a:lnTo>
                  <a:lnTo>
                    <a:pt x="187883" y="377901"/>
                  </a:lnTo>
                  <a:lnTo>
                    <a:pt x="187782" y="378142"/>
                  </a:lnTo>
                  <a:lnTo>
                    <a:pt x="187718" y="378320"/>
                  </a:lnTo>
                  <a:lnTo>
                    <a:pt x="187604" y="378612"/>
                  </a:lnTo>
                  <a:lnTo>
                    <a:pt x="185572" y="384314"/>
                  </a:lnTo>
                  <a:lnTo>
                    <a:pt x="189458" y="391160"/>
                  </a:lnTo>
                  <a:lnTo>
                    <a:pt x="198069" y="394322"/>
                  </a:lnTo>
                  <a:lnTo>
                    <a:pt x="199859" y="394627"/>
                  </a:lnTo>
                  <a:lnTo>
                    <a:pt x="201587" y="394627"/>
                  </a:lnTo>
                  <a:lnTo>
                    <a:pt x="204749" y="394627"/>
                  </a:lnTo>
                  <a:lnTo>
                    <a:pt x="207759" y="393598"/>
                  </a:lnTo>
                  <a:lnTo>
                    <a:pt x="209905" y="391655"/>
                  </a:lnTo>
                  <a:lnTo>
                    <a:pt x="210121" y="391464"/>
                  </a:lnTo>
                  <a:lnTo>
                    <a:pt x="211010" y="390652"/>
                  </a:lnTo>
                  <a:lnTo>
                    <a:pt x="211848" y="389496"/>
                  </a:lnTo>
                  <a:lnTo>
                    <a:pt x="212318" y="388391"/>
                  </a:lnTo>
                  <a:lnTo>
                    <a:pt x="212509" y="387972"/>
                  </a:lnTo>
                  <a:lnTo>
                    <a:pt x="213487" y="385737"/>
                  </a:lnTo>
                  <a:lnTo>
                    <a:pt x="213487" y="382905"/>
                  </a:lnTo>
                  <a:lnTo>
                    <a:pt x="213410" y="382752"/>
                  </a:lnTo>
                  <a:lnTo>
                    <a:pt x="213487" y="382562"/>
                  </a:lnTo>
                  <a:close/>
                </a:path>
                <a:path w="297815" h="394970">
                  <a:moveTo>
                    <a:pt x="286829" y="319392"/>
                  </a:moveTo>
                  <a:lnTo>
                    <a:pt x="285915" y="319392"/>
                  </a:lnTo>
                  <a:lnTo>
                    <a:pt x="286740" y="319125"/>
                  </a:lnTo>
                  <a:lnTo>
                    <a:pt x="284454" y="319125"/>
                  </a:lnTo>
                  <a:lnTo>
                    <a:pt x="285127" y="319392"/>
                  </a:lnTo>
                  <a:lnTo>
                    <a:pt x="284467" y="319392"/>
                  </a:lnTo>
                  <a:lnTo>
                    <a:pt x="285546" y="319824"/>
                  </a:lnTo>
                  <a:lnTo>
                    <a:pt x="286829" y="319392"/>
                  </a:lnTo>
                  <a:close/>
                </a:path>
                <a:path w="297815" h="394970">
                  <a:moveTo>
                    <a:pt x="291985" y="317677"/>
                  </a:moveTo>
                  <a:lnTo>
                    <a:pt x="290690" y="318109"/>
                  </a:lnTo>
                  <a:lnTo>
                    <a:pt x="291807" y="317474"/>
                  </a:lnTo>
                  <a:lnTo>
                    <a:pt x="286740" y="319125"/>
                  </a:lnTo>
                  <a:lnTo>
                    <a:pt x="287629" y="319125"/>
                  </a:lnTo>
                  <a:lnTo>
                    <a:pt x="286829" y="319392"/>
                  </a:lnTo>
                  <a:lnTo>
                    <a:pt x="288950" y="319392"/>
                  </a:lnTo>
                  <a:lnTo>
                    <a:pt x="291985" y="317677"/>
                  </a:lnTo>
                  <a:close/>
                </a:path>
                <a:path w="297815" h="394970">
                  <a:moveTo>
                    <a:pt x="296964" y="307530"/>
                  </a:moveTo>
                  <a:lnTo>
                    <a:pt x="295732" y="305231"/>
                  </a:lnTo>
                  <a:lnTo>
                    <a:pt x="295732" y="308000"/>
                  </a:lnTo>
                  <a:lnTo>
                    <a:pt x="295732" y="308190"/>
                  </a:lnTo>
                  <a:lnTo>
                    <a:pt x="295465" y="308851"/>
                  </a:lnTo>
                  <a:lnTo>
                    <a:pt x="295440" y="308457"/>
                  </a:lnTo>
                  <a:lnTo>
                    <a:pt x="295668" y="307873"/>
                  </a:lnTo>
                  <a:lnTo>
                    <a:pt x="295732" y="308000"/>
                  </a:lnTo>
                  <a:lnTo>
                    <a:pt x="295732" y="305231"/>
                  </a:lnTo>
                  <a:lnTo>
                    <a:pt x="295160" y="304165"/>
                  </a:lnTo>
                  <a:lnTo>
                    <a:pt x="294259" y="301904"/>
                  </a:lnTo>
                  <a:lnTo>
                    <a:pt x="293624" y="301294"/>
                  </a:lnTo>
                  <a:lnTo>
                    <a:pt x="293560" y="301155"/>
                  </a:lnTo>
                  <a:lnTo>
                    <a:pt x="293789" y="301155"/>
                  </a:lnTo>
                  <a:lnTo>
                    <a:pt x="293281" y="300964"/>
                  </a:lnTo>
                  <a:lnTo>
                    <a:pt x="291426" y="299135"/>
                  </a:lnTo>
                  <a:lnTo>
                    <a:pt x="291058" y="298983"/>
                  </a:lnTo>
                  <a:lnTo>
                    <a:pt x="291058" y="300088"/>
                  </a:lnTo>
                  <a:lnTo>
                    <a:pt x="286791" y="298386"/>
                  </a:lnTo>
                  <a:lnTo>
                    <a:pt x="283997" y="297281"/>
                  </a:lnTo>
                  <a:lnTo>
                    <a:pt x="280682" y="297141"/>
                  </a:lnTo>
                  <a:lnTo>
                    <a:pt x="278663" y="297840"/>
                  </a:lnTo>
                  <a:lnTo>
                    <a:pt x="277926" y="297929"/>
                  </a:lnTo>
                  <a:lnTo>
                    <a:pt x="277647" y="298183"/>
                  </a:lnTo>
                  <a:lnTo>
                    <a:pt x="275424" y="298945"/>
                  </a:lnTo>
                  <a:lnTo>
                    <a:pt x="277431" y="297129"/>
                  </a:lnTo>
                  <a:lnTo>
                    <a:pt x="282790" y="296468"/>
                  </a:lnTo>
                  <a:lnTo>
                    <a:pt x="290855" y="299872"/>
                  </a:lnTo>
                  <a:lnTo>
                    <a:pt x="291058" y="300088"/>
                  </a:lnTo>
                  <a:lnTo>
                    <a:pt x="291058" y="298983"/>
                  </a:lnTo>
                  <a:lnTo>
                    <a:pt x="282752" y="295478"/>
                  </a:lnTo>
                  <a:lnTo>
                    <a:pt x="277139" y="296189"/>
                  </a:lnTo>
                  <a:lnTo>
                    <a:pt x="273735" y="299250"/>
                  </a:lnTo>
                  <a:lnTo>
                    <a:pt x="273545" y="299415"/>
                  </a:lnTo>
                  <a:lnTo>
                    <a:pt x="273367" y="299580"/>
                  </a:lnTo>
                  <a:lnTo>
                    <a:pt x="272389" y="300469"/>
                  </a:lnTo>
                  <a:lnTo>
                    <a:pt x="271513" y="301713"/>
                  </a:lnTo>
                  <a:lnTo>
                    <a:pt x="270954" y="303110"/>
                  </a:lnTo>
                  <a:lnTo>
                    <a:pt x="270865" y="303364"/>
                  </a:lnTo>
                  <a:lnTo>
                    <a:pt x="270764" y="303657"/>
                  </a:lnTo>
                  <a:lnTo>
                    <a:pt x="270878" y="303923"/>
                  </a:lnTo>
                  <a:lnTo>
                    <a:pt x="271119" y="304012"/>
                  </a:lnTo>
                  <a:lnTo>
                    <a:pt x="271272" y="304038"/>
                  </a:lnTo>
                  <a:lnTo>
                    <a:pt x="271462" y="304038"/>
                  </a:lnTo>
                  <a:lnTo>
                    <a:pt x="269455" y="309143"/>
                  </a:lnTo>
                  <a:lnTo>
                    <a:pt x="269405" y="309270"/>
                  </a:lnTo>
                  <a:lnTo>
                    <a:pt x="272859" y="315772"/>
                  </a:lnTo>
                  <a:lnTo>
                    <a:pt x="281012" y="318985"/>
                  </a:lnTo>
                  <a:lnTo>
                    <a:pt x="283298" y="319392"/>
                  </a:lnTo>
                  <a:lnTo>
                    <a:pt x="284467" y="319392"/>
                  </a:lnTo>
                  <a:lnTo>
                    <a:pt x="283781" y="319125"/>
                  </a:lnTo>
                  <a:lnTo>
                    <a:pt x="284454" y="319125"/>
                  </a:lnTo>
                  <a:lnTo>
                    <a:pt x="273875" y="314947"/>
                  </a:lnTo>
                  <a:lnTo>
                    <a:pt x="270789" y="309245"/>
                  </a:lnTo>
                  <a:lnTo>
                    <a:pt x="271335" y="307568"/>
                  </a:lnTo>
                  <a:lnTo>
                    <a:pt x="271970" y="305955"/>
                  </a:lnTo>
                  <a:lnTo>
                    <a:pt x="272173" y="307848"/>
                  </a:lnTo>
                  <a:lnTo>
                    <a:pt x="272186" y="308076"/>
                  </a:lnTo>
                  <a:lnTo>
                    <a:pt x="272389" y="308254"/>
                  </a:lnTo>
                  <a:lnTo>
                    <a:pt x="272618" y="308254"/>
                  </a:lnTo>
                  <a:lnTo>
                    <a:pt x="272910" y="308229"/>
                  </a:lnTo>
                  <a:lnTo>
                    <a:pt x="273100" y="308000"/>
                  </a:lnTo>
                  <a:lnTo>
                    <a:pt x="273062" y="307759"/>
                  </a:lnTo>
                  <a:lnTo>
                    <a:pt x="272821" y="305295"/>
                  </a:lnTo>
                  <a:lnTo>
                    <a:pt x="273024" y="304749"/>
                  </a:lnTo>
                  <a:lnTo>
                    <a:pt x="273202" y="304774"/>
                  </a:lnTo>
                  <a:lnTo>
                    <a:pt x="273418" y="304774"/>
                  </a:lnTo>
                  <a:lnTo>
                    <a:pt x="273608" y="304622"/>
                  </a:lnTo>
                  <a:lnTo>
                    <a:pt x="273710" y="304025"/>
                  </a:lnTo>
                  <a:lnTo>
                    <a:pt x="273799" y="303657"/>
                  </a:lnTo>
                  <a:lnTo>
                    <a:pt x="273926" y="303301"/>
                  </a:lnTo>
                  <a:lnTo>
                    <a:pt x="274002" y="303060"/>
                  </a:lnTo>
                  <a:lnTo>
                    <a:pt x="273875" y="302818"/>
                  </a:lnTo>
                  <a:lnTo>
                    <a:pt x="275729" y="301129"/>
                  </a:lnTo>
                  <a:lnTo>
                    <a:pt x="277647" y="299389"/>
                  </a:lnTo>
                  <a:lnTo>
                    <a:pt x="280035" y="298589"/>
                  </a:lnTo>
                  <a:lnTo>
                    <a:pt x="281152" y="298437"/>
                  </a:lnTo>
                  <a:lnTo>
                    <a:pt x="283083" y="298437"/>
                  </a:lnTo>
                  <a:lnTo>
                    <a:pt x="294500" y="308406"/>
                  </a:lnTo>
                  <a:lnTo>
                    <a:pt x="293573" y="310756"/>
                  </a:lnTo>
                  <a:lnTo>
                    <a:pt x="293420" y="310997"/>
                  </a:lnTo>
                  <a:lnTo>
                    <a:pt x="293268" y="311327"/>
                  </a:lnTo>
                  <a:lnTo>
                    <a:pt x="293077" y="311658"/>
                  </a:lnTo>
                  <a:lnTo>
                    <a:pt x="292874" y="311988"/>
                  </a:lnTo>
                  <a:lnTo>
                    <a:pt x="292735" y="312191"/>
                  </a:lnTo>
                  <a:lnTo>
                    <a:pt x="292798" y="312470"/>
                  </a:lnTo>
                  <a:lnTo>
                    <a:pt x="292671" y="313004"/>
                  </a:lnTo>
                  <a:lnTo>
                    <a:pt x="291960" y="313994"/>
                  </a:lnTo>
                  <a:lnTo>
                    <a:pt x="290830" y="314985"/>
                  </a:lnTo>
                  <a:lnTo>
                    <a:pt x="290804" y="315264"/>
                  </a:lnTo>
                  <a:lnTo>
                    <a:pt x="290969" y="315468"/>
                  </a:lnTo>
                  <a:lnTo>
                    <a:pt x="291185" y="315620"/>
                  </a:lnTo>
                  <a:lnTo>
                    <a:pt x="291312" y="315620"/>
                  </a:lnTo>
                  <a:lnTo>
                    <a:pt x="291604" y="315506"/>
                  </a:lnTo>
                  <a:lnTo>
                    <a:pt x="292671" y="314579"/>
                  </a:lnTo>
                  <a:lnTo>
                    <a:pt x="293255" y="313753"/>
                  </a:lnTo>
                  <a:lnTo>
                    <a:pt x="291807" y="317474"/>
                  </a:lnTo>
                  <a:lnTo>
                    <a:pt x="292138" y="317296"/>
                  </a:lnTo>
                  <a:lnTo>
                    <a:pt x="292074" y="317449"/>
                  </a:lnTo>
                  <a:lnTo>
                    <a:pt x="291985" y="317677"/>
                  </a:lnTo>
                  <a:lnTo>
                    <a:pt x="293243" y="316966"/>
                  </a:lnTo>
                  <a:lnTo>
                    <a:pt x="294716" y="313220"/>
                  </a:lnTo>
                  <a:lnTo>
                    <a:pt x="295046" y="313448"/>
                  </a:lnTo>
                  <a:lnTo>
                    <a:pt x="295173" y="313461"/>
                  </a:lnTo>
                  <a:lnTo>
                    <a:pt x="295351" y="313461"/>
                  </a:lnTo>
                  <a:lnTo>
                    <a:pt x="295516" y="313359"/>
                  </a:lnTo>
                  <a:lnTo>
                    <a:pt x="296659" y="310718"/>
                  </a:lnTo>
                  <a:lnTo>
                    <a:pt x="296659" y="308317"/>
                  </a:lnTo>
                  <a:lnTo>
                    <a:pt x="296913" y="307670"/>
                  </a:lnTo>
                  <a:lnTo>
                    <a:pt x="296964" y="307530"/>
                  </a:lnTo>
                  <a:close/>
                </a:path>
                <a:path w="297815" h="394970">
                  <a:moveTo>
                    <a:pt x="297497" y="324040"/>
                  </a:moveTo>
                  <a:lnTo>
                    <a:pt x="297459" y="323761"/>
                  </a:lnTo>
                  <a:lnTo>
                    <a:pt x="297053" y="323456"/>
                  </a:lnTo>
                  <a:lnTo>
                    <a:pt x="296773" y="323507"/>
                  </a:lnTo>
                  <a:lnTo>
                    <a:pt x="280339" y="343446"/>
                  </a:lnTo>
                  <a:lnTo>
                    <a:pt x="262102" y="361581"/>
                  </a:lnTo>
                  <a:lnTo>
                    <a:pt x="241960" y="378066"/>
                  </a:lnTo>
                  <a:lnTo>
                    <a:pt x="219976" y="392823"/>
                  </a:lnTo>
                  <a:lnTo>
                    <a:pt x="219748" y="392544"/>
                  </a:lnTo>
                  <a:lnTo>
                    <a:pt x="219456" y="392531"/>
                  </a:lnTo>
                  <a:lnTo>
                    <a:pt x="219265" y="392684"/>
                  </a:lnTo>
                  <a:lnTo>
                    <a:pt x="219075" y="392849"/>
                  </a:lnTo>
                  <a:lnTo>
                    <a:pt x="219049" y="393128"/>
                  </a:lnTo>
                  <a:lnTo>
                    <a:pt x="219214" y="393331"/>
                  </a:lnTo>
                  <a:lnTo>
                    <a:pt x="219468" y="393636"/>
                  </a:lnTo>
                  <a:lnTo>
                    <a:pt x="219760" y="393801"/>
                  </a:lnTo>
                  <a:lnTo>
                    <a:pt x="220040" y="393801"/>
                  </a:lnTo>
                  <a:lnTo>
                    <a:pt x="220370" y="393763"/>
                  </a:lnTo>
                  <a:lnTo>
                    <a:pt x="220548" y="393611"/>
                  </a:lnTo>
                  <a:lnTo>
                    <a:pt x="220586" y="393471"/>
                  </a:lnTo>
                  <a:lnTo>
                    <a:pt x="242493" y="378802"/>
                  </a:lnTo>
                  <a:lnTo>
                    <a:pt x="262699" y="362254"/>
                  </a:lnTo>
                  <a:lnTo>
                    <a:pt x="281012" y="344055"/>
                  </a:lnTo>
                  <a:lnTo>
                    <a:pt x="297497" y="324040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9599" y="5528474"/>
              <a:ext cx="285750" cy="184150"/>
            </a:xfrm>
            <a:custGeom>
              <a:avLst/>
              <a:gdLst/>
              <a:ahLst/>
              <a:cxnLst/>
              <a:rect l="l" t="t" r="r" b="b"/>
              <a:pathLst>
                <a:path w="285750" h="184150">
                  <a:moveTo>
                    <a:pt x="5549" y="8305"/>
                  </a:moveTo>
                  <a:lnTo>
                    <a:pt x="5219" y="7632"/>
                  </a:lnTo>
                  <a:lnTo>
                    <a:pt x="4572" y="7366"/>
                  </a:lnTo>
                  <a:lnTo>
                    <a:pt x="3911" y="7124"/>
                  </a:lnTo>
                  <a:lnTo>
                    <a:pt x="3213" y="7378"/>
                  </a:lnTo>
                  <a:lnTo>
                    <a:pt x="2895" y="8191"/>
                  </a:lnTo>
                  <a:lnTo>
                    <a:pt x="3009" y="8458"/>
                  </a:lnTo>
                  <a:lnTo>
                    <a:pt x="3238" y="8547"/>
                  </a:lnTo>
                  <a:lnTo>
                    <a:pt x="3467" y="8661"/>
                  </a:lnTo>
                  <a:lnTo>
                    <a:pt x="3733" y="8534"/>
                  </a:lnTo>
                  <a:lnTo>
                    <a:pt x="3873" y="8204"/>
                  </a:lnTo>
                  <a:lnTo>
                    <a:pt x="4038" y="8140"/>
                  </a:lnTo>
                  <a:lnTo>
                    <a:pt x="4241" y="8216"/>
                  </a:lnTo>
                  <a:lnTo>
                    <a:pt x="4419" y="8293"/>
                  </a:lnTo>
                  <a:lnTo>
                    <a:pt x="4483" y="8559"/>
                  </a:lnTo>
                  <a:lnTo>
                    <a:pt x="4394" y="8801"/>
                  </a:lnTo>
                  <a:lnTo>
                    <a:pt x="4508" y="9055"/>
                  </a:lnTo>
                  <a:lnTo>
                    <a:pt x="4737" y="9156"/>
                  </a:lnTo>
                  <a:lnTo>
                    <a:pt x="4902" y="9182"/>
                  </a:lnTo>
                  <a:lnTo>
                    <a:pt x="5080" y="9182"/>
                  </a:lnTo>
                  <a:lnTo>
                    <a:pt x="5257" y="9067"/>
                  </a:lnTo>
                  <a:lnTo>
                    <a:pt x="5321" y="8890"/>
                  </a:lnTo>
                  <a:lnTo>
                    <a:pt x="5549" y="8305"/>
                  </a:lnTo>
                  <a:close/>
                </a:path>
                <a:path w="285750" h="184150">
                  <a:moveTo>
                    <a:pt x="5702" y="12090"/>
                  </a:moveTo>
                  <a:lnTo>
                    <a:pt x="4203" y="10858"/>
                  </a:lnTo>
                  <a:lnTo>
                    <a:pt x="3492" y="11125"/>
                  </a:lnTo>
                  <a:lnTo>
                    <a:pt x="3263" y="11709"/>
                  </a:lnTo>
                  <a:lnTo>
                    <a:pt x="3238" y="11887"/>
                  </a:lnTo>
                  <a:lnTo>
                    <a:pt x="3238" y="12141"/>
                  </a:lnTo>
                  <a:lnTo>
                    <a:pt x="3441" y="12331"/>
                  </a:lnTo>
                  <a:lnTo>
                    <a:pt x="3873" y="12331"/>
                  </a:lnTo>
                  <a:lnTo>
                    <a:pt x="4038" y="12204"/>
                  </a:lnTo>
                  <a:lnTo>
                    <a:pt x="4152" y="11938"/>
                  </a:lnTo>
                  <a:lnTo>
                    <a:pt x="4330" y="11887"/>
                  </a:lnTo>
                  <a:lnTo>
                    <a:pt x="4622" y="12001"/>
                  </a:lnTo>
                  <a:lnTo>
                    <a:pt x="4749" y="12166"/>
                  </a:lnTo>
                  <a:lnTo>
                    <a:pt x="4762" y="12306"/>
                  </a:lnTo>
                  <a:lnTo>
                    <a:pt x="4660" y="12534"/>
                  </a:lnTo>
                  <a:lnTo>
                    <a:pt x="4787" y="12801"/>
                  </a:lnTo>
                  <a:lnTo>
                    <a:pt x="5016" y="12890"/>
                  </a:lnTo>
                  <a:lnTo>
                    <a:pt x="5181" y="12928"/>
                  </a:lnTo>
                  <a:lnTo>
                    <a:pt x="5359" y="12928"/>
                  </a:lnTo>
                  <a:lnTo>
                    <a:pt x="5537" y="12814"/>
                  </a:lnTo>
                  <a:lnTo>
                    <a:pt x="5600" y="12636"/>
                  </a:lnTo>
                  <a:lnTo>
                    <a:pt x="5702" y="12382"/>
                  </a:lnTo>
                  <a:lnTo>
                    <a:pt x="5702" y="12090"/>
                  </a:lnTo>
                  <a:close/>
                </a:path>
                <a:path w="285750" h="184150">
                  <a:moveTo>
                    <a:pt x="7429" y="5143"/>
                  </a:moveTo>
                  <a:lnTo>
                    <a:pt x="7099" y="4483"/>
                  </a:lnTo>
                  <a:lnTo>
                    <a:pt x="5994" y="4025"/>
                  </a:lnTo>
                  <a:lnTo>
                    <a:pt x="5473" y="4114"/>
                  </a:lnTo>
                  <a:lnTo>
                    <a:pt x="5308" y="4267"/>
                  </a:lnTo>
                  <a:lnTo>
                    <a:pt x="5130" y="4419"/>
                  </a:lnTo>
                  <a:lnTo>
                    <a:pt x="4953" y="4584"/>
                  </a:lnTo>
                  <a:lnTo>
                    <a:pt x="4864" y="4800"/>
                  </a:lnTo>
                  <a:lnTo>
                    <a:pt x="4775" y="5029"/>
                  </a:lnTo>
                  <a:lnTo>
                    <a:pt x="4889" y="5295"/>
                  </a:lnTo>
                  <a:lnTo>
                    <a:pt x="5118" y="5397"/>
                  </a:lnTo>
                  <a:lnTo>
                    <a:pt x="5283" y="5422"/>
                  </a:lnTo>
                  <a:lnTo>
                    <a:pt x="5461" y="5422"/>
                  </a:lnTo>
                  <a:lnTo>
                    <a:pt x="5638" y="5308"/>
                  </a:lnTo>
                  <a:lnTo>
                    <a:pt x="5727" y="5105"/>
                  </a:lnTo>
                  <a:lnTo>
                    <a:pt x="5969" y="5003"/>
                  </a:lnTo>
                  <a:lnTo>
                    <a:pt x="6311" y="5130"/>
                  </a:lnTo>
                  <a:lnTo>
                    <a:pt x="6362" y="5397"/>
                  </a:lnTo>
                  <a:lnTo>
                    <a:pt x="6273" y="5626"/>
                  </a:lnTo>
                  <a:lnTo>
                    <a:pt x="6388" y="5892"/>
                  </a:lnTo>
                  <a:lnTo>
                    <a:pt x="6616" y="5994"/>
                  </a:lnTo>
                  <a:lnTo>
                    <a:pt x="6781" y="6019"/>
                  </a:lnTo>
                  <a:lnTo>
                    <a:pt x="6959" y="6019"/>
                  </a:lnTo>
                  <a:lnTo>
                    <a:pt x="7137" y="5905"/>
                  </a:lnTo>
                  <a:lnTo>
                    <a:pt x="7200" y="5727"/>
                  </a:lnTo>
                  <a:lnTo>
                    <a:pt x="7429" y="5143"/>
                  </a:lnTo>
                  <a:close/>
                </a:path>
                <a:path w="285750" h="184150">
                  <a:moveTo>
                    <a:pt x="8191" y="15392"/>
                  </a:moveTo>
                  <a:lnTo>
                    <a:pt x="7861" y="14719"/>
                  </a:lnTo>
                  <a:lnTo>
                    <a:pt x="7213" y="14452"/>
                  </a:lnTo>
                  <a:lnTo>
                    <a:pt x="6921" y="14338"/>
                  </a:lnTo>
                  <a:lnTo>
                    <a:pt x="6591" y="14325"/>
                  </a:lnTo>
                  <a:lnTo>
                    <a:pt x="6299" y="14427"/>
                  </a:lnTo>
                  <a:lnTo>
                    <a:pt x="5981" y="14528"/>
                  </a:lnTo>
                  <a:lnTo>
                    <a:pt x="5740" y="14770"/>
                  </a:lnTo>
                  <a:lnTo>
                    <a:pt x="5626" y="15049"/>
                  </a:lnTo>
                  <a:lnTo>
                    <a:pt x="5537" y="15290"/>
                  </a:lnTo>
                  <a:lnTo>
                    <a:pt x="5651" y="15544"/>
                  </a:lnTo>
                  <a:lnTo>
                    <a:pt x="5880" y="15646"/>
                  </a:lnTo>
                  <a:lnTo>
                    <a:pt x="6096" y="15722"/>
                  </a:lnTo>
                  <a:lnTo>
                    <a:pt x="6375" y="15621"/>
                  </a:lnTo>
                  <a:lnTo>
                    <a:pt x="6540" y="15303"/>
                  </a:lnTo>
                  <a:lnTo>
                    <a:pt x="6680" y="15265"/>
                  </a:lnTo>
                  <a:lnTo>
                    <a:pt x="6883" y="15303"/>
                  </a:lnTo>
                  <a:lnTo>
                    <a:pt x="7061" y="15379"/>
                  </a:lnTo>
                  <a:lnTo>
                    <a:pt x="7124" y="15646"/>
                  </a:lnTo>
                  <a:lnTo>
                    <a:pt x="7035" y="15887"/>
                  </a:lnTo>
                  <a:lnTo>
                    <a:pt x="7150" y="16141"/>
                  </a:lnTo>
                  <a:lnTo>
                    <a:pt x="7378" y="16243"/>
                  </a:lnTo>
                  <a:lnTo>
                    <a:pt x="7543" y="16268"/>
                  </a:lnTo>
                  <a:lnTo>
                    <a:pt x="7721" y="16268"/>
                  </a:lnTo>
                  <a:lnTo>
                    <a:pt x="7899" y="16154"/>
                  </a:lnTo>
                  <a:lnTo>
                    <a:pt x="7962" y="15976"/>
                  </a:lnTo>
                  <a:lnTo>
                    <a:pt x="8191" y="15392"/>
                  </a:lnTo>
                  <a:close/>
                </a:path>
                <a:path w="285750" h="184150">
                  <a:moveTo>
                    <a:pt x="8559" y="10312"/>
                  </a:moveTo>
                  <a:lnTo>
                    <a:pt x="8229" y="9626"/>
                  </a:lnTo>
                  <a:lnTo>
                    <a:pt x="7251" y="9245"/>
                  </a:lnTo>
                  <a:lnTo>
                    <a:pt x="6896" y="9245"/>
                  </a:lnTo>
                  <a:lnTo>
                    <a:pt x="5956" y="10134"/>
                  </a:lnTo>
                  <a:lnTo>
                    <a:pt x="5956" y="10388"/>
                  </a:lnTo>
                  <a:lnTo>
                    <a:pt x="6172" y="10591"/>
                  </a:lnTo>
                  <a:lnTo>
                    <a:pt x="6604" y="10591"/>
                  </a:lnTo>
                  <a:lnTo>
                    <a:pt x="6769" y="10464"/>
                  </a:lnTo>
                  <a:lnTo>
                    <a:pt x="6858" y="10248"/>
                  </a:lnTo>
                  <a:lnTo>
                    <a:pt x="7023" y="10172"/>
                  </a:lnTo>
                  <a:lnTo>
                    <a:pt x="7251" y="10223"/>
                  </a:lnTo>
                  <a:lnTo>
                    <a:pt x="7429" y="10287"/>
                  </a:lnTo>
                  <a:lnTo>
                    <a:pt x="7493" y="10553"/>
                  </a:lnTo>
                  <a:lnTo>
                    <a:pt x="7404" y="10782"/>
                  </a:lnTo>
                  <a:lnTo>
                    <a:pt x="7518" y="11049"/>
                  </a:lnTo>
                  <a:lnTo>
                    <a:pt x="7747" y="11150"/>
                  </a:lnTo>
                  <a:lnTo>
                    <a:pt x="7912" y="11176"/>
                  </a:lnTo>
                  <a:lnTo>
                    <a:pt x="8089" y="11176"/>
                  </a:lnTo>
                  <a:lnTo>
                    <a:pt x="8267" y="11061"/>
                  </a:lnTo>
                  <a:lnTo>
                    <a:pt x="8331" y="10883"/>
                  </a:lnTo>
                  <a:lnTo>
                    <a:pt x="8559" y="10312"/>
                  </a:lnTo>
                  <a:close/>
                </a:path>
                <a:path w="285750" h="184150">
                  <a:moveTo>
                    <a:pt x="9677" y="7251"/>
                  </a:moveTo>
                  <a:lnTo>
                    <a:pt x="9550" y="6972"/>
                  </a:lnTo>
                  <a:lnTo>
                    <a:pt x="9423" y="6667"/>
                  </a:lnTo>
                  <a:lnTo>
                    <a:pt x="9156" y="6413"/>
                  </a:lnTo>
                  <a:lnTo>
                    <a:pt x="8826" y="6286"/>
                  </a:lnTo>
                  <a:lnTo>
                    <a:pt x="8369" y="6096"/>
                  </a:lnTo>
                  <a:lnTo>
                    <a:pt x="7848" y="6184"/>
                  </a:lnTo>
                  <a:lnTo>
                    <a:pt x="7696" y="6324"/>
                  </a:lnTo>
                  <a:lnTo>
                    <a:pt x="7505" y="6477"/>
                  </a:lnTo>
                  <a:lnTo>
                    <a:pt x="7327" y="6654"/>
                  </a:lnTo>
                  <a:lnTo>
                    <a:pt x="7239" y="6845"/>
                  </a:lnTo>
                  <a:lnTo>
                    <a:pt x="7137" y="7086"/>
                  </a:lnTo>
                  <a:lnTo>
                    <a:pt x="7251" y="7340"/>
                  </a:lnTo>
                  <a:lnTo>
                    <a:pt x="7480" y="7442"/>
                  </a:lnTo>
                  <a:lnTo>
                    <a:pt x="7658" y="7480"/>
                  </a:lnTo>
                  <a:lnTo>
                    <a:pt x="7835" y="7480"/>
                  </a:lnTo>
                  <a:lnTo>
                    <a:pt x="8001" y="7378"/>
                  </a:lnTo>
                  <a:lnTo>
                    <a:pt x="8102" y="7162"/>
                  </a:lnTo>
                  <a:lnTo>
                    <a:pt x="8356" y="7073"/>
                  </a:lnTo>
                  <a:lnTo>
                    <a:pt x="8597" y="7175"/>
                  </a:lnTo>
                  <a:lnTo>
                    <a:pt x="8724" y="7340"/>
                  </a:lnTo>
                  <a:lnTo>
                    <a:pt x="8737" y="7467"/>
                  </a:lnTo>
                  <a:lnTo>
                    <a:pt x="8648" y="7708"/>
                  </a:lnTo>
                  <a:lnTo>
                    <a:pt x="8763" y="7962"/>
                  </a:lnTo>
                  <a:lnTo>
                    <a:pt x="8991" y="8064"/>
                  </a:lnTo>
                  <a:lnTo>
                    <a:pt x="9156" y="8089"/>
                  </a:lnTo>
                  <a:lnTo>
                    <a:pt x="9334" y="8089"/>
                  </a:lnTo>
                  <a:lnTo>
                    <a:pt x="9512" y="7975"/>
                  </a:lnTo>
                  <a:lnTo>
                    <a:pt x="9575" y="7797"/>
                  </a:lnTo>
                  <a:lnTo>
                    <a:pt x="9677" y="7531"/>
                  </a:lnTo>
                  <a:lnTo>
                    <a:pt x="9677" y="7251"/>
                  </a:lnTo>
                  <a:close/>
                </a:path>
                <a:path w="285750" h="184150">
                  <a:moveTo>
                    <a:pt x="10261" y="13525"/>
                  </a:moveTo>
                  <a:lnTo>
                    <a:pt x="9931" y="12852"/>
                  </a:lnTo>
                  <a:lnTo>
                    <a:pt x="9283" y="12585"/>
                  </a:lnTo>
                  <a:lnTo>
                    <a:pt x="8991" y="12484"/>
                  </a:lnTo>
                  <a:lnTo>
                    <a:pt x="8661" y="12458"/>
                  </a:lnTo>
                  <a:lnTo>
                    <a:pt x="8077" y="12661"/>
                  </a:lnTo>
                  <a:lnTo>
                    <a:pt x="7835" y="12877"/>
                  </a:lnTo>
                  <a:lnTo>
                    <a:pt x="7683" y="13208"/>
                  </a:lnTo>
                  <a:lnTo>
                    <a:pt x="7658" y="13347"/>
                  </a:lnTo>
                  <a:lnTo>
                    <a:pt x="7658" y="13601"/>
                  </a:lnTo>
                  <a:lnTo>
                    <a:pt x="7874" y="13804"/>
                  </a:lnTo>
                  <a:lnTo>
                    <a:pt x="8305" y="13804"/>
                  </a:lnTo>
                  <a:lnTo>
                    <a:pt x="8470" y="13690"/>
                  </a:lnTo>
                  <a:lnTo>
                    <a:pt x="8559" y="13462"/>
                  </a:lnTo>
                  <a:lnTo>
                    <a:pt x="8737" y="13398"/>
                  </a:lnTo>
                  <a:lnTo>
                    <a:pt x="8953" y="13436"/>
                  </a:lnTo>
                  <a:lnTo>
                    <a:pt x="9131" y="13512"/>
                  </a:lnTo>
                  <a:lnTo>
                    <a:pt x="9194" y="13779"/>
                  </a:lnTo>
                  <a:lnTo>
                    <a:pt x="9105" y="14020"/>
                  </a:lnTo>
                  <a:lnTo>
                    <a:pt x="9220" y="14274"/>
                  </a:lnTo>
                  <a:lnTo>
                    <a:pt x="9448" y="14376"/>
                  </a:lnTo>
                  <a:lnTo>
                    <a:pt x="9613" y="14401"/>
                  </a:lnTo>
                  <a:lnTo>
                    <a:pt x="9791" y="14401"/>
                  </a:lnTo>
                  <a:lnTo>
                    <a:pt x="9969" y="14287"/>
                  </a:lnTo>
                  <a:lnTo>
                    <a:pt x="10033" y="14109"/>
                  </a:lnTo>
                  <a:lnTo>
                    <a:pt x="10261" y="13525"/>
                  </a:lnTo>
                  <a:close/>
                </a:path>
                <a:path w="285750" h="184150">
                  <a:moveTo>
                    <a:pt x="10845" y="3721"/>
                  </a:moveTo>
                  <a:lnTo>
                    <a:pt x="10820" y="3403"/>
                  </a:lnTo>
                  <a:lnTo>
                    <a:pt x="10706" y="3187"/>
                  </a:lnTo>
                  <a:lnTo>
                    <a:pt x="10566" y="2933"/>
                  </a:lnTo>
                  <a:lnTo>
                    <a:pt x="10375" y="2540"/>
                  </a:lnTo>
                  <a:lnTo>
                    <a:pt x="9690" y="2273"/>
                  </a:lnTo>
                  <a:lnTo>
                    <a:pt x="9080" y="2463"/>
                  </a:lnTo>
                  <a:lnTo>
                    <a:pt x="8763" y="2578"/>
                  </a:lnTo>
                  <a:lnTo>
                    <a:pt x="8521" y="2794"/>
                  </a:lnTo>
                  <a:lnTo>
                    <a:pt x="8394" y="3086"/>
                  </a:lnTo>
                  <a:lnTo>
                    <a:pt x="8305" y="3327"/>
                  </a:lnTo>
                  <a:lnTo>
                    <a:pt x="8407" y="3581"/>
                  </a:lnTo>
                  <a:lnTo>
                    <a:pt x="8648" y="3683"/>
                  </a:lnTo>
                  <a:lnTo>
                    <a:pt x="8877" y="3784"/>
                  </a:lnTo>
                  <a:lnTo>
                    <a:pt x="9144" y="3670"/>
                  </a:lnTo>
                  <a:lnTo>
                    <a:pt x="9359" y="3327"/>
                  </a:lnTo>
                  <a:lnTo>
                    <a:pt x="9537" y="3263"/>
                  </a:lnTo>
                  <a:lnTo>
                    <a:pt x="9779" y="3365"/>
                  </a:lnTo>
                  <a:lnTo>
                    <a:pt x="9867" y="3530"/>
                  </a:lnTo>
                  <a:lnTo>
                    <a:pt x="9893" y="3683"/>
                  </a:lnTo>
                  <a:lnTo>
                    <a:pt x="9804" y="3924"/>
                  </a:lnTo>
                  <a:lnTo>
                    <a:pt x="9918" y="4178"/>
                  </a:lnTo>
                  <a:lnTo>
                    <a:pt x="10147" y="4279"/>
                  </a:lnTo>
                  <a:lnTo>
                    <a:pt x="10312" y="4305"/>
                  </a:lnTo>
                  <a:lnTo>
                    <a:pt x="10490" y="4305"/>
                  </a:lnTo>
                  <a:lnTo>
                    <a:pt x="10668" y="4191"/>
                  </a:lnTo>
                  <a:lnTo>
                    <a:pt x="10731" y="4013"/>
                  </a:lnTo>
                  <a:lnTo>
                    <a:pt x="10845" y="3721"/>
                  </a:lnTo>
                  <a:close/>
                </a:path>
                <a:path w="285750" h="184150">
                  <a:moveTo>
                    <a:pt x="11861" y="17462"/>
                  </a:moveTo>
                  <a:lnTo>
                    <a:pt x="11734" y="17195"/>
                  </a:lnTo>
                  <a:lnTo>
                    <a:pt x="11607" y="16878"/>
                  </a:lnTo>
                  <a:lnTo>
                    <a:pt x="11341" y="16637"/>
                  </a:lnTo>
                  <a:lnTo>
                    <a:pt x="11010" y="16497"/>
                  </a:lnTo>
                  <a:lnTo>
                    <a:pt x="10718" y="16395"/>
                  </a:lnTo>
                  <a:lnTo>
                    <a:pt x="10388" y="16370"/>
                  </a:lnTo>
                  <a:lnTo>
                    <a:pt x="10096" y="16471"/>
                  </a:lnTo>
                  <a:lnTo>
                    <a:pt x="9779" y="16573"/>
                  </a:lnTo>
                  <a:lnTo>
                    <a:pt x="9537" y="16802"/>
                  </a:lnTo>
                  <a:lnTo>
                    <a:pt x="9423" y="17094"/>
                  </a:lnTo>
                  <a:lnTo>
                    <a:pt x="9334" y="17335"/>
                  </a:lnTo>
                  <a:lnTo>
                    <a:pt x="9448" y="17589"/>
                  </a:lnTo>
                  <a:lnTo>
                    <a:pt x="9677" y="17691"/>
                  </a:lnTo>
                  <a:lnTo>
                    <a:pt x="9906" y="17767"/>
                  </a:lnTo>
                  <a:lnTo>
                    <a:pt x="10172" y="17665"/>
                  </a:lnTo>
                  <a:lnTo>
                    <a:pt x="10388" y="17335"/>
                  </a:lnTo>
                  <a:lnTo>
                    <a:pt x="10579" y="17310"/>
                  </a:lnTo>
                  <a:lnTo>
                    <a:pt x="10782" y="17386"/>
                  </a:lnTo>
                  <a:lnTo>
                    <a:pt x="10909" y="17551"/>
                  </a:lnTo>
                  <a:lnTo>
                    <a:pt x="10922" y="17691"/>
                  </a:lnTo>
                  <a:lnTo>
                    <a:pt x="10833" y="17932"/>
                  </a:lnTo>
                  <a:lnTo>
                    <a:pt x="10947" y="18186"/>
                  </a:lnTo>
                  <a:lnTo>
                    <a:pt x="11176" y="18288"/>
                  </a:lnTo>
                  <a:lnTo>
                    <a:pt x="11341" y="18313"/>
                  </a:lnTo>
                  <a:lnTo>
                    <a:pt x="11518" y="18313"/>
                  </a:lnTo>
                  <a:lnTo>
                    <a:pt x="11696" y="18199"/>
                  </a:lnTo>
                  <a:lnTo>
                    <a:pt x="11861" y="17754"/>
                  </a:lnTo>
                  <a:lnTo>
                    <a:pt x="11861" y="17462"/>
                  </a:lnTo>
                  <a:close/>
                </a:path>
                <a:path w="285750" h="184150">
                  <a:moveTo>
                    <a:pt x="11925" y="9220"/>
                  </a:moveTo>
                  <a:lnTo>
                    <a:pt x="10617" y="8077"/>
                  </a:lnTo>
                  <a:lnTo>
                    <a:pt x="10096" y="8153"/>
                  </a:lnTo>
                  <a:lnTo>
                    <a:pt x="9969" y="8280"/>
                  </a:lnTo>
                  <a:lnTo>
                    <a:pt x="9652" y="8534"/>
                  </a:lnTo>
                  <a:lnTo>
                    <a:pt x="9550" y="8674"/>
                  </a:lnTo>
                  <a:lnTo>
                    <a:pt x="9486" y="8813"/>
                  </a:lnTo>
                  <a:lnTo>
                    <a:pt x="9385" y="9055"/>
                  </a:lnTo>
                  <a:lnTo>
                    <a:pt x="9499" y="9309"/>
                  </a:lnTo>
                  <a:lnTo>
                    <a:pt x="9728" y="9410"/>
                  </a:lnTo>
                  <a:lnTo>
                    <a:pt x="9906" y="9448"/>
                  </a:lnTo>
                  <a:lnTo>
                    <a:pt x="10083" y="9448"/>
                  </a:lnTo>
                  <a:lnTo>
                    <a:pt x="10248" y="9347"/>
                  </a:lnTo>
                  <a:lnTo>
                    <a:pt x="10325" y="9156"/>
                  </a:lnTo>
                  <a:lnTo>
                    <a:pt x="10591" y="9029"/>
                  </a:lnTo>
                  <a:lnTo>
                    <a:pt x="10845" y="9131"/>
                  </a:lnTo>
                  <a:lnTo>
                    <a:pt x="10972" y="9296"/>
                  </a:lnTo>
                  <a:lnTo>
                    <a:pt x="10985" y="9436"/>
                  </a:lnTo>
                  <a:lnTo>
                    <a:pt x="10883" y="9664"/>
                  </a:lnTo>
                  <a:lnTo>
                    <a:pt x="11010" y="9931"/>
                  </a:lnTo>
                  <a:lnTo>
                    <a:pt x="11239" y="10020"/>
                  </a:lnTo>
                  <a:lnTo>
                    <a:pt x="11404" y="10058"/>
                  </a:lnTo>
                  <a:lnTo>
                    <a:pt x="11582" y="10058"/>
                  </a:lnTo>
                  <a:lnTo>
                    <a:pt x="11760" y="9944"/>
                  </a:lnTo>
                  <a:lnTo>
                    <a:pt x="11823" y="9766"/>
                  </a:lnTo>
                  <a:lnTo>
                    <a:pt x="11925" y="9512"/>
                  </a:lnTo>
                  <a:lnTo>
                    <a:pt x="11925" y="9220"/>
                  </a:lnTo>
                  <a:close/>
                </a:path>
                <a:path w="285750" h="184150">
                  <a:moveTo>
                    <a:pt x="12242" y="11747"/>
                  </a:moveTo>
                  <a:lnTo>
                    <a:pt x="11912" y="11061"/>
                  </a:lnTo>
                  <a:lnTo>
                    <a:pt x="11264" y="10807"/>
                  </a:lnTo>
                  <a:lnTo>
                    <a:pt x="10617" y="10566"/>
                  </a:lnTo>
                  <a:lnTo>
                    <a:pt x="9906" y="10820"/>
                  </a:lnTo>
                  <a:lnTo>
                    <a:pt x="9588" y="11633"/>
                  </a:lnTo>
                  <a:lnTo>
                    <a:pt x="9702" y="11899"/>
                  </a:lnTo>
                  <a:lnTo>
                    <a:pt x="10160" y="12077"/>
                  </a:lnTo>
                  <a:lnTo>
                    <a:pt x="10439" y="11963"/>
                  </a:lnTo>
                  <a:lnTo>
                    <a:pt x="10553" y="11633"/>
                  </a:lnTo>
                  <a:lnTo>
                    <a:pt x="10744" y="11582"/>
                  </a:lnTo>
                  <a:lnTo>
                    <a:pt x="11125" y="11734"/>
                  </a:lnTo>
                  <a:lnTo>
                    <a:pt x="11176" y="11988"/>
                  </a:lnTo>
                  <a:lnTo>
                    <a:pt x="11087" y="12230"/>
                  </a:lnTo>
                  <a:lnTo>
                    <a:pt x="11201" y="12484"/>
                  </a:lnTo>
                  <a:lnTo>
                    <a:pt x="11430" y="12585"/>
                  </a:lnTo>
                  <a:lnTo>
                    <a:pt x="11595" y="12611"/>
                  </a:lnTo>
                  <a:lnTo>
                    <a:pt x="11772" y="12611"/>
                  </a:lnTo>
                  <a:lnTo>
                    <a:pt x="11950" y="12496"/>
                  </a:lnTo>
                  <a:lnTo>
                    <a:pt x="12014" y="12319"/>
                  </a:lnTo>
                  <a:lnTo>
                    <a:pt x="12242" y="11747"/>
                  </a:lnTo>
                  <a:close/>
                </a:path>
                <a:path w="285750" h="184150">
                  <a:moveTo>
                    <a:pt x="13258" y="6057"/>
                  </a:moveTo>
                  <a:lnTo>
                    <a:pt x="12928" y="5384"/>
                  </a:lnTo>
                  <a:lnTo>
                    <a:pt x="12280" y="5118"/>
                  </a:lnTo>
                  <a:lnTo>
                    <a:pt x="11633" y="4864"/>
                  </a:lnTo>
                  <a:lnTo>
                    <a:pt x="10922" y="5130"/>
                  </a:lnTo>
                  <a:lnTo>
                    <a:pt x="10693" y="5715"/>
                  </a:lnTo>
                  <a:lnTo>
                    <a:pt x="10668" y="5892"/>
                  </a:lnTo>
                  <a:lnTo>
                    <a:pt x="10668" y="6146"/>
                  </a:lnTo>
                  <a:lnTo>
                    <a:pt x="10871" y="6337"/>
                  </a:lnTo>
                  <a:lnTo>
                    <a:pt x="11303" y="6337"/>
                  </a:lnTo>
                  <a:lnTo>
                    <a:pt x="11480" y="6210"/>
                  </a:lnTo>
                  <a:lnTo>
                    <a:pt x="11582" y="5943"/>
                  </a:lnTo>
                  <a:lnTo>
                    <a:pt x="11772" y="5892"/>
                  </a:lnTo>
                  <a:lnTo>
                    <a:pt x="12128" y="6045"/>
                  </a:lnTo>
                  <a:lnTo>
                    <a:pt x="12192" y="6311"/>
                  </a:lnTo>
                  <a:lnTo>
                    <a:pt x="12103" y="6553"/>
                  </a:lnTo>
                  <a:lnTo>
                    <a:pt x="12217" y="6807"/>
                  </a:lnTo>
                  <a:lnTo>
                    <a:pt x="12446" y="6908"/>
                  </a:lnTo>
                  <a:lnTo>
                    <a:pt x="12611" y="6934"/>
                  </a:lnTo>
                  <a:lnTo>
                    <a:pt x="12788" y="6934"/>
                  </a:lnTo>
                  <a:lnTo>
                    <a:pt x="12966" y="6819"/>
                  </a:lnTo>
                  <a:lnTo>
                    <a:pt x="13030" y="6642"/>
                  </a:lnTo>
                  <a:lnTo>
                    <a:pt x="13258" y="6057"/>
                  </a:lnTo>
                  <a:close/>
                </a:path>
                <a:path w="285750" h="184150">
                  <a:moveTo>
                    <a:pt x="13919" y="14986"/>
                  </a:moveTo>
                  <a:lnTo>
                    <a:pt x="13589" y="14312"/>
                  </a:lnTo>
                  <a:lnTo>
                    <a:pt x="12941" y="14046"/>
                  </a:lnTo>
                  <a:lnTo>
                    <a:pt x="12649" y="13944"/>
                  </a:lnTo>
                  <a:lnTo>
                    <a:pt x="12319" y="13919"/>
                  </a:lnTo>
                  <a:lnTo>
                    <a:pt x="12026" y="14020"/>
                  </a:lnTo>
                  <a:lnTo>
                    <a:pt x="11709" y="14122"/>
                  </a:lnTo>
                  <a:lnTo>
                    <a:pt x="11468" y="14351"/>
                  </a:lnTo>
                  <a:lnTo>
                    <a:pt x="11353" y="14643"/>
                  </a:lnTo>
                  <a:lnTo>
                    <a:pt x="11264" y="14884"/>
                  </a:lnTo>
                  <a:lnTo>
                    <a:pt x="11379" y="15138"/>
                  </a:lnTo>
                  <a:lnTo>
                    <a:pt x="11607" y="15240"/>
                  </a:lnTo>
                  <a:lnTo>
                    <a:pt x="11823" y="15328"/>
                  </a:lnTo>
                  <a:lnTo>
                    <a:pt x="12103" y="15214"/>
                  </a:lnTo>
                  <a:lnTo>
                    <a:pt x="12217" y="14922"/>
                  </a:lnTo>
                  <a:lnTo>
                    <a:pt x="12395" y="14846"/>
                  </a:lnTo>
                  <a:lnTo>
                    <a:pt x="12611" y="14897"/>
                  </a:lnTo>
                  <a:lnTo>
                    <a:pt x="12788" y="14973"/>
                  </a:lnTo>
                  <a:lnTo>
                    <a:pt x="12852" y="15240"/>
                  </a:lnTo>
                  <a:lnTo>
                    <a:pt x="12763" y="15481"/>
                  </a:lnTo>
                  <a:lnTo>
                    <a:pt x="12877" y="15735"/>
                  </a:lnTo>
                  <a:lnTo>
                    <a:pt x="13106" y="15836"/>
                  </a:lnTo>
                  <a:lnTo>
                    <a:pt x="13271" y="15862"/>
                  </a:lnTo>
                  <a:lnTo>
                    <a:pt x="13449" y="15862"/>
                  </a:lnTo>
                  <a:lnTo>
                    <a:pt x="13627" y="15748"/>
                  </a:lnTo>
                  <a:lnTo>
                    <a:pt x="13690" y="15570"/>
                  </a:lnTo>
                  <a:lnTo>
                    <a:pt x="13919" y="14986"/>
                  </a:lnTo>
                  <a:close/>
                </a:path>
                <a:path w="285750" h="184150">
                  <a:moveTo>
                    <a:pt x="14859" y="8991"/>
                  </a:moveTo>
                  <a:lnTo>
                    <a:pt x="14376" y="8420"/>
                  </a:lnTo>
                  <a:lnTo>
                    <a:pt x="13703" y="8280"/>
                  </a:lnTo>
                  <a:lnTo>
                    <a:pt x="13119" y="8191"/>
                  </a:lnTo>
                  <a:lnTo>
                    <a:pt x="12573" y="8470"/>
                  </a:lnTo>
                  <a:lnTo>
                    <a:pt x="12382" y="8953"/>
                  </a:lnTo>
                  <a:lnTo>
                    <a:pt x="12293" y="9194"/>
                  </a:lnTo>
                  <a:lnTo>
                    <a:pt x="12407" y="9461"/>
                  </a:lnTo>
                  <a:lnTo>
                    <a:pt x="12865" y="9639"/>
                  </a:lnTo>
                  <a:lnTo>
                    <a:pt x="13131" y="9525"/>
                  </a:lnTo>
                  <a:lnTo>
                    <a:pt x="13246" y="9220"/>
                  </a:lnTo>
                  <a:lnTo>
                    <a:pt x="13398" y="9169"/>
                  </a:lnTo>
                  <a:lnTo>
                    <a:pt x="13538" y="9182"/>
                  </a:lnTo>
                  <a:lnTo>
                    <a:pt x="13754" y="9220"/>
                  </a:lnTo>
                  <a:lnTo>
                    <a:pt x="13881" y="9512"/>
                  </a:lnTo>
                  <a:lnTo>
                    <a:pt x="13792" y="9791"/>
                  </a:lnTo>
                  <a:lnTo>
                    <a:pt x="13906" y="10058"/>
                  </a:lnTo>
                  <a:lnTo>
                    <a:pt x="14135" y="10147"/>
                  </a:lnTo>
                  <a:lnTo>
                    <a:pt x="14300" y="10172"/>
                  </a:lnTo>
                  <a:lnTo>
                    <a:pt x="14490" y="10172"/>
                  </a:lnTo>
                  <a:lnTo>
                    <a:pt x="14655" y="10058"/>
                  </a:lnTo>
                  <a:lnTo>
                    <a:pt x="14719" y="9880"/>
                  </a:lnTo>
                  <a:lnTo>
                    <a:pt x="14782" y="9613"/>
                  </a:lnTo>
                  <a:lnTo>
                    <a:pt x="14820" y="9372"/>
                  </a:lnTo>
                  <a:lnTo>
                    <a:pt x="14859" y="8991"/>
                  </a:lnTo>
                  <a:close/>
                </a:path>
                <a:path w="285750" h="184150">
                  <a:moveTo>
                    <a:pt x="15011" y="11899"/>
                  </a:moveTo>
                  <a:lnTo>
                    <a:pt x="14884" y="11633"/>
                  </a:lnTo>
                  <a:lnTo>
                    <a:pt x="14757" y="11315"/>
                  </a:lnTo>
                  <a:lnTo>
                    <a:pt x="14490" y="11061"/>
                  </a:lnTo>
                  <a:lnTo>
                    <a:pt x="13868" y="10820"/>
                  </a:lnTo>
                  <a:lnTo>
                    <a:pt x="13538" y="10795"/>
                  </a:lnTo>
                  <a:lnTo>
                    <a:pt x="13246" y="10909"/>
                  </a:lnTo>
                  <a:lnTo>
                    <a:pt x="12954" y="10998"/>
                  </a:lnTo>
                  <a:lnTo>
                    <a:pt x="12712" y="11214"/>
                  </a:lnTo>
                  <a:lnTo>
                    <a:pt x="12560" y="11544"/>
                  </a:lnTo>
                  <a:lnTo>
                    <a:pt x="12534" y="11696"/>
                  </a:lnTo>
                  <a:lnTo>
                    <a:pt x="12534" y="11950"/>
                  </a:lnTo>
                  <a:lnTo>
                    <a:pt x="12750" y="12153"/>
                  </a:lnTo>
                  <a:lnTo>
                    <a:pt x="13182" y="12153"/>
                  </a:lnTo>
                  <a:lnTo>
                    <a:pt x="13347" y="12026"/>
                  </a:lnTo>
                  <a:lnTo>
                    <a:pt x="13538" y="11760"/>
                  </a:lnTo>
                  <a:lnTo>
                    <a:pt x="13728" y="11734"/>
                  </a:lnTo>
                  <a:lnTo>
                    <a:pt x="13931" y="11823"/>
                  </a:lnTo>
                  <a:lnTo>
                    <a:pt x="14058" y="11988"/>
                  </a:lnTo>
                  <a:lnTo>
                    <a:pt x="14071" y="12115"/>
                  </a:lnTo>
                  <a:lnTo>
                    <a:pt x="13970" y="12344"/>
                  </a:lnTo>
                  <a:lnTo>
                    <a:pt x="14097" y="12611"/>
                  </a:lnTo>
                  <a:lnTo>
                    <a:pt x="14325" y="12700"/>
                  </a:lnTo>
                  <a:lnTo>
                    <a:pt x="14490" y="12738"/>
                  </a:lnTo>
                  <a:lnTo>
                    <a:pt x="14668" y="12738"/>
                  </a:lnTo>
                  <a:lnTo>
                    <a:pt x="14846" y="12623"/>
                  </a:lnTo>
                  <a:lnTo>
                    <a:pt x="14909" y="12446"/>
                  </a:lnTo>
                  <a:lnTo>
                    <a:pt x="15011" y="12192"/>
                  </a:lnTo>
                  <a:lnTo>
                    <a:pt x="15011" y="11899"/>
                  </a:lnTo>
                  <a:close/>
                </a:path>
                <a:path w="285750" h="184150">
                  <a:moveTo>
                    <a:pt x="15049" y="3898"/>
                  </a:moveTo>
                  <a:lnTo>
                    <a:pt x="15036" y="3733"/>
                  </a:lnTo>
                  <a:lnTo>
                    <a:pt x="15011" y="3505"/>
                  </a:lnTo>
                  <a:lnTo>
                    <a:pt x="14986" y="3124"/>
                  </a:lnTo>
                  <a:lnTo>
                    <a:pt x="14427" y="2616"/>
                  </a:lnTo>
                  <a:lnTo>
                    <a:pt x="13690" y="2590"/>
                  </a:lnTo>
                  <a:lnTo>
                    <a:pt x="13208" y="2590"/>
                  </a:lnTo>
                  <a:lnTo>
                    <a:pt x="12788" y="2857"/>
                  </a:lnTo>
                  <a:lnTo>
                    <a:pt x="12534" y="3505"/>
                  </a:lnTo>
                  <a:lnTo>
                    <a:pt x="12649" y="3771"/>
                  </a:lnTo>
                  <a:lnTo>
                    <a:pt x="13119" y="3949"/>
                  </a:lnTo>
                  <a:lnTo>
                    <a:pt x="13373" y="3835"/>
                  </a:lnTo>
                  <a:lnTo>
                    <a:pt x="13487" y="3543"/>
                  </a:lnTo>
                  <a:lnTo>
                    <a:pt x="13690" y="3492"/>
                  </a:lnTo>
                  <a:lnTo>
                    <a:pt x="13893" y="3517"/>
                  </a:lnTo>
                  <a:lnTo>
                    <a:pt x="14109" y="3657"/>
                  </a:lnTo>
                  <a:lnTo>
                    <a:pt x="14122" y="3848"/>
                  </a:lnTo>
                  <a:lnTo>
                    <a:pt x="14020" y="4089"/>
                  </a:lnTo>
                  <a:lnTo>
                    <a:pt x="14135" y="4343"/>
                  </a:lnTo>
                  <a:lnTo>
                    <a:pt x="14363" y="4445"/>
                  </a:lnTo>
                  <a:lnTo>
                    <a:pt x="14541" y="4483"/>
                  </a:lnTo>
                  <a:lnTo>
                    <a:pt x="14719" y="4483"/>
                  </a:lnTo>
                  <a:lnTo>
                    <a:pt x="14884" y="4381"/>
                  </a:lnTo>
                  <a:lnTo>
                    <a:pt x="14960" y="4203"/>
                  </a:lnTo>
                  <a:lnTo>
                    <a:pt x="15024" y="4064"/>
                  </a:lnTo>
                  <a:lnTo>
                    <a:pt x="15036" y="3924"/>
                  </a:lnTo>
                  <a:close/>
                </a:path>
                <a:path w="285750" h="184150">
                  <a:moveTo>
                    <a:pt x="15316" y="20307"/>
                  </a:moveTo>
                  <a:lnTo>
                    <a:pt x="13474" y="20307"/>
                  </a:lnTo>
                  <a:lnTo>
                    <a:pt x="14287" y="20624"/>
                  </a:lnTo>
                  <a:lnTo>
                    <a:pt x="15316" y="20307"/>
                  </a:lnTo>
                  <a:close/>
                </a:path>
                <a:path w="285750" h="184150">
                  <a:moveTo>
                    <a:pt x="16230" y="17627"/>
                  </a:moveTo>
                  <a:lnTo>
                    <a:pt x="15900" y="16941"/>
                  </a:lnTo>
                  <a:lnTo>
                    <a:pt x="14605" y="16433"/>
                  </a:lnTo>
                  <a:lnTo>
                    <a:pt x="13893" y="16700"/>
                  </a:lnTo>
                  <a:lnTo>
                    <a:pt x="13576" y="17513"/>
                  </a:lnTo>
                  <a:lnTo>
                    <a:pt x="13690" y="17780"/>
                  </a:lnTo>
                  <a:lnTo>
                    <a:pt x="13919" y="17868"/>
                  </a:lnTo>
                  <a:lnTo>
                    <a:pt x="14147" y="17945"/>
                  </a:lnTo>
                  <a:lnTo>
                    <a:pt x="14414" y="17843"/>
                  </a:lnTo>
                  <a:lnTo>
                    <a:pt x="14554" y="17513"/>
                  </a:lnTo>
                  <a:lnTo>
                    <a:pt x="14732" y="17462"/>
                  </a:lnTo>
                  <a:lnTo>
                    <a:pt x="15113" y="17614"/>
                  </a:lnTo>
                  <a:lnTo>
                    <a:pt x="15163" y="17868"/>
                  </a:lnTo>
                  <a:lnTo>
                    <a:pt x="15074" y="18110"/>
                  </a:lnTo>
                  <a:lnTo>
                    <a:pt x="15189" y="18364"/>
                  </a:lnTo>
                  <a:lnTo>
                    <a:pt x="15417" y="18465"/>
                  </a:lnTo>
                  <a:lnTo>
                    <a:pt x="15582" y="18491"/>
                  </a:lnTo>
                  <a:lnTo>
                    <a:pt x="15760" y="18491"/>
                  </a:lnTo>
                  <a:lnTo>
                    <a:pt x="15938" y="18376"/>
                  </a:lnTo>
                  <a:lnTo>
                    <a:pt x="16002" y="18199"/>
                  </a:lnTo>
                  <a:lnTo>
                    <a:pt x="16230" y="17627"/>
                  </a:lnTo>
                  <a:close/>
                </a:path>
                <a:path w="285750" h="184150">
                  <a:moveTo>
                    <a:pt x="16789" y="7556"/>
                  </a:moveTo>
                  <a:lnTo>
                    <a:pt x="15468" y="6413"/>
                  </a:lnTo>
                  <a:lnTo>
                    <a:pt x="14947" y="6489"/>
                  </a:lnTo>
                  <a:lnTo>
                    <a:pt x="14820" y="6616"/>
                  </a:lnTo>
                  <a:lnTo>
                    <a:pt x="14528" y="6883"/>
                  </a:lnTo>
                  <a:lnTo>
                    <a:pt x="14427" y="7010"/>
                  </a:lnTo>
                  <a:lnTo>
                    <a:pt x="14363" y="7162"/>
                  </a:lnTo>
                  <a:lnTo>
                    <a:pt x="14262" y="7404"/>
                  </a:lnTo>
                  <a:lnTo>
                    <a:pt x="14376" y="7658"/>
                  </a:lnTo>
                  <a:lnTo>
                    <a:pt x="14605" y="7759"/>
                  </a:lnTo>
                  <a:lnTo>
                    <a:pt x="14782" y="7797"/>
                  </a:lnTo>
                  <a:lnTo>
                    <a:pt x="14960" y="7797"/>
                  </a:lnTo>
                  <a:lnTo>
                    <a:pt x="15125" y="7696"/>
                  </a:lnTo>
                  <a:lnTo>
                    <a:pt x="15214" y="7505"/>
                  </a:lnTo>
                  <a:lnTo>
                    <a:pt x="15468" y="7378"/>
                  </a:lnTo>
                  <a:lnTo>
                    <a:pt x="15709" y="7467"/>
                  </a:lnTo>
                  <a:lnTo>
                    <a:pt x="15836" y="7632"/>
                  </a:lnTo>
                  <a:lnTo>
                    <a:pt x="15849" y="7772"/>
                  </a:lnTo>
                  <a:lnTo>
                    <a:pt x="15748" y="8001"/>
                  </a:lnTo>
                  <a:lnTo>
                    <a:pt x="15875" y="8267"/>
                  </a:lnTo>
                  <a:lnTo>
                    <a:pt x="16103" y="8356"/>
                  </a:lnTo>
                  <a:lnTo>
                    <a:pt x="16268" y="8394"/>
                  </a:lnTo>
                  <a:lnTo>
                    <a:pt x="16446" y="8394"/>
                  </a:lnTo>
                  <a:lnTo>
                    <a:pt x="16624" y="8280"/>
                  </a:lnTo>
                  <a:lnTo>
                    <a:pt x="16687" y="8102"/>
                  </a:lnTo>
                  <a:lnTo>
                    <a:pt x="16789" y="7848"/>
                  </a:lnTo>
                  <a:lnTo>
                    <a:pt x="16789" y="7556"/>
                  </a:lnTo>
                  <a:close/>
                </a:path>
                <a:path w="285750" h="184150">
                  <a:moveTo>
                    <a:pt x="17259" y="13906"/>
                  </a:moveTo>
                  <a:lnTo>
                    <a:pt x="17170" y="13652"/>
                  </a:lnTo>
                  <a:lnTo>
                    <a:pt x="17081" y="13423"/>
                  </a:lnTo>
                  <a:lnTo>
                    <a:pt x="16941" y="13068"/>
                  </a:lnTo>
                  <a:lnTo>
                    <a:pt x="16281" y="12700"/>
                  </a:lnTo>
                  <a:lnTo>
                    <a:pt x="15265" y="12903"/>
                  </a:lnTo>
                  <a:lnTo>
                    <a:pt x="14960" y="13144"/>
                  </a:lnTo>
                  <a:lnTo>
                    <a:pt x="14732" y="13728"/>
                  </a:lnTo>
                  <a:lnTo>
                    <a:pt x="14846" y="13995"/>
                  </a:lnTo>
                  <a:lnTo>
                    <a:pt x="15074" y="14084"/>
                  </a:lnTo>
                  <a:lnTo>
                    <a:pt x="15316" y="14160"/>
                  </a:lnTo>
                  <a:lnTo>
                    <a:pt x="15570" y="14058"/>
                  </a:lnTo>
                  <a:lnTo>
                    <a:pt x="15684" y="13779"/>
                  </a:lnTo>
                  <a:lnTo>
                    <a:pt x="15824" y="13716"/>
                  </a:lnTo>
                  <a:lnTo>
                    <a:pt x="16014" y="13665"/>
                  </a:lnTo>
                  <a:lnTo>
                    <a:pt x="16243" y="13792"/>
                  </a:lnTo>
                  <a:lnTo>
                    <a:pt x="16306" y="13957"/>
                  </a:lnTo>
                  <a:lnTo>
                    <a:pt x="16319" y="14084"/>
                  </a:lnTo>
                  <a:lnTo>
                    <a:pt x="16230" y="14325"/>
                  </a:lnTo>
                  <a:lnTo>
                    <a:pt x="16344" y="14579"/>
                  </a:lnTo>
                  <a:lnTo>
                    <a:pt x="16573" y="14681"/>
                  </a:lnTo>
                  <a:lnTo>
                    <a:pt x="16738" y="14706"/>
                  </a:lnTo>
                  <a:lnTo>
                    <a:pt x="16916" y="14706"/>
                  </a:lnTo>
                  <a:lnTo>
                    <a:pt x="17094" y="14592"/>
                  </a:lnTo>
                  <a:lnTo>
                    <a:pt x="17157" y="14414"/>
                  </a:lnTo>
                  <a:lnTo>
                    <a:pt x="17259" y="14173"/>
                  </a:lnTo>
                  <a:lnTo>
                    <a:pt x="17259" y="13906"/>
                  </a:lnTo>
                  <a:close/>
                </a:path>
                <a:path w="285750" h="184150">
                  <a:moveTo>
                    <a:pt x="18503" y="10769"/>
                  </a:moveTo>
                  <a:lnTo>
                    <a:pt x="18389" y="10490"/>
                  </a:lnTo>
                  <a:lnTo>
                    <a:pt x="18249" y="10185"/>
                  </a:lnTo>
                  <a:lnTo>
                    <a:pt x="17983" y="9944"/>
                  </a:lnTo>
                  <a:lnTo>
                    <a:pt x="17754" y="9855"/>
                  </a:lnTo>
                  <a:lnTo>
                    <a:pt x="17551" y="9779"/>
                  </a:lnTo>
                  <a:lnTo>
                    <a:pt x="17310" y="9677"/>
                  </a:lnTo>
                  <a:lnTo>
                    <a:pt x="16891" y="9601"/>
                  </a:lnTo>
                  <a:lnTo>
                    <a:pt x="16268" y="9880"/>
                  </a:lnTo>
                  <a:lnTo>
                    <a:pt x="16065" y="10401"/>
                  </a:lnTo>
                  <a:lnTo>
                    <a:pt x="15976" y="10642"/>
                  </a:lnTo>
                  <a:lnTo>
                    <a:pt x="16090" y="10896"/>
                  </a:lnTo>
                  <a:lnTo>
                    <a:pt x="16319" y="10998"/>
                  </a:lnTo>
                  <a:lnTo>
                    <a:pt x="16484" y="11023"/>
                  </a:lnTo>
                  <a:lnTo>
                    <a:pt x="16662" y="11023"/>
                  </a:lnTo>
                  <a:lnTo>
                    <a:pt x="16840" y="10909"/>
                  </a:lnTo>
                  <a:lnTo>
                    <a:pt x="16941" y="10642"/>
                  </a:lnTo>
                  <a:lnTo>
                    <a:pt x="17068" y="10566"/>
                  </a:lnTo>
                  <a:lnTo>
                    <a:pt x="17272" y="10629"/>
                  </a:lnTo>
                  <a:lnTo>
                    <a:pt x="17424" y="10693"/>
                  </a:lnTo>
                  <a:lnTo>
                    <a:pt x="17551" y="10858"/>
                  </a:lnTo>
                  <a:lnTo>
                    <a:pt x="17564" y="10985"/>
                  </a:lnTo>
                  <a:lnTo>
                    <a:pt x="17462" y="11214"/>
                  </a:lnTo>
                  <a:lnTo>
                    <a:pt x="17589" y="11480"/>
                  </a:lnTo>
                  <a:lnTo>
                    <a:pt x="17818" y="11569"/>
                  </a:lnTo>
                  <a:lnTo>
                    <a:pt x="17983" y="11607"/>
                  </a:lnTo>
                  <a:lnTo>
                    <a:pt x="18161" y="11607"/>
                  </a:lnTo>
                  <a:lnTo>
                    <a:pt x="18338" y="11493"/>
                  </a:lnTo>
                  <a:lnTo>
                    <a:pt x="18402" y="11315"/>
                  </a:lnTo>
                  <a:lnTo>
                    <a:pt x="18503" y="11061"/>
                  </a:lnTo>
                  <a:lnTo>
                    <a:pt x="18503" y="10769"/>
                  </a:lnTo>
                  <a:close/>
                </a:path>
                <a:path w="285750" h="184150">
                  <a:moveTo>
                    <a:pt x="18872" y="5676"/>
                  </a:moveTo>
                  <a:lnTo>
                    <a:pt x="18745" y="5397"/>
                  </a:lnTo>
                  <a:lnTo>
                    <a:pt x="18618" y="5092"/>
                  </a:lnTo>
                  <a:lnTo>
                    <a:pt x="18351" y="4838"/>
                  </a:lnTo>
                  <a:lnTo>
                    <a:pt x="17729" y="4597"/>
                  </a:lnTo>
                  <a:lnTo>
                    <a:pt x="17399" y="4572"/>
                  </a:lnTo>
                  <a:lnTo>
                    <a:pt x="17106" y="4686"/>
                  </a:lnTo>
                  <a:lnTo>
                    <a:pt x="16802" y="4787"/>
                  </a:lnTo>
                  <a:lnTo>
                    <a:pt x="16548" y="5016"/>
                  </a:lnTo>
                  <a:lnTo>
                    <a:pt x="16344" y="5537"/>
                  </a:lnTo>
                  <a:lnTo>
                    <a:pt x="16459" y="5803"/>
                  </a:lnTo>
                  <a:lnTo>
                    <a:pt x="16687" y="5892"/>
                  </a:lnTo>
                  <a:lnTo>
                    <a:pt x="16916" y="5969"/>
                  </a:lnTo>
                  <a:lnTo>
                    <a:pt x="17195" y="5867"/>
                  </a:lnTo>
                  <a:lnTo>
                    <a:pt x="17399" y="5537"/>
                  </a:lnTo>
                  <a:lnTo>
                    <a:pt x="17602" y="5511"/>
                  </a:lnTo>
                  <a:lnTo>
                    <a:pt x="17792" y="5600"/>
                  </a:lnTo>
                  <a:lnTo>
                    <a:pt x="17919" y="5765"/>
                  </a:lnTo>
                  <a:lnTo>
                    <a:pt x="17932" y="5892"/>
                  </a:lnTo>
                  <a:lnTo>
                    <a:pt x="17830" y="6121"/>
                  </a:lnTo>
                  <a:lnTo>
                    <a:pt x="17957" y="6388"/>
                  </a:lnTo>
                  <a:lnTo>
                    <a:pt x="18186" y="6477"/>
                  </a:lnTo>
                  <a:lnTo>
                    <a:pt x="18351" y="6515"/>
                  </a:lnTo>
                  <a:lnTo>
                    <a:pt x="18529" y="6515"/>
                  </a:lnTo>
                  <a:lnTo>
                    <a:pt x="18707" y="6400"/>
                  </a:lnTo>
                  <a:lnTo>
                    <a:pt x="18770" y="6223"/>
                  </a:lnTo>
                  <a:lnTo>
                    <a:pt x="18872" y="5969"/>
                  </a:lnTo>
                  <a:lnTo>
                    <a:pt x="18872" y="5676"/>
                  </a:lnTo>
                  <a:close/>
                </a:path>
                <a:path w="285750" h="184150">
                  <a:moveTo>
                    <a:pt x="19634" y="15938"/>
                  </a:moveTo>
                  <a:lnTo>
                    <a:pt x="18135" y="14719"/>
                  </a:lnTo>
                  <a:lnTo>
                    <a:pt x="17424" y="14986"/>
                  </a:lnTo>
                  <a:lnTo>
                    <a:pt x="17195" y="15570"/>
                  </a:lnTo>
                  <a:lnTo>
                    <a:pt x="17170" y="15735"/>
                  </a:lnTo>
                  <a:lnTo>
                    <a:pt x="17170" y="15989"/>
                  </a:lnTo>
                  <a:lnTo>
                    <a:pt x="17373" y="16192"/>
                  </a:lnTo>
                  <a:lnTo>
                    <a:pt x="17805" y="16192"/>
                  </a:lnTo>
                  <a:lnTo>
                    <a:pt x="17983" y="16065"/>
                  </a:lnTo>
                  <a:lnTo>
                    <a:pt x="18084" y="15798"/>
                  </a:lnTo>
                  <a:lnTo>
                    <a:pt x="18262" y="15748"/>
                  </a:lnTo>
                  <a:lnTo>
                    <a:pt x="18554" y="15862"/>
                  </a:lnTo>
                  <a:lnTo>
                    <a:pt x="18681" y="16027"/>
                  </a:lnTo>
                  <a:lnTo>
                    <a:pt x="18694" y="16154"/>
                  </a:lnTo>
                  <a:lnTo>
                    <a:pt x="18592" y="16383"/>
                  </a:lnTo>
                  <a:lnTo>
                    <a:pt x="18719" y="16649"/>
                  </a:lnTo>
                  <a:lnTo>
                    <a:pt x="18948" y="16738"/>
                  </a:lnTo>
                  <a:lnTo>
                    <a:pt x="19113" y="16776"/>
                  </a:lnTo>
                  <a:lnTo>
                    <a:pt x="19291" y="16776"/>
                  </a:lnTo>
                  <a:lnTo>
                    <a:pt x="19469" y="16662"/>
                  </a:lnTo>
                  <a:lnTo>
                    <a:pt x="19532" y="16484"/>
                  </a:lnTo>
                  <a:lnTo>
                    <a:pt x="19634" y="16230"/>
                  </a:lnTo>
                  <a:lnTo>
                    <a:pt x="19634" y="15938"/>
                  </a:lnTo>
                  <a:close/>
                </a:path>
                <a:path w="285750" h="184150">
                  <a:moveTo>
                    <a:pt x="21361" y="8991"/>
                  </a:moveTo>
                  <a:lnTo>
                    <a:pt x="21031" y="8318"/>
                  </a:lnTo>
                  <a:lnTo>
                    <a:pt x="20383" y="8051"/>
                  </a:lnTo>
                  <a:lnTo>
                    <a:pt x="20078" y="7937"/>
                  </a:lnTo>
                  <a:lnTo>
                    <a:pt x="19761" y="7924"/>
                  </a:lnTo>
                  <a:lnTo>
                    <a:pt x="19164" y="8128"/>
                  </a:lnTo>
                  <a:lnTo>
                    <a:pt x="18923" y="8343"/>
                  </a:lnTo>
                  <a:lnTo>
                    <a:pt x="18783" y="8686"/>
                  </a:lnTo>
                  <a:lnTo>
                    <a:pt x="18757" y="8826"/>
                  </a:lnTo>
                  <a:lnTo>
                    <a:pt x="18757" y="9080"/>
                  </a:lnTo>
                  <a:lnTo>
                    <a:pt x="18961" y="9283"/>
                  </a:lnTo>
                  <a:lnTo>
                    <a:pt x="19392" y="9283"/>
                  </a:lnTo>
                  <a:lnTo>
                    <a:pt x="19558" y="9169"/>
                  </a:lnTo>
                  <a:lnTo>
                    <a:pt x="19659" y="8928"/>
                  </a:lnTo>
                  <a:lnTo>
                    <a:pt x="19837" y="8864"/>
                  </a:lnTo>
                  <a:lnTo>
                    <a:pt x="20053" y="8902"/>
                  </a:lnTo>
                  <a:lnTo>
                    <a:pt x="20231" y="8978"/>
                  </a:lnTo>
                  <a:lnTo>
                    <a:pt x="20294" y="9245"/>
                  </a:lnTo>
                  <a:lnTo>
                    <a:pt x="20205" y="9486"/>
                  </a:lnTo>
                  <a:lnTo>
                    <a:pt x="20320" y="9740"/>
                  </a:lnTo>
                  <a:lnTo>
                    <a:pt x="20548" y="9842"/>
                  </a:lnTo>
                  <a:lnTo>
                    <a:pt x="20713" y="9867"/>
                  </a:lnTo>
                  <a:lnTo>
                    <a:pt x="20891" y="9867"/>
                  </a:lnTo>
                  <a:lnTo>
                    <a:pt x="21069" y="9753"/>
                  </a:lnTo>
                  <a:lnTo>
                    <a:pt x="21132" y="9575"/>
                  </a:lnTo>
                  <a:lnTo>
                    <a:pt x="21361" y="8991"/>
                  </a:lnTo>
                  <a:close/>
                </a:path>
                <a:path w="285750" h="184150">
                  <a:moveTo>
                    <a:pt x="21513" y="12776"/>
                  </a:moveTo>
                  <a:lnTo>
                    <a:pt x="20040" y="11671"/>
                  </a:lnTo>
                  <a:lnTo>
                    <a:pt x="19443" y="11874"/>
                  </a:lnTo>
                  <a:lnTo>
                    <a:pt x="19189" y="12115"/>
                  </a:lnTo>
                  <a:lnTo>
                    <a:pt x="19075" y="12395"/>
                  </a:lnTo>
                  <a:lnTo>
                    <a:pt x="18986" y="12636"/>
                  </a:lnTo>
                  <a:lnTo>
                    <a:pt x="19100" y="12890"/>
                  </a:lnTo>
                  <a:lnTo>
                    <a:pt x="19329" y="12992"/>
                  </a:lnTo>
                  <a:lnTo>
                    <a:pt x="19558" y="13068"/>
                  </a:lnTo>
                  <a:lnTo>
                    <a:pt x="19837" y="12966"/>
                  </a:lnTo>
                  <a:lnTo>
                    <a:pt x="20040" y="12636"/>
                  </a:lnTo>
                  <a:lnTo>
                    <a:pt x="20243" y="12611"/>
                  </a:lnTo>
                  <a:lnTo>
                    <a:pt x="20434" y="12687"/>
                  </a:lnTo>
                  <a:lnTo>
                    <a:pt x="20561" y="12865"/>
                  </a:lnTo>
                  <a:lnTo>
                    <a:pt x="20574" y="12992"/>
                  </a:lnTo>
                  <a:lnTo>
                    <a:pt x="20472" y="13220"/>
                  </a:lnTo>
                  <a:lnTo>
                    <a:pt x="20599" y="13487"/>
                  </a:lnTo>
                  <a:lnTo>
                    <a:pt x="20828" y="13576"/>
                  </a:lnTo>
                  <a:lnTo>
                    <a:pt x="20993" y="13614"/>
                  </a:lnTo>
                  <a:lnTo>
                    <a:pt x="21170" y="13614"/>
                  </a:lnTo>
                  <a:lnTo>
                    <a:pt x="21348" y="13500"/>
                  </a:lnTo>
                  <a:lnTo>
                    <a:pt x="21412" y="13322"/>
                  </a:lnTo>
                  <a:lnTo>
                    <a:pt x="21513" y="13068"/>
                  </a:lnTo>
                  <a:lnTo>
                    <a:pt x="21513" y="12776"/>
                  </a:lnTo>
                  <a:close/>
                </a:path>
                <a:path w="285750" h="184150">
                  <a:moveTo>
                    <a:pt x="24396" y="9867"/>
                  </a:moveTo>
                  <a:lnTo>
                    <a:pt x="21399" y="4229"/>
                  </a:lnTo>
                  <a:lnTo>
                    <a:pt x="21628" y="4229"/>
                  </a:lnTo>
                  <a:lnTo>
                    <a:pt x="18999" y="3200"/>
                  </a:lnTo>
                  <a:lnTo>
                    <a:pt x="18516" y="2768"/>
                  </a:lnTo>
                  <a:lnTo>
                    <a:pt x="11531" y="0"/>
                  </a:lnTo>
                  <a:lnTo>
                    <a:pt x="7480" y="571"/>
                  </a:lnTo>
                  <a:lnTo>
                    <a:pt x="7480" y="1524"/>
                  </a:lnTo>
                  <a:lnTo>
                    <a:pt x="7188" y="1625"/>
                  </a:lnTo>
                  <a:lnTo>
                    <a:pt x="7480" y="1524"/>
                  </a:lnTo>
                  <a:lnTo>
                    <a:pt x="7480" y="571"/>
                  </a:lnTo>
                  <a:lnTo>
                    <a:pt x="6921" y="647"/>
                  </a:lnTo>
                  <a:lnTo>
                    <a:pt x="5003" y="2362"/>
                  </a:lnTo>
                  <a:lnTo>
                    <a:pt x="4787" y="2438"/>
                  </a:lnTo>
                  <a:lnTo>
                    <a:pt x="3492" y="3619"/>
                  </a:lnTo>
                  <a:lnTo>
                    <a:pt x="3302" y="3492"/>
                  </a:lnTo>
                  <a:lnTo>
                    <a:pt x="3022" y="3581"/>
                  </a:lnTo>
                  <a:lnTo>
                    <a:pt x="2908" y="3797"/>
                  </a:lnTo>
                  <a:lnTo>
                    <a:pt x="2730" y="4114"/>
                  </a:lnTo>
                  <a:lnTo>
                    <a:pt x="2578" y="4432"/>
                  </a:lnTo>
                  <a:lnTo>
                    <a:pt x="2451" y="4762"/>
                  </a:lnTo>
                  <a:lnTo>
                    <a:pt x="2362" y="5003"/>
                  </a:lnTo>
                  <a:lnTo>
                    <a:pt x="2260" y="5232"/>
                  </a:lnTo>
                  <a:lnTo>
                    <a:pt x="1790" y="6438"/>
                  </a:lnTo>
                  <a:lnTo>
                    <a:pt x="1701" y="6680"/>
                  </a:lnTo>
                  <a:lnTo>
                    <a:pt x="1778" y="6883"/>
                  </a:lnTo>
                  <a:lnTo>
                    <a:pt x="50" y="11277"/>
                  </a:lnTo>
                  <a:lnTo>
                    <a:pt x="0" y="11417"/>
                  </a:lnTo>
                  <a:lnTo>
                    <a:pt x="3060" y="17170"/>
                  </a:lnTo>
                  <a:lnTo>
                    <a:pt x="10274" y="20027"/>
                  </a:lnTo>
                  <a:lnTo>
                    <a:pt x="11849" y="20307"/>
                  </a:lnTo>
                  <a:lnTo>
                    <a:pt x="13474" y="20307"/>
                  </a:lnTo>
                  <a:lnTo>
                    <a:pt x="3860" y="16510"/>
                  </a:lnTo>
                  <a:lnTo>
                    <a:pt x="1092" y="11417"/>
                  </a:lnTo>
                  <a:lnTo>
                    <a:pt x="1016" y="11277"/>
                  </a:lnTo>
                  <a:lnTo>
                    <a:pt x="3441" y="5156"/>
                  </a:lnTo>
                  <a:lnTo>
                    <a:pt x="3721" y="4762"/>
                  </a:lnTo>
                  <a:lnTo>
                    <a:pt x="4597" y="3975"/>
                  </a:lnTo>
                  <a:lnTo>
                    <a:pt x="4775" y="3797"/>
                  </a:lnTo>
                  <a:lnTo>
                    <a:pt x="5473" y="3175"/>
                  </a:lnTo>
                  <a:lnTo>
                    <a:pt x="8445" y="2159"/>
                  </a:lnTo>
                  <a:lnTo>
                    <a:pt x="8102" y="2159"/>
                  </a:lnTo>
                  <a:lnTo>
                    <a:pt x="9880" y="1879"/>
                  </a:lnTo>
                  <a:lnTo>
                    <a:pt x="12446" y="1879"/>
                  </a:lnTo>
                  <a:lnTo>
                    <a:pt x="22631" y="11950"/>
                  </a:lnTo>
                  <a:lnTo>
                    <a:pt x="20053" y="18707"/>
                  </a:lnTo>
                  <a:lnTo>
                    <a:pt x="15316" y="20307"/>
                  </a:lnTo>
                  <a:lnTo>
                    <a:pt x="17449" y="20307"/>
                  </a:lnTo>
                  <a:lnTo>
                    <a:pt x="19989" y="18872"/>
                  </a:lnTo>
                  <a:lnTo>
                    <a:pt x="21107" y="18237"/>
                  </a:lnTo>
                  <a:lnTo>
                    <a:pt x="22377" y="14973"/>
                  </a:lnTo>
                  <a:lnTo>
                    <a:pt x="22606" y="14859"/>
                  </a:lnTo>
                  <a:lnTo>
                    <a:pt x="23253" y="13195"/>
                  </a:lnTo>
                  <a:lnTo>
                    <a:pt x="23304" y="13042"/>
                  </a:lnTo>
                  <a:lnTo>
                    <a:pt x="23456" y="12674"/>
                  </a:lnTo>
                  <a:lnTo>
                    <a:pt x="23609" y="12293"/>
                  </a:lnTo>
                  <a:lnTo>
                    <a:pt x="23660" y="12001"/>
                  </a:lnTo>
                  <a:lnTo>
                    <a:pt x="23710" y="11760"/>
                  </a:lnTo>
                  <a:lnTo>
                    <a:pt x="24333" y="10007"/>
                  </a:lnTo>
                  <a:lnTo>
                    <a:pt x="24396" y="9867"/>
                  </a:lnTo>
                  <a:close/>
                </a:path>
                <a:path w="285750" h="184150">
                  <a:moveTo>
                    <a:pt x="150126" y="136182"/>
                  </a:moveTo>
                  <a:lnTo>
                    <a:pt x="149872" y="135585"/>
                  </a:lnTo>
                  <a:lnTo>
                    <a:pt x="149821" y="135267"/>
                  </a:lnTo>
                  <a:lnTo>
                    <a:pt x="149987" y="134835"/>
                  </a:lnTo>
                  <a:lnTo>
                    <a:pt x="149860" y="134581"/>
                  </a:lnTo>
                  <a:lnTo>
                    <a:pt x="149631" y="134493"/>
                  </a:lnTo>
                  <a:lnTo>
                    <a:pt x="149402" y="134391"/>
                  </a:lnTo>
                  <a:lnTo>
                    <a:pt x="149123" y="134518"/>
                  </a:lnTo>
                  <a:lnTo>
                    <a:pt x="149047" y="134759"/>
                  </a:lnTo>
                  <a:lnTo>
                    <a:pt x="148894" y="135178"/>
                  </a:lnTo>
                  <a:lnTo>
                    <a:pt x="148945" y="135712"/>
                  </a:lnTo>
                  <a:lnTo>
                    <a:pt x="149263" y="136474"/>
                  </a:lnTo>
                  <a:lnTo>
                    <a:pt x="149428" y="136575"/>
                  </a:lnTo>
                  <a:lnTo>
                    <a:pt x="149606" y="136575"/>
                  </a:lnTo>
                  <a:lnTo>
                    <a:pt x="149783" y="136537"/>
                  </a:lnTo>
                  <a:lnTo>
                    <a:pt x="150012" y="136436"/>
                  </a:lnTo>
                  <a:lnTo>
                    <a:pt x="150126" y="136182"/>
                  </a:lnTo>
                  <a:close/>
                </a:path>
                <a:path w="285750" h="184150">
                  <a:moveTo>
                    <a:pt x="153695" y="132715"/>
                  </a:moveTo>
                  <a:lnTo>
                    <a:pt x="153670" y="132435"/>
                  </a:lnTo>
                  <a:lnTo>
                    <a:pt x="152984" y="131838"/>
                  </a:lnTo>
                  <a:lnTo>
                    <a:pt x="152234" y="131826"/>
                  </a:lnTo>
                  <a:lnTo>
                    <a:pt x="151765" y="132232"/>
                  </a:lnTo>
                  <a:lnTo>
                    <a:pt x="151587" y="132397"/>
                  </a:lnTo>
                  <a:lnTo>
                    <a:pt x="151561" y="132689"/>
                  </a:lnTo>
                  <a:lnTo>
                    <a:pt x="151739" y="132867"/>
                  </a:lnTo>
                  <a:lnTo>
                    <a:pt x="151892" y="133057"/>
                  </a:lnTo>
                  <a:lnTo>
                    <a:pt x="152184" y="133083"/>
                  </a:lnTo>
                  <a:lnTo>
                    <a:pt x="152476" y="132803"/>
                  </a:lnTo>
                  <a:lnTo>
                    <a:pt x="152717" y="132816"/>
                  </a:lnTo>
                  <a:lnTo>
                    <a:pt x="152984" y="133032"/>
                  </a:lnTo>
                  <a:lnTo>
                    <a:pt x="153187" y="133070"/>
                  </a:lnTo>
                  <a:lnTo>
                    <a:pt x="153314" y="133070"/>
                  </a:lnTo>
                  <a:lnTo>
                    <a:pt x="153530" y="132905"/>
                  </a:lnTo>
                  <a:lnTo>
                    <a:pt x="153695" y="132715"/>
                  </a:lnTo>
                  <a:close/>
                </a:path>
                <a:path w="285750" h="184150">
                  <a:moveTo>
                    <a:pt x="154559" y="134391"/>
                  </a:moveTo>
                  <a:lnTo>
                    <a:pt x="154444" y="134137"/>
                  </a:lnTo>
                  <a:lnTo>
                    <a:pt x="154203" y="134035"/>
                  </a:lnTo>
                  <a:lnTo>
                    <a:pt x="153987" y="133934"/>
                  </a:lnTo>
                  <a:lnTo>
                    <a:pt x="153720" y="134061"/>
                  </a:lnTo>
                  <a:lnTo>
                    <a:pt x="153568" y="134416"/>
                  </a:lnTo>
                  <a:lnTo>
                    <a:pt x="153327" y="134734"/>
                  </a:lnTo>
                  <a:lnTo>
                    <a:pt x="153060" y="134988"/>
                  </a:lnTo>
                  <a:lnTo>
                    <a:pt x="152869" y="135153"/>
                  </a:lnTo>
                  <a:lnTo>
                    <a:pt x="152857" y="135432"/>
                  </a:lnTo>
                  <a:lnTo>
                    <a:pt x="153022" y="135623"/>
                  </a:lnTo>
                  <a:lnTo>
                    <a:pt x="153238" y="135775"/>
                  </a:lnTo>
                  <a:lnTo>
                    <a:pt x="153365" y="135775"/>
                  </a:lnTo>
                  <a:lnTo>
                    <a:pt x="153670" y="135661"/>
                  </a:lnTo>
                  <a:lnTo>
                    <a:pt x="153962" y="135394"/>
                  </a:lnTo>
                  <a:lnTo>
                    <a:pt x="154330" y="134950"/>
                  </a:lnTo>
                  <a:lnTo>
                    <a:pt x="154457" y="134632"/>
                  </a:lnTo>
                  <a:lnTo>
                    <a:pt x="154559" y="134391"/>
                  </a:lnTo>
                  <a:close/>
                </a:path>
                <a:path w="285750" h="184150">
                  <a:moveTo>
                    <a:pt x="161315" y="138226"/>
                  </a:moveTo>
                  <a:lnTo>
                    <a:pt x="161290" y="137934"/>
                  </a:lnTo>
                  <a:lnTo>
                    <a:pt x="160896" y="137591"/>
                  </a:lnTo>
                  <a:lnTo>
                    <a:pt x="160807" y="137325"/>
                  </a:lnTo>
                  <a:lnTo>
                    <a:pt x="160870" y="137096"/>
                  </a:lnTo>
                  <a:lnTo>
                    <a:pt x="160743" y="136855"/>
                  </a:lnTo>
                  <a:lnTo>
                    <a:pt x="160515" y="136779"/>
                  </a:lnTo>
                  <a:lnTo>
                    <a:pt x="160274" y="136690"/>
                  </a:lnTo>
                  <a:lnTo>
                    <a:pt x="160020" y="136817"/>
                  </a:lnTo>
                  <a:lnTo>
                    <a:pt x="159943" y="137045"/>
                  </a:lnTo>
                  <a:lnTo>
                    <a:pt x="159766" y="137528"/>
                  </a:lnTo>
                  <a:lnTo>
                    <a:pt x="160108" y="138112"/>
                  </a:lnTo>
                  <a:lnTo>
                    <a:pt x="160591" y="138531"/>
                  </a:lnTo>
                  <a:lnTo>
                    <a:pt x="160807" y="138569"/>
                  </a:lnTo>
                  <a:lnTo>
                    <a:pt x="160934" y="138569"/>
                  </a:lnTo>
                  <a:lnTo>
                    <a:pt x="161150" y="138417"/>
                  </a:lnTo>
                  <a:lnTo>
                    <a:pt x="161315" y="138226"/>
                  </a:lnTo>
                  <a:close/>
                </a:path>
                <a:path w="285750" h="184150">
                  <a:moveTo>
                    <a:pt x="162001" y="134124"/>
                  </a:moveTo>
                  <a:lnTo>
                    <a:pt x="161671" y="133553"/>
                  </a:lnTo>
                  <a:lnTo>
                    <a:pt x="161074" y="133032"/>
                  </a:lnTo>
                  <a:lnTo>
                    <a:pt x="160782" y="133045"/>
                  </a:lnTo>
                  <a:lnTo>
                    <a:pt x="160629" y="133235"/>
                  </a:lnTo>
                  <a:lnTo>
                    <a:pt x="160451" y="133426"/>
                  </a:lnTo>
                  <a:lnTo>
                    <a:pt x="160477" y="133705"/>
                  </a:lnTo>
                  <a:lnTo>
                    <a:pt x="160655" y="133870"/>
                  </a:lnTo>
                  <a:lnTo>
                    <a:pt x="160858" y="134048"/>
                  </a:lnTo>
                  <a:lnTo>
                    <a:pt x="160959" y="134315"/>
                  </a:lnTo>
                  <a:lnTo>
                    <a:pt x="160896" y="134543"/>
                  </a:lnTo>
                  <a:lnTo>
                    <a:pt x="161023" y="134785"/>
                  </a:lnTo>
                  <a:lnTo>
                    <a:pt x="161251" y="134874"/>
                  </a:lnTo>
                  <a:lnTo>
                    <a:pt x="161404" y="134899"/>
                  </a:lnTo>
                  <a:lnTo>
                    <a:pt x="161582" y="134899"/>
                  </a:lnTo>
                  <a:lnTo>
                    <a:pt x="161759" y="134785"/>
                  </a:lnTo>
                  <a:lnTo>
                    <a:pt x="162001" y="134124"/>
                  </a:lnTo>
                  <a:close/>
                </a:path>
                <a:path w="285750" h="184150">
                  <a:moveTo>
                    <a:pt x="165277" y="120421"/>
                  </a:moveTo>
                  <a:lnTo>
                    <a:pt x="165112" y="120230"/>
                  </a:lnTo>
                  <a:lnTo>
                    <a:pt x="164947" y="120053"/>
                  </a:lnTo>
                  <a:lnTo>
                    <a:pt x="164668" y="120040"/>
                  </a:lnTo>
                  <a:lnTo>
                    <a:pt x="164477" y="120205"/>
                  </a:lnTo>
                  <a:lnTo>
                    <a:pt x="164338" y="120332"/>
                  </a:lnTo>
                  <a:lnTo>
                    <a:pt x="164236" y="120484"/>
                  </a:lnTo>
                  <a:lnTo>
                    <a:pt x="164185" y="120650"/>
                  </a:lnTo>
                  <a:lnTo>
                    <a:pt x="164109" y="120878"/>
                  </a:lnTo>
                  <a:lnTo>
                    <a:pt x="164172" y="121043"/>
                  </a:lnTo>
                  <a:lnTo>
                    <a:pt x="163957" y="121297"/>
                  </a:lnTo>
                  <a:lnTo>
                    <a:pt x="163893" y="121475"/>
                  </a:lnTo>
                  <a:lnTo>
                    <a:pt x="163817" y="121704"/>
                  </a:lnTo>
                  <a:lnTo>
                    <a:pt x="163944" y="121970"/>
                  </a:lnTo>
                  <a:lnTo>
                    <a:pt x="164185" y="122047"/>
                  </a:lnTo>
                  <a:lnTo>
                    <a:pt x="164325" y="122072"/>
                  </a:lnTo>
                  <a:lnTo>
                    <a:pt x="164515" y="122072"/>
                  </a:lnTo>
                  <a:lnTo>
                    <a:pt x="164693" y="121945"/>
                  </a:lnTo>
                  <a:lnTo>
                    <a:pt x="164795" y="121704"/>
                  </a:lnTo>
                  <a:lnTo>
                    <a:pt x="164973" y="121539"/>
                  </a:lnTo>
                  <a:lnTo>
                    <a:pt x="164998" y="121259"/>
                  </a:lnTo>
                  <a:lnTo>
                    <a:pt x="164985" y="121119"/>
                  </a:lnTo>
                  <a:lnTo>
                    <a:pt x="165087" y="120865"/>
                  </a:lnTo>
                  <a:lnTo>
                    <a:pt x="165265" y="120700"/>
                  </a:lnTo>
                  <a:lnTo>
                    <a:pt x="165277" y="120421"/>
                  </a:lnTo>
                  <a:close/>
                </a:path>
                <a:path w="285750" h="184150">
                  <a:moveTo>
                    <a:pt x="166319" y="123964"/>
                  </a:moveTo>
                  <a:lnTo>
                    <a:pt x="165989" y="123583"/>
                  </a:lnTo>
                  <a:lnTo>
                    <a:pt x="165696" y="123596"/>
                  </a:lnTo>
                  <a:lnTo>
                    <a:pt x="165430" y="123825"/>
                  </a:lnTo>
                  <a:lnTo>
                    <a:pt x="165290" y="123850"/>
                  </a:lnTo>
                  <a:lnTo>
                    <a:pt x="165100" y="123990"/>
                  </a:lnTo>
                  <a:lnTo>
                    <a:pt x="164947" y="124180"/>
                  </a:lnTo>
                  <a:lnTo>
                    <a:pt x="164960" y="124472"/>
                  </a:lnTo>
                  <a:lnTo>
                    <a:pt x="165252" y="124714"/>
                  </a:lnTo>
                  <a:lnTo>
                    <a:pt x="165468" y="124752"/>
                  </a:lnTo>
                  <a:lnTo>
                    <a:pt x="165658" y="124752"/>
                  </a:lnTo>
                  <a:lnTo>
                    <a:pt x="165874" y="124650"/>
                  </a:lnTo>
                  <a:lnTo>
                    <a:pt x="166128" y="124421"/>
                  </a:lnTo>
                  <a:lnTo>
                    <a:pt x="166306" y="124244"/>
                  </a:lnTo>
                  <a:lnTo>
                    <a:pt x="166319" y="123964"/>
                  </a:lnTo>
                  <a:close/>
                </a:path>
                <a:path w="285750" h="184150">
                  <a:moveTo>
                    <a:pt x="169303" y="126568"/>
                  </a:moveTo>
                  <a:lnTo>
                    <a:pt x="168973" y="126187"/>
                  </a:lnTo>
                  <a:lnTo>
                    <a:pt x="168681" y="126187"/>
                  </a:lnTo>
                  <a:lnTo>
                    <a:pt x="168414" y="126428"/>
                  </a:lnTo>
                  <a:lnTo>
                    <a:pt x="168275" y="126453"/>
                  </a:lnTo>
                  <a:lnTo>
                    <a:pt x="168084" y="126593"/>
                  </a:lnTo>
                  <a:lnTo>
                    <a:pt x="167932" y="126784"/>
                  </a:lnTo>
                  <a:lnTo>
                    <a:pt x="167944" y="127076"/>
                  </a:lnTo>
                  <a:lnTo>
                    <a:pt x="168236" y="127317"/>
                  </a:lnTo>
                  <a:lnTo>
                    <a:pt x="168452" y="127355"/>
                  </a:lnTo>
                  <a:lnTo>
                    <a:pt x="168643" y="127355"/>
                  </a:lnTo>
                  <a:lnTo>
                    <a:pt x="168859" y="127254"/>
                  </a:lnTo>
                  <a:lnTo>
                    <a:pt x="169113" y="127025"/>
                  </a:lnTo>
                  <a:lnTo>
                    <a:pt x="169291" y="126847"/>
                  </a:lnTo>
                  <a:lnTo>
                    <a:pt x="169303" y="126568"/>
                  </a:lnTo>
                  <a:close/>
                </a:path>
                <a:path w="285750" h="184150">
                  <a:moveTo>
                    <a:pt x="169608" y="130733"/>
                  </a:moveTo>
                  <a:lnTo>
                    <a:pt x="169583" y="130441"/>
                  </a:lnTo>
                  <a:lnTo>
                    <a:pt x="169405" y="130276"/>
                  </a:lnTo>
                  <a:lnTo>
                    <a:pt x="169202" y="130111"/>
                  </a:lnTo>
                  <a:lnTo>
                    <a:pt x="169100" y="129844"/>
                  </a:lnTo>
                  <a:lnTo>
                    <a:pt x="169164" y="129616"/>
                  </a:lnTo>
                  <a:lnTo>
                    <a:pt x="169049" y="129374"/>
                  </a:lnTo>
                  <a:lnTo>
                    <a:pt x="168821" y="129286"/>
                  </a:lnTo>
                  <a:lnTo>
                    <a:pt x="168579" y="129197"/>
                  </a:lnTo>
                  <a:lnTo>
                    <a:pt x="168325" y="129311"/>
                  </a:lnTo>
                  <a:lnTo>
                    <a:pt x="168059" y="130022"/>
                  </a:lnTo>
                  <a:lnTo>
                    <a:pt x="168402" y="130619"/>
                  </a:lnTo>
                  <a:lnTo>
                    <a:pt x="168884" y="131038"/>
                  </a:lnTo>
                  <a:lnTo>
                    <a:pt x="169100" y="131076"/>
                  </a:lnTo>
                  <a:lnTo>
                    <a:pt x="169227" y="131076"/>
                  </a:lnTo>
                  <a:lnTo>
                    <a:pt x="169443" y="130924"/>
                  </a:lnTo>
                  <a:lnTo>
                    <a:pt x="169608" y="130733"/>
                  </a:lnTo>
                  <a:close/>
                </a:path>
                <a:path w="285750" h="184150">
                  <a:moveTo>
                    <a:pt x="195770" y="173761"/>
                  </a:moveTo>
                  <a:lnTo>
                    <a:pt x="195643" y="173494"/>
                  </a:lnTo>
                  <a:lnTo>
                    <a:pt x="195516" y="173177"/>
                  </a:lnTo>
                  <a:lnTo>
                    <a:pt x="195249" y="172923"/>
                  </a:lnTo>
                  <a:lnTo>
                    <a:pt x="194614" y="172681"/>
                  </a:lnTo>
                  <a:lnTo>
                    <a:pt x="194297" y="172656"/>
                  </a:lnTo>
                  <a:lnTo>
                    <a:pt x="194005" y="172770"/>
                  </a:lnTo>
                  <a:lnTo>
                    <a:pt x="193713" y="172859"/>
                  </a:lnTo>
                  <a:lnTo>
                    <a:pt x="193471" y="173075"/>
                  </a:lnTo>
                  <a:lnTo>
                    <a:pt x="193319" y="173405"/>
                  </a:lnTo>
                  <a:lnTo>
                    <a:pt x="193294" y="173558"/>
                  </a:lnTo>
                  <a:lnTo>
                    <a:pt x="193294" y="173812"/>
                  </a:lnTo>
                  <a:lnTo>
                    <a:pt x="193509" y="174015"/>
                  </a:lnTo>
                  <a:lnTo>
                    <a:pt x="193941" y="174015"/>
                  </a:lnTo>
                  <a:lnTo>
                    <a:pt x="194106" y="173888"/>
                  </a:lnTo>
                  <a:lnTo>
                    <a:pt x="194297" y="173621"/>
                  </a:lnTo>
                  <a:lnTo>
                    <a:pt x="194487" y="173609"/>
                  </a:lnTo>
                  <a:lnTo>
                    <a:pt x="194691" y="173685"/>
                  </a:lnTo>
                  <a:lnTo>
                    <a:pt x="194818" y="173850"/>
                  </a:lnTo>
                  <a:lnTo>
                    <a:pt x="194830" y="173977"/>
                  </a:lnTo>
                  <a:lnTo>
                    <a:pt x="194729" y="174205"/>
                  </a:lnTo>
                  <a:lnTo>
                    <a:pt x="194856" y="174472"/>
                  </a:lnTo>
                  <a:lnTo>
                    <a:pt x="195084" y="174561"/>
                  </a:lnTo>
                  <a:lnTo>
                    <a:pt x="195249" y="174599"/>
                  </a:lnTo>
                  <a:lnTo>
                    <a:pt x="195427" y="174599"/>
                  </a:lnTo>
                  <a:lnTo>
                    <a:pt x="195605" y="174485"/>
                  </a:lnTo>
                  <a:lnTo>
                    <a:pt x="195668" y="174307"/>
                  </a:lnTo>
                  <a:lnTo>
                    <a:pt x="195770" y="174053"/>
                  </a:lnTo>
                  <a:lnTo>
                    <a:pt x="195770" y="173761"/>
                  </a:lnTo>
                  <a:close/>
                </a:path>
                <a:path w="285750" h="184150">
                  <a:moveTo>
                    <a:pt x="197142" y="170637"/>
                  </a:moveTo>
                  <a:lnTo>
                    <a:pt x="196811" y="169964"/>
                  </a:lnTo>
                  <a:lnTo>
                    <a:pt x="196164" y="169697"/>
                  </a:lnTo>
                  <a:lnTo>
                    <a:pt x="195707" y="169532"/>
                  </a:lnTo>
                  <a:lnTo>
                    <a:pt x="195186" y="169608"/>
                  </a:lnTo>
                  <a:lnTo>
                    <a:pt x="195033" y="169735"/>
                  </a:lnTo>
                  <a:lnTo>
                    <a:pt x="194729" y="170002"/>
                  </a:lnTo>
                  <a:lnTo>
                    <a:pt x="194640" y="170129"/>
                  </a:lnTo>
                  <a:lnTo>
                    <a:pt x="194576" y="170268"/>
                  </a:lnTo>
                  <a:lnTo>
                    <a:pt x="194475" y="170510"/>
                  </a:lnTo>
                  <a:lnTo>
                    <a:pt x="194589" y="170764"/>
                  </a:lnTo>
                  <a:lnTo>
                    <a:pt x="194818" y="170865"/>
                  </a:lnTo>
                  <a:lnTo>
                    <a:pt x="194995" y="170903"/>
                  </a:lnTo>
                  <a:lnTo>
                    <a:pt x="195173" y="170903"/>
                  </a:lnTo>
                  <a:lnTo>
                    <a:pt x="195338" y="170802"/>
                  </a:lnTo>
                  <a:lnTo>
                    <a:pt x="195427" y="170611"/>
                  </a:lnTo>
                  <a:lnTo>
                    <a:pt x="195694" y="170497"/>
                  </a:lnTo>
                  <a:lnTo>
                    <a:pt x="195834" y="170548"/>
                  </a:lnTo>
                  <a:lnTo>
                    <a:pt x="196011" y="170624"/>
                  </a:lnTo>
                  <a:lnTo>
                    <a:pt x="196075" y="170891"/>
                  </a:lnTo>
                  <a:lnTo>
                    <a:pt x="195986" y="171132"/>
                  </a:lnTo>
                  <a:lnTo>
                    <a:pt x="196100" y="171386"/>
                  </a:lnTo>
                  <a:lnTo>
                    <a:pt x="196329" y="171488"/>
                  </a:lnTo>
                  <a:lnTo>
                    <a:pt x="196494" y="171513"/>
                  </a:lnTo>
                  <a:lnTo>
                    <a:pt x="196672" y="171513"/>
                  </a:lnTo>
                  <a:lnTo>
                    <a:pt x="196850" y="171399"/>
                  </a:lnTo>
                  <a:lnTo>
                    <a:pt x="196913" y="171221"/>
                  </a:lnTo>
                  <a:lnTo>
                    <a:pt x="197142" y="170637"/>
                  </a:lnTo>
                  <a:close/>
                </a:path>
                <a:path w="285750" h="184150">
                  <a:moveTo>
                    <a:pt x="197612" y="176936"/>
                  </a:moveTo>
                  <a:lnTo>
                    <a:pt x="197281" y="176263"/>
                  </a:lnTo>
                  <a:lnTo>
                    <a:pt x="196621" y="175996"/>
                  </a:lnTo>
                  <a:lnTo>
                    <a:pt x="195986" y="175755"/>
                  </a:lnTo>
                  <a:lnTo>
                    <a:pt x="195300" y="176009"/>
                  </a:lnTo>
                  <a:lnTo>
                    <a:pt x="195059" y="176580"/>
                  </a:lnTo>
                  <a:lnTo>
                    <a:pt x="194957" y="176796"/>
                  </a:lnTo>
                  <a:lnTo>
                    <a:pt x="195059" y="177063"/>
                  </a:lnTo>
                  <a:lnTo>
                    <a:pt x="195516" y="177266"/>
                  </a:lnTo>
                  <a:lnTo>
                    <a:pt x="195795" y="177165"/>
                  </a:lnTo>
                  <a:lnTo>
                    <a:pt x="195935" y="176834"/>
                  </a:lnTo>
                  <a:lnTo>
                    <a:pt x="196113" y="176758"/>
                  </a:lnTo>
                  <a:lnTo>
                    <a:pt x="196303" y="176847"/>
                  </a:lnTo>
                  <a:lnTo>
                    <a:pt x="196481" y="176923"/>
                  </a:lnTo>
                  <a:lnTo>
                    <a:pt x="196545" y="177190"/>
                  </a:lnTo>
                  <a:lnTo>
                    <a:pt x="196456" y="177431"/>
                  </a:lnTo>
                  <a:lnTo>
                    <a:pt x="196570" y="177685"/>
                  </a:lnTo>
                  <a:lnTo>
                    <a:pt x="196799" y="177787"/>
                  </a:lnTo>
                  <a:lnTo>
                    <a:pt x="196964" y="177812"/>
                  </a:lnTo>
                  <a:lnTo>
                    <a:pt x="197142" y="177812"/>
                  </a:lnTo>
                  <a:lnTo>
                    <a:pt x="197319" y="177698"/>
                  </a:lnTo>
                  <a:lnTo>
                    <a:pt x="197383" y="177520"/>
                  </a:lnTo>
                  <a:lnTo>
                    <a:pt x="197612" y="176936"/>
                  </a:lnTo>
                  <a:close/>
                </a:path>
                <a:path w="285750" h="184150">
                  <a:moveTo>
                    <a:pt x="199390" y="172605"/>
                  </a:moveTo>
                  <a:lnTo>
                    <a:pt x="199059" y="171919"/>
                  </a:lnTo>
                  <a:lnTo>
                    <a:pt x="198412" y="171665"/>
                  </a:lnTo>
                  <a:lnTo>
                    <a:pt x="197942" y="171488"/>
                  </a:lnTo>
                  <a:lnTo>
                    <a:pt x="197434" y="171564"/>
                  </a:lnTo>
                  <a:lnTo>
                    <a:pt x="197269" y="171716"/>
                  </a:lnTo>
                  <a:lnTo>
                    <a:pt x="197091" y="171869"/>
                  </a:lnTo>
                  <a:lnTo>
                    <a:pt x="196913" y="172034"/>
                  </a:lnTo>
                  <a:lnTo>
                    <a:pt x="196748" y="172491"/>
                  </a:lnTo>
                  <a:lnTo>
                    <a:pt x="196862" y="172745"/>
                  </a:lnTo>
                  <a:lnTo>
                    <a:pt x="197091" y="172847"/>
                  </a:lnTo>
                  <a:lnTo>
                    <a:pt x="197256" y="172872"/>
                  </a:lnTo>
                  <a:lnTo>
                    <a:pt x="197434" y="172872"/>
                  </a:lnTo>
                  <a:lnTo>
                    <a:pt x="197612" y="172758"/>
                  </a:lnTo>
                  <a:lnTo>
                    <a:pt x="197713" y="172529"/>
                  </a:lnTo>
                  <a:lnTo>
                    <a:pt x="197904" y="172440"/>
                  </a:lnTo>
                  <a:lnTo>
                    <a:pt x="198081" y="172516"/>
                  </a:lnTo>
                  <a:lnTo>
                    <a:pt x="198259" y="172580"/>
                  </a:lnTo>
                  <a:lnTo>
                    <a:pt x="198323" y="172847"/>
                  </a:lnTo>
                  <a:lnTo>
                    <a:pt x="198234" y="173088"/>
                  </a:lnTo>
                  <a:lnTo>
                    <a:pt x="198348" y="173342"/>
                  </a:lnTo>
                  <a:lnTo>
                    <a:pt x="198577" y="173443"/>
                  </a:lnTo>
                  <a:lnTo>
                    <a:pt x="198742" y="173469"/>
                  </a:lnTo>
                  <a:lnTo>
                    <a:pt x="198920" y="173469"/>
                  </a:lnTo>
                  <a:lnTo>
                    <a:pt x="199097" y="173355"/>
                  </a:lnTo>
                  <a:lnTo>
                    <a:pt x="199161" y="173177"/>
                  </a:lnTo>
                  <a:lnTo>
                    <a:pt x="199390" y="172605"/>
                  </a:lnTo>
                  <a:close/>
                </a:path>
                <a:path w="285750" h="184150">
                  <a:moveTo>
                    <a:pt x="199453" y="175196"/>
                  </a:moveTo>
                  <a:lnTo>
                    <a:pt x="197954" y="173977"/>
                  </a:lnTo>
                  <a:lnTo>
                    <a:pt x="197243" y="174231"/>
                  </a:lnTo>
                  <a:lnTo>
                    <a:pt x="196926" y="175044"/>
                  </a:lnTo>
                  <a:lnTo>
                    <a:pt x="197040" y="175310"/>
                  </a:lnTo>
                  <a:lnTo>
                    <a:pt x="197269" y="175399"/>
                  </a:lnTo>
                  <a:lnTo>
                    <a:pt x="197510" y="175514"/>
                  </a:lnTo>
                  <a:lnTo>
                    <a:pt x="197764" y="175387"/>
                  </a:lnTo>
                  <a:lnTo>
                    <a:pt x="197891" y="175056"/>
                  </a:lnTo>
                  <a:lnTo>
                    <a:pt x="198069" y="174993"/>
                  </a:lnTo>
                  <a:lnTo>
                    <a:pt x="198374" y="175107"/>
                  </a:lnTo>
                  <a:lnTo>
                    <a:pt x="198501" y="175272"/>
                  </a:lnTo>
                  <a:lnTo>
                    <a:pt x="198513" y="175412"/>
                  </a:lnTo>
                  <a:lnTo>
                    <a:pt x="198412" y="175641"/>
                  </a:lnTo>
                  <a:lnTo>
                    <a:pt x="198539" y="175907"/>
                  </a:lnTo>
                  <a:lnTo>
                    <a:pt x="198767" y="175996"/>
                  </a:lnTo>
                  <a:lnTo>
                    <a:pt x="198932" y="176034"/>
                  </a:lnTo>
                  <a:lnTo>
                    <a:pt x="199110" y="176034"/>
                  </a:lnTo>
                  <a:lnTo>
                    <a:pt x="199288" y="175920"/>
                  </a:lnTo>
                  <a:lnTo>
                    <a:pt x="199351" y="175742"/>
                  </a:lnTo>
                  <a:lnTo>
                    <a:pt x="199453" y="175488"/>
                  </a:lnTo>
                  <a:lnTo>
                    <a:pt x="199453" y="175196"/>
                  </a:lnTo>
                  <a:close/>
                </a:path>
                <a:path w="285750" h="184150">
                  <a:moveTo>
                    <a:pt x="201142" y="178422"/>
                  </a:moveTo>
                  <a:lnTo>
                    <a:pt x="201015" y="178155"/>
                  </a:lnTo>
                  <a:lnTo>
                    <a:pt x="200888" y="177838"/>
                  </a:lnTo>
                  <a:lnTo>
                    <a:pt x="200621" y="177596"/>
                  </a:lnTo>
                  <a:lnTo>
                    <a:pt x="200291" y="177457"/>
                  </a:lnTo>
                  <a:lnTo>
                    <a:pt x="199986" y="177355"/>
                  </a:lnTo>
                  <a:lnTo>
                    <a:pt x="199669" y="177317"/>
                  </a:lnTo>
                  <a:lnTo>
                    <a:pt x="199377" y="177431"/>
                  </a:lnTo>
                  <a:lnTo>
                    <a:pt x="199072" y="177533"/>
                  </a:lnTo>
                  <a:lnTo>
                    <a:pt x="198831" y="177749"/>
                  </a:lnTo>
                  <a:lnTo>
                    <a:pt x="198716" y="178041"/>
                  </a:lnTo>
                  <a:lnTo>
                    <a:pt x="198666" y="178231"/>
                  </a:lnTo>
                  <a:lnTo>
                    <a:pt x="198666" y="178485"/>
                  </a:lnTo>
                  <a:lnTo>
                    <a:pt x="198869" y="178689"/>
                  </a:lnTo>
                  <a:lnTo>
                    <a:pt x="199313" y="178689"/>
                  </a:lnTo>
                  <a:lnTo>
                    <a:pt x="199478" y="178562"/>
                  </a:lnTo>
                  <a:lnTo>
                    <a:pt x="199669" y="178295"/>
                  </a:lnTo>
                  <a:lnTo>
                    <a:pt x="199859" y="178269"/>
                  </a:lnTo>
                  <a:lnTo>
                    <a:pt x="200063" y="178346"/>
                  </a:lnTo>
                  <a:lnTo>
                    <a:pt x="200190" y="178511"/>
                  </a:lnTo>
                  <a:lnTo>
                    <a:pt x="200202" y="178650"/>
                  </a:lnTo>
                  <a:lnTo>
                    <a:pt x="200113" y="178892"/>
                  </a:lnTo>
                  <a:lnTo>
                    <a:pt x="200228" y="179146"/>
                  </a:lnTo>
                  <a:lnTo>
                    <a:pt x="200456" y="179247"/>
                  </a:lnTo>
                  <a:lnTo>
                    <a:pt x="200621" y="179273"/>
                  </a:lnTo>
                  <a:lnTo>
                    <a:pt x="200799" y="179273"/>
                  </a:lnTo>
                  <a:lnTo>
                    <a:pt x="200977" y="179158"/>
                  </a:lnTo>
                  <a:lnTo>
                    <a:pt x="201142" y="178714"/>
                  </a:lnTo>
                  <a:lnTo>
                    <a:pt x="201142" y="178422"/>
                  </a:lnTo>
                  <a:close/>
                </a:path>
                <a:path w="285750" h="184150">
                  <a:moveTo>
                    <a:pt x="202196" y="172415"/>
                  </a:moveTo>
                  <a:lnTo>
                    <a:pt x="201714" y="171831"/>
                  </a:lnTo>
                  <a:lnTo>
                    <a:pt x="201053" y="171716"/>
                  </a:lnTo>
                  <a:lnTo>
                    <a:pt x="200469" y="171602"/>
                  </a:lnTo>
                  <a:lnTo>
                    <a:pt x="199923" y="171894"/>
                  </a:lnTo>
                  <a:lnTo>
                    <a:pt x="199720" y="172377"/>
                  </a:lnTo>
                  <a:lnTo>
                    <a:pt x="199631" y="172618"/>
                  </a:lnTo>
                  <a:lnTo>
                    <a:pt x="199745" y="172885"/>
                  </a:lnTo>
                  <a:lnTo>
                    <a:pt x="200202" y="173062"/>
                  </a:lnTo>
                  <a:lnTo>
                    <a:pt x="200482" y="172948"/>
                  </a:lnTo>
                  <a:lnTo>
                    <a:pt x="200558" y="172720"/>
                  </a:lnTo>
                  <a:lnTo>
                    <a:pt x="200710" y="172593"/>
                  </a:lnTo>
                  <a:lnTo>
                    <a:pt x="200888" y="172605"/>
                  </a:lnTo>
                  <a:lnTo>
                    <a:pt x="201091" y="172643"/>
                  </a:lnTo>
                  <a:lnTo>
                    <a:pt x="201218" y="172935"/>
                  </a:lnTo>
                  <a:lnTo>
                    <a:pt x="201129" y="173215"/>
                  </a:lnTo>
                  <a:lnTo>
                    <a:pt x="201244" y="173482"/>
                  </a:lnTo>
                  <a:lnTo>
                    <a:pt x="201472" y="173570"/>
                  </a:lnTo>
                  <a:lnTo>
                    <a:pt x="201637" y="173596"/>
                  </a:lnTo>
                  <a:lnTo>
                    <a:pt x="201815" y="173596"/>
                  </a:lnTo>
                  <a:lnTo>
                    <a:pt x="201993" y="173482"/>
                  </a:lnTo>
                  <a:lnTo>
                    <a:pt x="202057" y="173304"/>
                  </a:lnTo>
                  <a:lnTo>
                    <a:pt x="202120" y="173037"/>
                  </a:lnTo>
                  <a:lnTo>
                    <a:pt x="202158" y="172796"/>
                  </a:lnTo>
                  <a:lnTo>
                    <a:pt x="202196" y="172415"/>
                  </a:lnTo>
                  <a:close/>
                </a:path>
                <a:path w="285750" h="184150">
                  <a:moveTo>
                    <a:pt x="202476" y="175285"/>
                  </a:moveTo>
                  <a:lnTo>
                    <a:pt x="202145" y="174612"/>
                  </a:lnTo>
                  <a:lnTo>
                    <a:pt x="201498" y="174345"/>
                  </a:lnTo>
                  <a:lnTo>
                    <a:pt x="201193" y="174231"/>
                  </a:lnTo>
                  <a:lnTo>
                    <a:pt x="200875" y="174218"/>
                  </a:lnTo>
                  <a:lnTo>
                    <a:pt x="200583" y="174320"/>
                  </a:lnTo>
                  <a:lnTo>
                    <a:pt x="200266" y="174421"/>
                  </a:lnTo>
                  <a:lnTo>
                    <a:pt x="200025" y="174663"/>
                  </a:lnTo>
                  <a:lnTo>
                    <a:pt x="199910" y="174942"/>
                  </a:lnTo>
                  <a:lnTo>
                    <a:pt x="199821" y="175183"/>
                  </a:lnTo>
                  <a:lnTo>
                    <a:pt x="199936" y="175437"/>
                  </a:lnTo>
                  <a:lnTo>
                    <a:pt x="200164" y="175539"/>
                  </a:lnTo>
                  <a:lnTo>
                    <a:pt x="200380" y="175615"/>
                  </a:lnTo>
                  <a:lnTo>
                    <a:pt x="200660" y="175501"/>
                  </a:lnTo>
                  <a:lnTo>
                    <a:pt x="200774" y="175221"/>
                  </a:lnTo>
                  <a:lnTo>
                    <a:pt x="200952" y="175158"/>
                  </a:lnTo>
                  <a:lnTo>
                    <a:pt x="201168" y="175196"/>
                  </a:lnTo>
                  <a:lnTo>
                    <a:pt x="201345" y="175272"/>
                  </a:lnTo>
                  <a:lnTo>
                    <a:pt x="201409" y="175539"/>
                  </a:lnTo>
                  <a:lnTo>
                    <a:pt x="201320" y="175780"/>
                  </a:lnTo>
                  <a:lnTo>
                    <a:pt x="201434" y="176034"/>
                  </a:lnTo>
                  <a:lnTo>
                    <a:pt x="201663" y="176136"/>
                  </a:lnTo>
                  <a:lnTo>
                    <a:pt x="201828" y="176161"/>
                  </a:lnTo>
                  <a:lnTo>
                    <a:pt x="202006" y="176161"/>
                  </a:lnTo>
                  <a:lnTo>
                    <a:pt x="202184" y="176047"/>
                  </a:lnTo>
                  <a:lnTo>
                    <a:pt x="202247" y="175869"/>
                  </a:lnTo>
                  <a:lnTo>
                    <a:pt x="202476" y="175285"/>
                  </a:lnTo>
                  <a:close/>
                </a:path>
                <a:path w="285750" h="184150">
                  <a:moveTo>
                    <a:pt x="204266" y="170942"/>
                  </a:moveTo>
                  <a:lnTo>
                    <a:pt x="203936" y="170281"/>
                  </a:lnTo>
                  <a:lnTo>
                    <a:pt x="202831" y="169824"/>
                  </a:lnTo>
                  <a:lnTo>
                    <a:pt x="202311" y="169913"/>
                  </a:lnTo>
                  <a:lnTo>
                    <a:pt x="201968" y="170218"/>
                  </a:lnTo>
                  <a:lnTo>
                    <a:pt x="201790" y="170383"/>
                  </a:lnTo>
                  <a:lnTo>
                    <a:pt x="201764" y="170675"/>
                  </a:lnTo>
                  <a:lnTo>
                    <a:pt x="201942" y="170853"/>
                  </a:lnTo>
                  <a:lnTo>
                    <a:pt x="202107" y="171043"/>
                  </a:lnTo>
                  <a:lnTo>
                    <a:pt x="202387" y="171056"/>
                  </a:lnTo>
                  <a:lnTo>
                    <a:pt x="202653" y="170827"/>
                  </a:lnTo>
                  <a:lnTo>
                    <a:pt x="202806" y="170802"/>
                  </a:lnTo>
                  <a:lnTo>
                    <a:pt x="203149" y="170929"/>
                  </a:lnTo>
                  <a:lnTo>
                    <a:pt x="203200" y="171196"/>
                  </a:lnTo>
                  <a:lnTo>
                    <a:pt x="203111" y="171437"/>
                  </a:lnTo>
                  <a:lnTo>
                    <a:pt x="203225" y="171691"/>
                  </a:lnTo>
                  <a:lnTo>
                    <a:pt x="203454" y="171792"/>
                  </a:lnTo>
                  <a:lnTo>
                    <a:pt x="203619" y="171818"/>
                  </a:lnTo>
                  <a:lnTo>
                    <a:pt x="203796" y="171818"/>
                  </a:lnTo>
                  <a:lnTo>
                    <a:pt x="203974" y="171704"/>
                  </a:lnTo>
                  <a:lnTo>
                    <a:pt x="204038" y="171526"/>
                  </a:lnTo>
                  <a:lnTo>
                    <a:pt x="204266" y="170942"/>
                  </a:lnTo>
                  <a:close/>
                </a:path>
                <a:path w="285750" h="184150">
                  <a:moveTo>
                    <a:pt x="204597" y="177342"/>
                  </a:moveTo>
                  <a:lnTo>
                    <a:pt x="204495" y="177076"/>
                  </a:lnTo>
                  <a:lnTo>
                    <a:pt x="204406" y="176847"/>
                  </a:lnTo>
                  <a:lnTo>
                    <a:pt x="204279" y="176479"/>
                  </a:lnTo>
                  <a:lnTo>
                    <a:pt x="203606" y="176098"/>
                  </a:lnTo>
                  <a:lnTo>
                    <a:pt x="202996" y="176250"/>
                  </a:lnTo>
                  <a:lnTo>
                    <a:pt x="202603" y="176314"/>
                  </a:lnTo>
                  <a:lnTo>
                    <a:pt x="202298" y="176568"/>
                  </a:lnTo>
                  <a:lnTo>
                    <a:pt x="202069" y="177152"/>
                  </a:lnTo>
                  <a:lnTo>
                    <a:pt x="202184" y="177406"/>
                  </a:lnTo>
                  <a:lnTo>
                    <a:pt x="202412" y="177507"/>
                  </a:lnTo>
                  <a:lnTo>
                    <a:pt x="202653" y="177584"/>
                  </a:lnTo>
                  <a:lnTo>
                    <a:pt x="202907" y="177482"/>
                  </a:lnTo>
                  <a:lnTo>
                    <a:pt x="203022" y="177190"/>
                  </a:lnTo>
                  <a:lnTo>
                    <a:pt x="203161" y="177139"/>
                  </a:lnTo>
                  <a:lnTo>
                    <a:pt x="203377" y="177088"/>
                  </a:lnTo>
                  <a:lnTo>
                    <a:pt x="203568" y="177215"/>
                  </a:lnTo>
                  <a:lnTo>
                    <a:pt x="203657" y="177507"/>
                  </a:lnTo>
                  <a:lnTo>
                    <a:pt x="203555" y="177736"/>
                  </a:lnTo>
                  <a:lnTo>
                    <a:pt x="203669" y="178003"/>
                  </a:lnTo>
                  <a:lnTo>
                    <a:pt x="203898" y="178092"/>
                  </a:lnTo>
                  <a:lnTo>
                    <a:pt x="204076" y="178130"/>
                  </a:lnTo>
                  <a:lnTo>
                    <a:pt x="204254" y="178130"/>
                  </a:lnTo>
                  <a:lnTo>
                    <a:pt x="204419" y="178028"/>
                  </a:lnTo>
                  <a:lnTo>
                    <a:pt x="204495" y="177838"/>
                  </a:lnTo>
                  <a:lnTo>
                    <a:pt x="204597" y="177609"/>
                  </a:lnTo>
                  <a:lnTo>
                    <a:pt x="204597" y="177342"/>
                  </a:lnTo>
                  <a:close/>
                </a:path>
                <a:path w="285750" h="184150">
                  <a:moveTo>
                    <a:pt x="205968" y="174167"/>
                  </a:moveTo>
                  <a:lnTo>
                    <a:pt x="205638" y="173482"/>
                  </a:lnTo>
                  <a:lnTo>
                    <a:pt x="205092" y="173278"/>
                  </a:lnTo>
                  <a:lnTo>
                    <a:pt x="204965" y="173215"/>
                  </a:lnTo>
                  <a:lnTo>
                    <a:pt x="204228" y="172974"/>
                  </a:lnTo>
                  <a:lnTo>
                    <a:pt x="203606" y="173278"/>
                  </a:lnTo>
                  <a:lnTo>
                    <a:pt x="203403" y="173837"/>
                  </a:lnTo>
                  <a:lnTo>
                    <a:pt x="203314" y="174066"/>
                  </a:lnTo>
                  <a:lnTo>
                    <a:pt x="203428" y="174332"/>
                  </a:lnTo>
                  <a:lnTo>
                    <a:pt x="203657" y="174421"/>
                  </a:lnTo>
                  <a:lnTo>
                    <a:pt x="203822" y="174447"/>
                  </a:lnTo>
                  <a:lnTo>
                    <a:pt x="204012" y="174447"/>
                  </a:lnTo>
                  <a:lnTo>
                    <a:pt x="204177" y="174332"/>
                  </a:lnTo>
                  <a:lnTo>
                    <a:pt x="204279" y="174066"/>
                  </a:lnTo>
                  <a:lnTo>
                    <a:pt x="204406" y="174028"/>
                  </a:lnTo>
                  <a:lnTo>
                    <a:pt x="204660" y="174078"/>
                  </a:lnTo>
                  <a:lnTo>
                    <a:pt x="204838" y="174142"/>
                  </a:lnTo>
                  <a:lnTo>
                    <a:pt x="204901" y="174409"/>
                  </a:lnTo>
                  <a:lnTo>
                    <a:pt x="204812" y="174637"/>
                  </a:lnTo>
                  <a:lnTo>
                    <a:pt x="204927" y="174904"/>
                  </a:lnTo>
                  <a:lnTo>
                    <a:pt x="205155" y="175006"/>
                  </a:lnTo>
                  <a:lnTo>
                    <a:pt x="205320" y="175031"/>
                  </a:lnTo>
                  <a:lnTo>
                    <a:pt x="205498" y="175031"/>
                  </a:lnTo>
                  <a:lnTo>
                    <a:pt x="205676" y="174917"/>
                  </a:lnTo>
                  <a:lnTo>
                    <a:pt x="205740" y="174739"/>
                  </a:lnTo>
                  <a:lnTo>
                    <a:pt x="205968" y="174167"/>
                  </a:lnTo>
                  <a:close/>
                </a:path>
                <a:path w="285750" h="184150">
                  <a:moveTo>
                    <a:pt x="211950" y="173202"/>
                  </a:moveTo>
                  <a:lnTo>
                    <a:pt x="210718" y="170891"/>
                  </a:lnTo>
                  <a:lnTo>
                    <a:pt x="210718" y="173431"/>
                  </a:lnTo>
                  <a:lnTo>
                    <a:pt x="208153" y="179895"/>
                  </a:lnTo>
                  <a:lnTo>
                    <a:pt x="206400" y="181495"/>
                  </a:lnTo>
                  <a:lnTo>
                    <a:pt x="201650" y="183095"/>
                  </a:lnTo>
                  <a:lnTo>
                    <a:pt x="199161" y="183095"/>
                  </a:lnTo>
                  <a:lnTo>
                    <a:pt x="193865" y="180987"/>
                  </a:lnTo>
                  <a:lnTo>
                    <a:pt x="191808" y="179222"/>
                  </a:lnTo>
                  <a:lnTo>
                    <a:pt x="189547" y="174993"/>
                  </a:lnTo>
                  <a:lnTo>
                    <a:pt x="189445" y="174815"/>
                  </a:lnTo>
                  <a:lnTo>
                    <a:pt x="189344" y="173431"/>
                  </a:lnTo>
                  <a:lnTo>
                    <a:pt x="189255" y="172440"/>
                  </a:lnTo>
                  <a:lnTo>
                    <a:pt x="190779" y="168592"/>
                  </a:lnTo>
                  <a:lnTo>
                    <a:pt x="191058" y="168186"/>
                  </a:lnTo>
                  <a:lnTo>
                    <a:pt x="191935" y="167398"/>
                  </a:lnTo>
                  <a:lnTo>
                    <a:pt x="192112" y="167220"/>
                  </a:lnTo>
                  <a:lnTo>
                    <a:pt x="193573" y="165912"/>
                  </a:lnTo>
                  <a:lnTo>
                    <a:pt x="194640" y="165303"/>
                  </a:lnTo>
                  <a:lnTo>
                    <a:pt x="199771" y="165303"/>
                  </a:lnTo>
                  <a:lnTo>
                    <a:pt x="201231" y="165569"/>
                  </a:lnTo>
                  <a:lnTo>
                    <a:pt x="207873" y="168198"/>
                  </a:lnTo>
                  <a:lnTo>
                    <a:pt x="210718" y="173431"/>
                  </a:lnTo>
                  <a:lnTo>
                    <a:pt x="210718" y="170891"/>
                  </a:lnTo>
                  <a:lnTo>
                    <a:pt x="208838" y="167360"/>
                  </a:lnTo>
                  <a:lnTo>
                    <a:pt x="198869" y="163398"/>
                  </a:lnTo>
                  <a:lnTo>
                    <a:pt x="198361" y="163474"/>
                  </a:lnTo>
                  <a:lnTo>
                    <a:pt x="197319" y="163055"/>
                  </a:lnTo>
                  <a:lnTo>
                    <a:pt x="194462" y="164033"/>
                  </a:lnTo>
                  <a:lnTo>
                    <a:pt x="194259" y="164058"/>
                  </a:lnTo>
                  <a:lnTo>
                    <a:pt x="191147" y="165163"/>
                  </a:lnTo>
                  <a:lnTo>
                    <a:pt x="189992" y="168084"/>
                  </a:lnTo>
                  <a:lnTo>
                    <a:pt x="189598" y="168656"/>
                  </a:lnTo>
                  <a:lnTo>
                    <a:pt x="189039" y="170091"/>
                  </a:lnTo>
                  <a:lnTo>
                    <a:pt x="189128" y="170319"/>
                  </a:lnTo>
                  <a:lnTo>
                    <a:pt x="188315" y="172440"/>
                  </a:lnTo>
                  <a:lnTo>
                    <a:pt x="188391" y="173431"/>
                  </a:lnTo>
                  <a:lnTo>
                    <a:pt x="188506" y="174815"/>
                  </a:lnTo>
                  <a:lnTo>
                    <a:pt x="188518" y="174993"/>
                  </a:lnTo>
                  <a:lnTo>
                    <a:pt x="190792" y="179222"/>
                  </a:lnTo>
                  <a:lnTo>
                    <a:pt x="191198" y="179895"/>
                  </a:lnTo>
                  <a:lnTo>
                    <a:pt x="193332" y="181762"/>
                  </a:lnTo>
                  <a:lnTo>
                    <a:pt x="196075" y="182829"/>
                  </a:lnTo>
                  <a:lnTo>
                    <a:pt x="197878" y="183553"/>
                  </a:lnTo>
                  <a:lnTo>
                    <a:pt x="198183" y="183553"/>
                  </a:lnTo>
                  <a:lnTo>
                    <a:pt x="199161" y="183743"/>
                  </a:lnTo>
                  <a:lnTo>
                    <a:pt x="201955" y="183743"/>
                  </a:lnTo>
                  <a:lnTo>
                    <a:pt x="209715" y="178396"/>
                  </a:lnTo>
                  <a:lnTo>
                    <a:pt x="209943" y="178282"/>
                  </a:lnTo>
                  <a:lnTo>
                    <a:pt x="211950" y="173202"/>
                  </a:lnTo>
                  <a:close/>
                </a:path>
                <a:path w="285750" h="184150">
                  <a:moveTo>
                    <a:pt x="223634" y="120446"/>
                  </a:moveTo>
                  <a:lnTo>
                    <a:pt x="223596" y="119011"/>
                  </a:lnTo>
                  <a:lnTo>
                    <a:pt x="221526" y="119011"/>
                  </a:lnTo>
                  <a:lnTo>
                    <a:pt x="221564" y="120446"/>
                  </a:lnTo>
                  <a:lnTo>
                    <a:pt x="223634" y="120446"/>
                  </a:lnTo>
                  <a:close/>
                </a:path>
                <a:path w="285750" h="184150">
                  <a:moveTo>
                    <a:pt x="226885" y="121920"/>
                  </a:moveTo>
                  <a:lnTo>
                    <a:pt x="226720" y="121577"/>
                  </a:lnTo>
                  <a:lnTo>
                    <a:pt x="224637" y="121577"/>
                  </a:lnTo>
                  <a:lnTo>
                    <a:pt x="224497" y="121920"/>
                  </a:lnTo>
                  <a:lnTo>
                    <a:pt x="226885" y="121920"/>
                  </a:lnTo>
                  <a:close/>
                </a:path>
                <a:path w="285750" h="184150">
                  <a:moveTo>
                    <a:pt x="227101" y="122339"/>
                  </a:moveTo>
                  <a:lnTo>
                    <a:pt x="226885" y="121920"/>
                  </a:lnTo>
                  <a:lnTo>
                    <a:pt x="227037" y="122339"/>
                  </a:lnTo>
                  <a:lnTo>
                    <a:pt x="226936" y="122593"/>
                  </a:lnTo>
                  <a:lnTo>
                    <a:pt x="227101" y="122339"/>
                  </a:lnTo>
                  <a:close/>
                </a:path>
                <a:path w="285750" h="184150">
                  <a:moveTo>
                    <a:pt x="281825" y="152552"/>
                  </a:moveTo>
                  <a:lnTo>
                    <a:pt x="281800" y="152273"/>
                  </a:lnTo>
                  <a:lnTo>
                    <a:pt x="281609" y="152107"/>
                  </a:lnTo>
                  <a:lnTo>
                    <a:pt x="281508" y="151968"/>
                  </a:lnTo>
                  <a:lnTo>
                    <a:pt x="281533" y="151765"/>
                  </a:lnTo>
                  <a:lnTo>
                    <a:pt x="281419" y="151561"/>
                  </a:lnTo>
                  <a:lnTo>
                    <a:pt x="281228" y="151485"/>
                  </a:lnTo>
                  <a:lnTo>
                    <a:pt x="281000" y="151384"/>
                  </a:lnTo>
                  <a:lnTo>
                    <a:pt x="280733" y="151498"/>
                  </a:lnTo>
                  <a:lnTo>
                    <a:pt x="280479" y="152107"/>
                  </a:lnTo>
                  <a:lnTo>
                    <a:pt x="280733" y="152539"/>
                  </a:lnTo>
                  <a:lnTo>
                    <a:pt x="281114" y="152869"/>
                  </a:lnTo>
                  <a:lnTo>
                    <a:pt x="281317" y="152908"/>
                  </a:lnTo>
                  <a:lnTo>
                    <a:pt x="281444" y="152908"/>
                  </a:lnTo>
                  <a:lnTo>
                    <a:pt x="281660" y="152742"/>
                  </a:lnTo>
                  <a:lnTo>
                    <a:pt x="281825" y="152552"/>
                  </a:lnTo>
                  <a:close/>
                </a:path>
                <a:path w="285750" h="184150">
                  <a:moveTo>
                    <a:pt x="285127" y="151993"/>
                  </a:moveTo>
                  <a:lnTo>
                    <a:pt x="285013" y="151752"/>
                  </a:lnTo>
                  <a:lnTo>
                    <a:pt x="284784" y="151650"/>
                  </a:lnTo>
                  <a:lnTo>
                    <a:pt x="284568" y="151549"/>
                  </a:lnTo>
                  <a:lnTo>
                    <a:pt x="284302" y="151663"/>
                  </a:lnTo>
                  <a:lnTo>
                    <a:pt x="284175" y="151942"/>
                  </a:lnTo>
                  <a:lnTo>
                    <a:pt x="284048" y="152107"/>
                  </a:lnTo>
                  <a:lnTo>
                    <a:pt x="283908" y="152247"/>
                  </a:lnTo>
                  <a:lnTo>
                    <a:pt x="283718" y="152412"/>
                  </a:lnTo>
                  <a:lnTo>
                    <a:pt x="283705" y="152692"/>
                  </a:lnTo>
                  <a:lnTo>
                    <a:pt x="283883" y="152882"/>
                  </a:lnTo>
                  <a:lnTo>
                    <a:pt x="284086" y="153035"/>
                  </a:lnTo>
                  <a:lnTo>
                    <a:pt x="284213" y="153035"/>
                  </a:lnTo>
                  <a:lnTo>
                    <a:pt x="284518" y="152920"/>
                  </a:lnTo>
                  <a:lnTo>
                    <a:pt x="284670" y="152781"/>
                  </a:lnTo>
                  <a:lnTo>
                    <a:pt x="284949" y="152476"/>
                  </a:lnTo>
                  <a:lnTo>
                    <a:pt x="285038" y="152222"/>
                  </a:lnTo>
                  <a:lnTo>
                    <a:pt x="285127" y="151993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8258" y="5356313"/>
              <a:ext cx="412115" cy="359410"/>
            </a:xfrm>
            <a:custGeom>
              <a:avLst/>
              <a:gdLst/>
              <a:ahLst/>
              <a:cxnLst/>
              <a:rect l="l" t="t" r="r" b="b"/>
              <a:pathLst>
                <a:path w="412115" h="359410">
                  <a:moveTo>
                    <a:pt x="11760" y="101574"/>
                  </a:moveTo>
                  <a:lnTo>
                    <a:pt x="11734" y="101282"/>
                  </a:lnTo>
                  <a:lnTo>
                    <a:pt x="4889" y="95300"/>
                  </a:lnTo>
                  <a:lnTo>
                    <a:pt x="1028" y="87503"/>
                  </a:lnTo>
                  <a:lnTo>
                    <a:pt x="914" y="73037"/>
                  </a:lnTo>
                  <a:lnTo>
                    <a:pt x="3632" y="66878"/>
                  </a:lnTo>
                  <a:lnTo>
                    <a:pt x="8826" y="62204"/>
                  </a:lnTo>
                  <a:lnTo>
                    <a:pt x="8839" y="61912"/>
                  </a:lnTo>
                  <a:lnTo>
                    <a:pt x="8496" y="61544"/>
                  </a:lnTo>
                  <a:lnTo>
                    <a:pt x="8216" y="61531"/>
                  </a:lnTo>
                  <a:lnTo>
                    <a:pt x="2832" y="66382"/>
                  </a:lnTo>
                  <a:lnTo>
                    <a:pt x="0" y="72783"/>
                  </a:lnTo>
                  <a:lnTo>
                    <a:pt x="127" y="87769"/>
                  </a:lnTo>
                  <a:lnTo>
                    <a:pt x="4089" y="95821"/>
                  </a:lnTo>
                  <a:lnTo>
                    <a:pt x="11036" y="101879"/>
                  </a:lnTo>
                  <a:lnTo>
                    <a:pt x="11252" y="101917"/>
                  </a:lnTo>
                  <a:lnTo>
                    <a:pt x="11379" y="101917"/>
                  </a:lnTo>
                  <a:lnTo>
                    <a:pt x="11760" y="101574"/>
                  </a:lnTo>
                  <a:close/>
                </a:path>
                <a:path w="412115" h="359410">
                  <a:moveTo>
                    <a:pt x="13843" y="99695"/>
                  </a:moveTo>
                  <a:lnTo>
                    <a:pt x="13817" y="99415"/>
                  </a:lnTo>
                  <a:lnTo>
                    <a:pt x="7645" y="94030"/>
                  </a:lnTo>
                  <a:lnTo>
                    <a:pt x="4178" y="87020"/>
                  </a:lnTo>
                  <a:lnTo>
                    <a:pt x="4064" y="74028"/>
                  </a:lnTo>
                  <a:lnTo>
                    <a:pt x="6515" y="68491"/>
                  </a:lnTo>
                  <a:lnTo>
                    <a:pt x="11201" y="64274"/>
                  </a:lnTo>
                  <a:lnTo>
                    <a:pt x="11214" y="63982"/>
                  </a:lnTo>
                  <a:lnTo>
                    <a:pt x="10871" y="63614"/>
                  </a:lnTo>
                  <a:lnTo>
                    <a:pt x="10591" y="63601"/>
                  </a:lnTo>
                  <a:lnTo>
                    <a:pt x="5715" y="67995"/>
                  </a:lnTo>
                  <a:lnTo>
                    <a:pt x="3162" y="73774"/>
                  </a:lnTo>
                  <a:lnTo>
                    <a:pt x="3276" y="87287"/>
                  </a:lnTo>
                  <a:lnTo>
                    <a:pt x="6858" y="94538"/>
                  </a:lnTo>
                  <a:lnTo>
                    <a:pt x="13119" y="100012"/>
                  </a:lnTo>
                  <a:lnTo>
                    <a:pt x="13335" y="100050"/>
                  </a:lnTo>
                  <a:lnTo>
                    <a:pt x="13462" y="100050"/>
                  </a:lnTo>
                  <a:lnTo>
                    <a:pt x="13843" y="99695"/>
                  </a:lnTo>
                  <a:close/>
                </a:path>
                <a:path w="412115" h="359410">
                  <a:moveTo>
                    <a:pt x="109639" y="149834"/>
                  </a:moveTo>
                  <a:lnTo>
                    <a:pt x="109296" y="149466"/>
                  </a:lnTo>
                  <a:lnTo>
                    <a:pt x="109016" y="149440"/>
                  </a:lnTo>
                  <a:lnTo>
                    <a:pt x="108826" y="149618"/>
                  </a:lnTo>
                  <a:lnTo>
                    <a:pt x="100012" y="154622"/>
                  </a:lnTo>
                  <a:lnTo>
                    <a:pt x="89649" y="155968"/>
                  </a:lnTo>
                  <a:lnTo>
                    <a:pt x="79006" y="153695"/>
                  </a:lnTo>
                  <a:lnTo>
                    <a:pt x="69367" y="147866"/>
                  </a:lnTo>
                  <a:lnTo>
                    <a:pt x="69189" y="147701"/>
                  </a:lnTo>
                  <a:lnTo>
                    <a:pt x="68897" y="147713"/>
                  </a:lnTo>
                  <a:lnTo>
                    <a:pt x="68567" y="148107"/>
                  </a:lnTo>
                  <a:lnTo>
                    <a:pt x="68592" y="148386"/>
                  </a:lnTo>
                  <a:lnTo>
                    <a:pt x="75120" y="154089"/>
                  </a:lnTo>
                  <a:lnTo>
                    <a:pt x="83248" y="156895"/>
                  </a:lnTo>
                  <a:lnTo>
                    <a:pt x="91046" y="156895"/>
                  </a:lnTo>
                  <a:lnTo>
                    <a:pt x="97917" y="156895"/>
                  </a:lnTo>
                  <a:lnTo>
                    <a:pt x="104521" y="154711"/>
                  </a:lnTo>
                  <a:lnTo>
                    <a:pt x="109626" y="150114"/>
                  </a:lnTo>
                  <a:lnTo>
                    <a:pt x="109639" y="149834"/>
                  </a:lnTo>
                  <a:close/>
                </a:path>
                <a:path w="412115" h="359410">
                  <a:moveTo>
                    <a:pt x="111582" y="11557"/>
                  </a:moveTo>
                  <a:lnTo>
                    <a:pt x="111556" y="11264"/>
                  </a:lnTo>
                  <a:lnTo>
                    <a:pt x="111366" y="11099"/>
                  </a:lnTo>
                  <a:lnTo>
                    <a:pt x="101460" y="5118"/>
                  </a:lnTo>
                  <a:lnTo>
                    <a:pt x="90500" y="2794"/>
                  </a:lnTo>
                  <a:lnTo>
                    <a:pt x="79806" y="4191"/>
                  </a:lnTo>
                  <a:lnTo>
                    <a:pt x="70713" y="9359"/>
                  </a:lnTo>
                  <a:lnTo>
                    <a:pt x="70535" y="9537"/>
                  </a:lnTo>
                  <a:lnTo>
                    <a:pt x="70523" y="9817"/>
                  </a:lnTo>
                  <a:lnTo>
                    <a:pt x="70853" y="10185"/>
                  </a:lnTo>
                  <a:lnTo>
                    <a:pt x="71132" y="10198"/>
                  </a:lnTo>
                  <a:lnTo>
                    <a:pt x="71323" y="10033"/>
                  </a:lnTo>
                  <a:lnTo>
                    <a:pt x="80137" y="5029"/>
                  </a:lnTo>
                  <a:lnTo>
                    <a:pt x="90500" y="3683"/>
                  </a:lnTo>
                  <a:lnTo>
                    <a:pt x="101142" y="5956"/>
                  </a:lnTo>
                  <a:lnTo>
                    <a:pt x="110858" y="11861"/>
                  </a:lnTo>
                  <a:lnTo>
                    <a:pt x="111074" y="11899"/>
                  </a:lnTo>
                  <a:lnTo>
                    <a:pt x="111201" y="11899"/>
                  </a:lnTo>
                  <a:lnTo>
                    <a:pt x="111582" y="11557"/>
                  </a:lnTo>
                  <a:close/>
                </a:path>
                <a:path w="412115" h="359410">
                  <a:moveTo>
                    <a:pt x="112001" y="151904"/>
                  </a:moveTo>
                  <a:lnTo>
                    <a:pt x="111658" y="151536"/>
                  </a:lnTo>
                  <a:lnTo>
                    <a:pt x="111379" y="151511"/>
                  </a:lnTo>
                  <a:lnTo>
                    <a:pt x="111201" y="151688"/>
                  </a:lnTo>
                  <a:lnTo>
                    <a:pt x="101371" y="157264"/>
                  </a:lnTo>
                  <a:lnTo>
                    <a:pt x="89839" y="158750"/>
                  </a:lnTo>
                  <a:lnTo>
                    <a:pt x="78003" y="156222"/>
                  </a:lnTo>
                  <a:lnTo>
                    <a:pt x="67106" y="149580"/>
                  </a:lnTo>
                  <a:lnTo>
                    <a:pt x="66814" y="149606"/>
                  </a:lnTo>
                  <a:lnTo>
                    <a:pt x="66497" y="149974"/>
                  </a:lnTo>
                  <a:lnTo>
                    <a:pt x="66509" y="150266"/>
                  </a:lnTo>
                  <a:lnTo>
                    <a:pt x="72301" y="154470"/>
                  </a:lnTo>
                  <a:lnTo>
                    <a:pt x="78435" y="157365"/>
                  </a:lnTo>
                  <a:lnTo>
                    <a:pt x="84874" y="159105"/>
                  </a:lnTo>
                  <a:lnTo>
                    <a:pt x="91401" y="159689"/>
                  </a:lnTo>
                  <a:lnTo>
                    <a:pt x="99021" y="159689"/>
                  </a:lnTo>
                  <a:lnTo>
                    <a:pt x="106362" y="157264"/>
                  </a:lnTo>
                  <a:lnTo>
                    <a:pt x="111988" y="152184"/>
                  </a:lnTo>
                  <a:lnTo>
                    <a:pt x="112001" y="151904"/>
                  </a:lnTo>
                  <a:close/>
                </a:path>
                <a:path w="412115" h="359410">
                  <a:moveTo>
                    <a:pt x="112356" y="202323"/>
                  </a:moveTo>
                  <a:lnTo>
                    <a:pt x="112229" y="202120"/>
                  </a:lnTo>
                  <a:lnTo>
                    <a:pt x="112090" y="201904"/>
                  </a:lnTo>
                  <a:lnTo>
                    <a:pt x="111810" y="201841"/>
                  </a:lnTo>
                  <a:lnTo>
                    <a:pt x="111620" y="201968"/>
                  </a:lnTo>
                  <a:lnTo>
                    <a:pt x="111340" y="201841"/>
                  </a:lnTo>
                  <a:lnTo>
                    <a:pt x="111074" y="201968"/>
                  </a:lnTo>
                  <a:lnTo>
                    <a:pt x="110972" y="202196"/>
                  </a:lnTo>
                  <a:lnTo>
                    <a:pt x="110896" y="202374"/>
                  </a:lnTo>
                  <a:lnTo>
                    <a:pt x="110832" y="202552"/>
                  </a:lnTo>
                  <a:lnTo>
                    <a:pt x="111023" y="202768"/>
                  </a:lnTo>
                  <a:lnTo>
                    <a:pt x="111163" y="202907"/>
                  </a:lnTo>
                  <a:lnTo>
                    <a:pt x="111467" y="202971"/>
                  </a:lnTo>
                  <a:lnTo>
                    <a:pt x="111620" y="202971"/>
                  </a:lnTo>
                  <a:lnTo>
                    <a:pt x="111823" y="202907"/>
                  </a:lnTo>
                  <a:lnTo>
                    <a:pt x="112090" y="202742"/>
                  </a:lnTo>
                  <a:lnTo>
                    <a:pt x="112306" y="202603"/>
                  </a:lnTo>
                  <a:lnTo>
                    <a:pt x="112356" y="202323"/>
                  </a:lnTo>
                  <a:close/>
                </a:path>
                <a:path w="412115" h="359410">
                  <a:moveTo>
                    <a:pt x="113665" y="9664"/>
                  </a:moveTo>
                  <a:lnTo>
                    <a:pt x="113639" y="9385"/>
                  </a:lnTo>
                  <a:lnTo>
                    <a:pt x="102450" y="2578"/>
                  </a:lnTo>
                  <a:lnTo>
                    <a:pt x="90297" y="0"/>
                  </a:lnTo>
                  <a:lnTo>
                    <a:pt x="78435" y="1562"/>
                  </a:lnTo>
                  <a:lnTo>
                    <a:pt x="68351" y="7302"/>
                  </a:lnTo>
                  <a:lnTo>
                    <a:pt x="68160" y="7467"/>
                  </a:lnTo>
                  <a:lnTo>
                    <a:pt x="68148" y="7747"/>
                  </a:lnTo>
                  <a:lnTo>
                    <a:pt x="68478" y="8115"/>
                  </a:lnTo>
                  <a:lnTo>
                    <a:pt x="68770" y="8128"/>
                  </a:lnTo>
                  <a:lnTo>
                    <a:pt x="78765" y="2400"/>
                  </a:lnTo>
                  <a:lnTo>
                    <a:pt x="90309" y="901"/>
                  </a:lnTo>
                  <a:lnTo>
                    <a:pt x="102146" y="3429"/>
                  </a:lnTo>
                  <a:lnTo>
                    <a:pt x="112941" y="9982"/>
                  </a:lnTo>
                  <a:lnTo>
                    <a:pt x="113157" y="10020"/>
                  </a:lnTo>
                  <a:lnTo>
                    <a:pt x="113284" y="10020"/>
                  </a:lnTo>
                  <a:lnTo>
                    <a:pt x="113665" y="9664"/>
                  </a:lnTo>
                  <a:close/>
                </a:path>
                <a:path w="412115" h="359410">
                  <a:moveTo>
                    <a:pt x="147866" y="161925"/>
                  </a:moveTo>
                  <a:lnTo>
                    <a:pt x="143497" y="158102"/>
                  </a:lnTo>
                  <a:lnTo>
                    <a:pt x="143192" y="158102"/>
                  </a:lnTo>
                  <a:lnTo>
                    <a:pt x="142862" y="158483"/>
                  </a:lnTo>
                  <a:lnTo>
                    <a:pt x="142913" y="158800"/>
                  </a:lnTo>
                  <a:lnTo>
                    <a:pt x="145592" y="161137"/>
                  </a:lnTo>
                  <a:lnTo>
                    <a:pt x="147866" y="161925"/>
                  </a:lnTo>
                  <a:close/>
                </a:path>
                <a:path w="412115" h="359410">
                  <a:moveTo>
                    <a:pt x="148818" y="162255"/>
                  </a:moveTo>
                  <a:lnTo>
                    <a:pt x="147866" y="161925"/>
                  </a:lnTo>
                  <a:lnTo>
                    <a:pt x="148247" y="162255"/>
                  </a:lnTo>
                  <a:lnTo>
                    <a:pt x="148818" y="162255"/>
                  </a:lnTo>
                  <a:close/>
                </a:path>
                <a:path w="412115" h="359410">
                  <a:moveTo>
                    <a:pt x="159448" y="159169"/>
                  </a:moveTo>
                  <a:lnTo>
                    <a:pt x="159118" y="158800"/>
                  </a:lnTo>
                  <a:lnTo>
                    <a:pt x="158813" y="158800"/>
                  </a:lnTo>
                  <a:lnTo>
                    <a:pt x="155168" y="162090"/>
                  </a:lnTo>
                  <a:lnTo>
                    <a:pt x="157289" y="161391"/>
                  </a:lnTo>
                  <a:lnTo>
                    <a:pt x="159435" y="159448"/>
                  </a:lnTo>
                  <a:lnTo>
                    <a:pt x="159448" y="159169"/>
                  </a:lnTo>
                  <a:close/>
                </a:path>
                <a:path w="412115" h="359410">
                  <a:moveTo>
                    <a:pt x="176974" y="85890"/>
                  </a:moveTo>
                  <a:lnTo>
                    <a:pt x="176860" y="72377"/>
                  </a:lnTo>
                  <a:lnTo>
                    <a:pt x="173291" y="65125"/>
                  </a:lnTo>
                  <a:lnTo>
                    <a:pt x="166916" y="59563"/>
                  </a:lnTo>
                  <a:lnTo>
                    <a:pt x="166624" y="59575"/>
                  </a:lnTo>
                  <a:lnTo>
                    <a:pt x="166293" y="59956"/>
                  </a:lnTo>
                  <a:lnTo>
                    <a:pt x="166319" y="60248"/>
                  </a:lnTo>
                  <a:lnTo>
                    <a:pt x="172491" y="65633"/>
                  </a:lnTo>
                  <a:lnTo>
                    <a:pt x="175958" y="72644"/>
                  </a:lnTo>
                  <a:lnTo>
                    <a:pt x="176072" y="85636"/>
                  </a:lnTo>
                  <a:lnTo>
                    <a:pt x="173621" y="91160"/>
                  </a:lnTo>
                  <a:lnTo>
                    <a:pt x="168935" y="95389"/>
                  </a:lnTo>
                  <a:lnTo>
                    <a:pt x="168922" y="95669"/>
                  </a:lnTo>
                  <a:lnTo>
                    <a:pt x="169303" y="96012"/>
                  </a:lnTo>
                  <a:lnTo>
                    <a:pt x="169430" y="96012"/>
                  </a:lnTo>
                  <a:lnTo>
                    <a:pt x="169735" y="95897"/>
                  </a:lnTo>
                  <a:lnTo>
                    <a:pt x="174421" y="91668"/>
                  </a:lnTo>
                  <a:lnTo>
                    <a:pt x="176974" y="85890"/>
                  </a:lnTo>
                  <a:close/>
                </a:path>
                <a:path w="412115" h="359410">
                  <a:moveTo>
                    <a:pt x="180136" y="86868"/>
                  </a:moveTo>
                  <a:lnTo>
                    <a:pt x="180009" y="71882"/>
                  </a:lnTo>
                  <a:lnTo>
                    <a:pt x="176047" y="63830"/>
                  </a:lnTo>
                  <a:lnTo>
                    <a:pt x="168998" y="57683"/>
                  </a:lnTo>
                  <a:lnTo>
                    <a:pt x="168706" y="57708"/>
                  </a:lnTo>
                  <a:lnTo>
                    <a:pt x="168376" y="58089"/>
                  </a:lnTo>
                  <a:lnTo>
                    <a:pt x="168402" y="58369"/>
                  </a:lnTo>
                  <a:lnTo>
                    <a:pt x="175247" y="64338"/>
                  </a:lnTo>
                  <a:lnTo>
                    <a:pt x="179108" y="72148"/>
                  </a:lnTo>
                  <a:lnTo>
                    <a:pt x="179235" y="86614"/>
                  </a:lnTo>
                  <a:lnTo>
                    <a:pt x="176504" y="92773"/>
                  </a:lnTo>
                  <a:lnTo>
                    <a:pt x="171310" y="97459"/>
                  </a:lnTo>
                  <a:lnTo>
                    <a:pt x="171297" y="97739"/>
                  </a:lnTo>
                  <a:lnTo>
                    <a:pt x="171678" y="98082"/>
                  </a:lnTo>
                  <a:lnTo>
                    <a:pt x="171805" y="98082"/>
                  </a:lnTo>
                  <a:lnTo>
                    <a:pt x="172110" y="97967"/>
                  </a:lnTo>
                  <a:lnTo>
                    <a:pt x="177317" y="93268"/>
                  </a:lnTo>
                  <a:lnTo>
                    <a:pt x="180136" y="86868"/>
                  </a:lnTo>
                  <a:close/>
                </a:path>
                <a:path w="412115" h="359410">
                  <a:moveTo>
                    <a:pt x="183997" y="135902"/>
                  </a:moveTo>
                  <a:lnTo>
                    <a:pt x="183946" y="130492"/>
                  </a:lnTo>
                  <a:lnTo>
                    <a:pt x="182524" y="127584"/>
                  </a:lnTo>
                  <a:lnTo>
                    <a:pt x="179870" y="125272"/>
                  </a:lnTo>
                  <a:lnTo>
                    <a:pt x="179578" y="125285"/>
                  </a:lnTo>
                  <a:lnTo>
                    <a:pt x="179260" y="125679"/>
                  </a:lnTo>
                  <a:lnTo>
                    <a:pt x="179273" y="125958"/>
                  </a:lnTo>
                  <a:lnTo>
                    <a:pt x="181737" y="128104"/>
                  </a:lnTo>
                  <a:lnTo>
                    <a:pt x="183045" y="130759"/>
                  </a:lnTo>
                  <a:lnTo>
                    <a:pt x="183083" y="135648"/>
                  </a:lnTo>
                  <a:lnTo>
                    <a:pt x="182168" y="137731"/>
                  </a:lnTo>
                  <a:lnTo>
                    <a:pt x="180289" y="139420"/>
                  </a:lnTo>
                  <a:lnTo>
                    <a:pt x="180276" y="139700"/>
                  </a:lnTo>
                  <a:lnTo>
                    <a:pt x="180441" y="139890"/>
                  </a:lnTo>
                  <a:lnTo>
                    <a:pt x="180657" y="140042"/>
                  </a:lnTo>
                  <a:lnTo>
                    <a:pt x="180784" y="140042"/>
                  </a:lnTo>
                  <a:lnTo>
                    <a:pt x="181089" y="139928"/>
                  </a:lnTo>
                  <a:lnTo>
                    <a:pt x="182968" y="138214"/>
                  </a:lnTo>
                  <a:lnTo>
                    <a:pt x="183997" y="135902"/>
                  </a:lnTo>
                  <a:close/>
                </a:path>
                <a:path w="412115" h="359410">
                  <a:moveTo>
                    <a:pt x="246151" y="312839"/>
                  </a:moveTo>
                  <a:lnTo>
                    <a:pt x="245897" y="312534"/>
                  </a:lnTo>
                  <a:lnTo>
                    <a:pt x="245770" y="312483"/>
                  </a:lnTo>
                  <a:lnTo>
                    <a:pt x="245529" y="312483"/>
                  </a:lnTo>
                  <a:lnTo>
                    <a:pt x="245338" y="312293"/>
                  </a:lnTo>
                  <a:lnTo>
                    <a:pt x="245046" y="312331"/>
                  </a:lnTo>
                  <a:lnTo>
                    <a:pt x="244881" y="312521"/>
                  </a:lnTo>
                  <a:lnTo>
                    <a:pt x="244716" y="312699"/>
                  </a:lnTo>
                  <a:lnTo>
                    <a:pt x="244741" y="312991"/>
                  </a:lnTo>
                  <a:lnTo>
                    <a:pt x="244919" y="313156"/>
                  </a:lnTo>
                  <a:lnTo>
                    <a:pt x="245122" y="313334"/>
                  </a:lnTo>
                  <a:lnTo>
                    <a:pt x="245338" y="313423"/>
                  </a:lnTo>
                  <a:lnTo>
                    <a:pt x="245541" y="313423"/>
                  </a:lnTo>
                  <a:lnTo>
                    <a:pt x="245681" y="313423"/>
                  </a:lnTo>
                  <a:lnTo>
                    <a:pt x="245935" y="313283"/>
                  </a:lnTo>
                  <a:lnTo>
                    <a:pt x="246126" y="313118"/>
                  </a:lnTo>
                  <a:lnTo>
                    <a:pt x="246151" y="312839"/>
                  </a:lnTo>
                  <a:close/>
                </a:path>
                <a:path w="412115" h="359410">
                  <a:moveTo>
                    <a:pt x="257289" y="302945"/>
                  </a:moveTo>
                  <a:lnTo>
                    <a:pt x="256997" y="302641"/>
                  </a:lnTo>
                  <a:lnTo>
                    <a:pt x="256819" y="302590"/>
                  </a:lnTo>
                  <a:lnTo>
                    <a:pt x="256667" y="302628"/>
                  </a:lnTo>
                  <a:lnTo>
                    <a:pt x="256476" y="302437"/>
                  </a:lnTo>
                  <a:lnTo>
                    <a:pt x="256184" y="302463"/>
                  </a:lnTo>
                  <a:lnTo>
                    <a:pt x="256032" y="302666"/>
                  </a:lnTo>
                  <a:lnTo>
                    <a:pt x="255866" y="302844"/>
                  </a:lnTo>
                  <a:lnTo>
                    <a:pt x="255879" y="303136"/>
                  </a:lnTo>
                  <a:lnTo>
                    <a:pt x="256286" y="303491"/>
                  </a:lnTo>
                  <a:lnTo>
                    <a:pt x="256489" y="303568"/>
                  </a:lnTo>
                  <a:lnTo>
                    <a:pt x="256679" y="303568"/>
                  </a:lnTo>
                  <a:lnTo>
                    <a:pt x="256844" y="303568"/>
                  </a:lnTo>
                  <a:lnTo>
                    <a:pt x="257098" y="303403"/>
                  </a:lnTo>
                  <a:lnTo>
                    <a:pt x="257276" y="303225"/>
                  </a:lnTo>
                  <a:lnTo>
                    <a:pt x="257289" y="302945"/>
                  </a:lnTo>
                  <a:close/>
                </a:path>
                <a:path w="412115" h="359410">
                  <a:moveTo>
                    <a:pt x="264515" y="302285"/>
                  </a:moveTo>
                  <a:lnTo>
                    <a:pt x="264350" y="302094"/>
                  </a:lnTo>
                  <a:lnTo>
                    <a:pt x="264172" y="301929"/>
                  </a:lnTo>
                  <a:lnTo>
                    <a:pt x="263893" y="301904"/>
                  </a:lnTo>
                  <a:lnTo>
                    <a:pt x="263385" y="302348"/>
                  </a:lnTo>
                  <a:lnTo>
                    <a:pt x="263042" y="302869"/>
                  </a:lnTo>
                  <a:lnTo>
                    <a:pt x="262991" y="303301"/>
                  </a:lnTo>
                  <a:lnTo>
                    <a:pt x="262953" y="303542"/>
                  </a:lnTo>
                  <a:lnTo>
                    <a:pt x="263131" y="303771"/>
                  </a:lnTo>
                  <a:lnTo>
                    <a:pt x="263436" y="303809"/>
                  </a:lnTo>
                  <a:lnTo>
                    <a:pt x="263664" y="303809"/>
                  </a:lnTo>
                  <a:lnTo>
                    <a:pt x="263855" y="303644"/>
                  </a:lnTo>
                  <a:lnTo>
                    <a:pt x="263880" y="303415"/>
                  </a:lnTo>
                  <a:lnTo>
                    <a:pt x="263906" y="303276"/>
                  </a:lnTo>
                  <a:lnTo>
                    <a:pt x="264071" y="302958"/>
                  </a:lnTo>
                  <a:lnTo>
                    <a:pt x="264312" y="302742"/>
                  </a:lnTo>
                  <a:lnTo>
                    <a:pt x="264502" y="302577"/>
                  </a:lnTo>
                  <a:lnTo>
                    <a:pt x="264515" y="302285"/>
                  </a:lnTo>
                  <a:close/>
                </a:path>
                <a:path w="412115" h="359410">
                  <a:moveTo>
                    <a:pt x="266065" y="300367"/>
                  </a:moveTo>
                  <a:lnTo>
                    <a:pt x="265887" y="300139"/>
                  </a:lnTo>
                  <a:lnTo>
                    <a:pt x="265645" y="300101"/>
                  </a:lnTo>
                  <a:lnTo>
                    <a:pt x="265353" y="300075"/>
                  </a:lnTo>
                  <a:lnTo>
                    <a:pt x="265163" y="300253"/>
                  </a:lnTo>
                  <a:lnTo>
                    <a:pt x="265112" y="300621"/>
                  </a:lnTo>
                  <a:lnTo>
                    <a:pt x="264934" y="300951"/>
                  </a:lnTo>
                  <a:lnTo>
                    <a:pt x="264706" y="301167"/>
                  </a:lnTo>
                  <a:lnTo>
                    <a:pt x="264515" y="301332"/>
                  </a:lnTo>
                  <a:lnTo>
                    <a:pt x="264502" y="301625"/>
                  </a:lnTo>
                  <a:lnTo>
                    <a:pt x="264680" y="301802"/>
                  </a:lnTo>
                  <a:lnTo>
                    <a:pt x="264883" y="301955"/>
                  </a:lnTo>
                  <a:lnTo>
                    <a:pt x="265010" y="301955"/>
                  </a:lnTo>
                  <a:lnTo>
                    <a:pt x="265315" y="301828"/>
                  </a:lnTo>
                  <a:lnTo>
                    <a:pt x="265620" y="301561"/>
                  </a:lnTo>
                  <a:lnTo>
                    <a:pt x="265963" y="301053"/>
                  </a:lnTo>
                  <a:lnTo>
                    <a:pt x="266065" y="300367"/>
                  </a:lnTo>
                  <a:close/>
                </a:path>
                <a:path w="412115" h="359410">
                  <a:moveTo>
                    <a:pt x="266458" y="306463"/>
                  </a:moveTo>
                  <a:lnTo>
                    <a:pt x="266280" y="306273"/>
                  </a:lnTo>
                  <a:lnTo>
                    <a:pt x="266128" y="306120"/>
                  </a:lnTo>
                  <a:lnTo>
                    <a:pt x="265899" y="306082"/>
                  </a:lnTo>
                  <a:lnTo>
                    <a:pt x="265633" y="306158"/>
                  </a:lnTo>
                  <a:lnTo>
                    <a:pt x="265480" y="306133"/>
                  </a:lnTo>
                  <a:lnTo>
                    <a:pt x="265239" y="306133"/>
                  </a:lnTo>
                  <a:lnTo>
                    <a:pt x="265036" y="306324"/>
                  </a:lnTo>
                  <a:lnTo>
                    <a:pt x="265010" y="306832"/>
                  </a:lnTo>
                  <a:lnTo>
                    <a:pt x="265125" y="307060"/>
                  </a:lnTo>
                  <a:lnTo>
                    <a:pt x="265417" y="307200"/>
                  </a:lnTo>
                  <a:lnTo>
                    <a:pt x="265595" y="307225"/>
                  </a:lnTo>
                  <a:lnTo>
                    <a:pt x="265772" y="307225"/>
                  </a:lnTo>
                  <a:lnTo>
                    <a:pt x="265988" y="307149"/>
                  </a:lnTo>
                  <a:lnTo>
                    <a:pt x="266255" y="306920"/>
                  </a:lnTo>
                  <a:lnTo>
                    <a:pt x="266433" y="306743"/>
                  </a:lnTo>
                  <a:lnTo>
                    <a:pt x="266458" y="306463"/>
                  </a:lnTo>
                  <a:close/>
                </a:path>
                <a:path w="412115" h="359410">
                  <a:moveTo>
                    <a:pt x="266725" y="295732"/>
                  </a:moveTo>
                  <a:lnTo>
                    <a:pt x="266611" y="295173"/>
                  </a:lnTo>
                  <a:lnTo>
                    <a:pt x="266331" y="294627"/>
                  </a:lnTo>
                  <a:lnTo>
                    <a:pt x="266217" y="294411"/>
                  </a:lnTo>
                  <a:lnTo>
                    <a:pt x="265950" y="294322"/>
                  </a:lnTo>
                  <a:lnTo>
                    <a:pt x="265722" y="294424"/>
                  </a:lnTo>
                  <a:lnTo>
                    <a:pt x="265493" y="294538"/>
                  </a:lnTo>
                  <a:lnTo>
                    <a:pt x="265404" y="294817"/>
                  </a:lnTo>
                  <a:lnTo>
                    <a:pt x="265709" y="295427"/>
                  </a:lnTo>
                  <a:lnTo>
                    <a:pt x="265811" y="295795"/>
                  </a:lnTo>
                  <a:lnTo>
                    <a:pt x="265772" y="295986"/>
                  </a:lnTo>
                  <a:lnTo>
                    <a:pt x="265087" y="295465"/>
                  </a:lnTo>
                  <a:lnTo>
                    <a:pt x="264896" y="295313"/>
                  </a:lnTo>
                  <a:lnTo>
                    <a:pt x="264604" y="295338"/>
                  </a:lnTo>
                  <a:lnTo>
                    <a:pt x="264312" y="295757"/>
                  </a:lnTo>
                  <a:lnTo>
                    <a:pt x="264350" y="296037"/>
                  </a:lnTo>
                  <a:lnTo>
                    <a:pt x="265925" y="297218"/>
                  </a:lnTo>
                  <a:lnTo>
                    <a:pt x="266115" y="297243"/>
                  </a:lnTo>
                  <a:lnTo>
                    <a:pt x="266255" y="297243"/>
                  </a:lnTo>
                  <a:lnTo>
                    <a:pt x="266484" y="297053"/>
                  </a:lnTo>
                  <a:lnTo>
                    <a:pt x="266623" y="296862"/>
                  </a:lnTo>
                  <a:lnTo>
                    <a:pt x="266585" y="296570"/>
                  </a:lnTo>
                  <a:lnTo>
                    <a:pt x="266636" y="296405"/>
                  </a:lnTo>
                  <a:lnTo>
                    <a:pt x="266661" y="296176"/>
                  </a:lnTo>
                  <a:lnTo>
                    <a:pt x="266725" y="295732"/>
                  </a:lnTo>
                  <a:close/>
                </a:path>
                <a:path w="412115" h="359410">
                  <a:moveTo>
                    <a:pt x="267906" y="307721"/>
                  </a:moveTo>
                  <a:lnTo>
                    <a:pt x="267728" y="307543"/>
                  </a:lnTo>
                  <a:lnTo>
                    <a:pt x="267563" y="307365"/>
                  </a:lnTo>
                  <a:lnTo>
                    <a:pt x="267284" y="307340"/>
                  </a:lnTo>
                  <a:lnTo>
                    <a:pt x="267030" y="307555"/>
                  </a:lnTo>
                  <a:lnTo>
                    <a:pt x="266890" y="307543"/>
                  </a:lnTo>
                  <a:lnTo>
                    <a:pt x="266636" y="307708"/>
                  </a:lnTo>
                  <a:lnTo>
                    <a:pt x="266471" y="307898"/>
                  </a:lnTo>
                  <a:lnTo>
                    <a:pt x="266484" y="308178"/>
                  </a:lnTo>
                  <a:lnTo>
                    <a:pt x="266674" y="308343"/>
                  </a:lnTo>
                  <a:lnTo>
                    <a:pt x="266852" y="308483"/>
                  </a:lnTo>
                  <a:lnTo>
                    <a:pt x="267055" y="308483"/>
                  </a:lnTo>
                  <a:lnTo>
                    <a:pt x="267220" y="308483"/>
                  </a:lnTo>
                  <a:lnTo>
                    <a:pt x="267436" y="308406"/>
                  </a:lnTo>
                  <a:lnTo>
                    <a:pt x="267893" y="308013"/>
                  </a:lnTo>
                  <a:lnTo>
                    <a:pt x="267906" y="307721"/>
                  </a:lnTo>
                  <a:close/>
                </a:path>
                <a:path w="412115" h="359410">
                  <a:moveTo>
                    <a:pt x="270256" y="307708"/>
                  </a:moveTo>
                  <a:lnTo>
                    <a:pt x="270090" y="307517"/>
                  </a:lnTo>
                  <a:lnTo>
                    <a:pt x="269925" y="307340"/>
                  </a:lnTo>
                  <a:lnTo>
                    <a:pt x="269646" y="307301"/>
                  </a:lnTo>
                  <a:lnTo>
                    <a:pt x="269303" y="307619"/>
                  </a:lnTo>
                  <a:lnTo>
                    <a:pt x="268960" y="307632"/>
                  </a:lnTo>
                  <a:lnTo>
                    <a:pt x="268719" y="307403"/>
                  </a:lnTo>
                  <a:lnTo>
                    <a:pt x="268528" y="307238"/>
                  </a:lnTo>
                  <a:lnTo>
                    <a:pt x="268236" y="307263"/>
                  </a:lnTo>
                  <a:lnTo>
                    <a:pt x="267906" y="307644"/>
                  </a:lnTo>
                  <a:lnTo>
                    <a:pt x="267931" y="307924"/>
                  </a:lnTo>
                  <a:lnTo>
                    <a:pt x="268122" y="308102"/>
                  </a:lnTo>
                  <a:lnTo>
                    <a:pt x="268414" y="308356"/>
                  </a:lnTo>
                  <a:lnTo>
                    <a:pt x="268782" y="308483"/>
                  </a:lnTo>
                  <a:lnTo>
                    <a:pt x="269151" y="308483"/>
                  </a:lnTo>
                  <a:lnTo>
                    <a:pt x="269481" y="308483"/>
                  </a:lnTo>
                  <a:lnTo>
                    <a:pt x="269811" y="308381"/>
                  </a:lnTo>
                  <a:lnTo>
                    <a:pt x="270052" y="308152"/>
                  </a:lnTo>
                  <a:lnTo>
                    <a:pt x="270243" y="307987"/>
                  </a:lnTo>
                  <a:lnTo>
                    <a:pt x="270256" y="307708"/>
                  </a:lnTo>
                  <a:close/>
                </a:path>
                <a:path w="412115" h="359410">
                  <a:moveTo>
                    <a:pt x="276021" y="297345"/>
                  </a:moveTo>
                  <a:lnTo>
                    <a:pt x="275856" y="297116"/>
                  </a:lnTo>
                  <a:lnTo>
                    <a:pt x="275615" y="297065"/>
                  </a:lnTo>
                  <a:lnTo>
                    <a:pt x="275323" y="297053"/>
                  </a:lnTo>
                  <a:lnTo>
                    <a:pt x="275132" y="297205"/>
                  </a:lnTo>
                  <a:lnTo>
                    <a:pt x="275094" y="297446"/>
                  </a:lnTo>
                  <a:lnTo>
                    <a:pt x="275069" y="297586"/>
                  </a:lnTo>
                  <a:lnTo>
                    <a:pt x="274891" y="297903"/>
                  </a:lnTo>
                  <a:lnTo>
                    <a:pt x="274662" y="298119"/>
                  </a:lnTo>
                  <a:lnTo>
                    <a:pt x="274472" y="298284"/>
                  </a:lnTo>
                  <a:lnTo>
                    <a:pt x="274459" y="298564"/>
                  </a:lnTo>
                  <a:lnTo>
                    <a:pt x="274624" y="298754"/>
                  </a:lnTo>
                  <a:lnTo>
                    <a:pt x="274840" y="298907"/>
                  </a:lnTo>
                  <a:lnTo>
                    <a:pt x="274967" y="298907"/>
                  </a:lnTo>
                  <a:lnTo>
                    <a:pt x="275272" y="298792"/>
                  </a:lnTo>
                  <a:lnTo>
                    <a:pt x="275628" y="298462"/>
                  </a:lnTo>
                  <a:lnTo>
                    <a:pt x="275920" y="297967"/>
                  </a:lnTo>
                  <a:lnTo>
                    <a:pt x="276021" y="297345"/>
                  </a:lnTo>
                  <a:close/>
                </a:path>
                <a:path w="412115" h="359410">
                  <a:moveTo>
                    <a:pt x="277469" y="298602"/>
                  </a:moveTo>
                  <a:lnTo>
                    <a:pt x="277304" y="298361"/>
                  </a:lnTo>
                  <a:lnTo>
                    <a:pt x="277050" y="298323"/>
                  </a:lnTo>
                  <a:lnTo>
                    <a:pt x="276809" y="298323"/>
                  </a:lnTo>
                  <a:lnTo>
                    <a:pt x="276580" y="298462"/>
                  </a:lnTo>
                  <a:lnTo>
                    <a:pt x="276529" y="298704"/>
                  </a:lnTo>
                  <a:lnTo>
                    <a:pt x="276517" y="298843"/>
                  </a:lnTo>
                  <a:lnTo>
                    <a:pt x="276339" y="299161"/>
                  </a:lnTo>
                  <a:lnTo>
                    <a:pt x="276110" y="299377"/>
                  </a:lnTo>
                  <a:lnTo>
                    <a:pt x="275920" y="299542"/>
                  </a:lnTo>
                  <a:lnTo>
                    <a:pt x="275907" y="299821"/>
                  </a:lnTo>
                  <a:lnTo>
                    <a:pt x="276085" y="300012"/>
                  </a:lnTo>
                  <a:lnTo>
                    <a:pt x="276225" y="300126"/>
                  </a:lnTo>
                  <a:lnTo>
                    <a:pt x="275831" y="300507"/>
                  </a:lnTo>
                  <a:lnTo>
                    <a:pt x="275856" y="300786"/>
                  </a:lnTo>
                  <a:lnTo>
                    <a:pt x="276148" y="301053"/>
                  </a:lnTo>
                  <a:lnTo>
                    <a:pt x="276212" y="301269"/>
                  </a:lnTo>
                  <a:lnTo>
                    <a:pt x="276123" y="301472"/>
                  </a:lnTo>
                  <a:lnTo>
                    <a:pt x="275932" y="301637"/>
                  </a:lnTo>
                  <a:lnTo>
                    <a:pt x="275920" y="301917"/>
                  </a:lnTo>
                  <a:lnTo>
                    <a:pt x="276098" y="302107"/>
                  </a:lnTo>
                  <a:lnTo>
                    <a:pt x="276301" y="302260"/>
                  </a:lnTo>
                  <a:lnTo>
                    <a:pt x="276428" y="302260"/>
                  </a:lnTo>
                  <a:lnTo>
                    <a:pt x="276733" y="302145"/>
                  </a:lnTo>
                  <a:lnTo>
                    <a:pt x="276987" y="301904"/>
                  </a:lnTo>
                  <a:lnTo>
                    <a:pt x="277114" y="301599"/>
                  </a:lnTo>
                  <a:lnTo>
                    <a:pt x="277114" y="300901"/>
                  </a:lnTo>
                  <a:lnTo>
                    <a:pt x="276936" y="300532"/>
                  </a:lnTo>
                  <a:lnTo>
                    <a:pt x="276631" y="300278"/>
                  </a:lnTo>
                  <a:lnTo>
                    <a:pt x="276504" y="300164"/>
                  </a:lnTo>
                  <a:lnTo>
                    <a:pt x="276720" y="300050"/>
                  </a:lnTo>
                  <a:lnTo>
                    <a:pt x="277012" y="299770"/>
                  </a:lnTo>
                  <a:lnTo>
                    <a:pt x="277368" y="299288"/>
                  </a:lnTo>
                  <a:lnTo>
                    <a:pt x="277431" y="298843"/>
                  </a:lnTo>
                  <a:lnTo>
                    <a:pt x="277469" y="298602"/>
                  </a:lnTo>
                  <a:close/>
                </a:path>
                <a:path w="412115" h="359410">
                  <a:moveTo>
                    <a:pt x="288378" y="356006"/>
                  </a:moveTo>
                  <a:lnTo>
                    <a:pt x="288353" y="355714"/>
                  </a:lnTo>
                  <a:lnTo>
                    <a:pt x="288150" y="355561"/>
                  </a:lnTo>
                  <a:lnTo>
                    <a:pt x="287959" y="355409"/>
                  </a:lnTo>
                  <a:lnTo>
                    <a:pt x="287667" y="355434"/>
                  </a:lnTo>
                  <a:lnTo>
                    <a:pt x="287401" y="355765"/>
                  </a:lnTo>
                  <a:lnTo>
                    <a:pt x="287223" y="355904"/>
                  </a:lnTo>
                  <a:lnTo>
                    <a:pt x="287070" y="356095"/>
                  </a:lnTo>
                  <a:lnTo>
                    <a:pt x="287096" y="356387"/>
                  </a:lnTo>
                  <a:lnTo>
                    <a:pt x="287299" y="356539"/>
                  </a:lnTo>
                  <a:lnTo>
                    <a:pt x="287439" y="356641"/>
                  </a:lnTo>
                  <a:lnTo>
                    <a:pt x="287591" y="356641"/>
                  </a:lnTo>
                  <a:lnTo>
                    <a:pt x="287845" y="356603"/>
                  </a:lnTo>
                  <a:lnTo>
                    <a:pt x="288048" y="356400"/>
                  </a:lnTo>
                  <a:lnTo>
                    <a:pt x="288226" y="356196"/>
                  </a:lnTo>
                  <a:lnTo>
                    <a:pt x="288378" y="356006"/>
                  </a:lnTo>
                  <a:close/>
                </a:path>
                <a:path w="412115" h="359410">
                  <a:moveTo>
                    <a:pt x="290449" y="353618"/>
                  </a:moveTo>
                  <a:lnTo>
                    <a:pt x="290372" y="353479"/>
                  </a:lnTo>
                  <a:lnTo>
                    <a:pt x="290334" y="353352"/>
                  </a:lnTo>
                  <a:lnTo>
                    <a:pt x="290195" y="353301"/>
                  </a:lnTo>
                  <a:lnTo>
                    <a:pt x="251485" y="325983"/>
                  </a:lnTo>
                  <a:lnTo>
                    <a:pt x="214477" y="296900"/>
                  </a:lnTo>
                  <a:lnTo>
                    <a:pt x="179235" y="266166"/>
                  </a:lnTo>
                  <a:lnTo>
                    <a:pt x="145834" y="233819"/>
                  </a:lnTo>
                  <a:lnTo>
                    <a:pt x="114490" y="200088"/>
                  </a:lnTo>
                  <a:lnTo>
                    <a:pt x="114427" y="199910"/>
                  </a:lnTo>
                  <a:lnTo>
                    <a:pt x="114198" y="199821"/>
                  </a:lnTo>
                  <a:lnTo>
                    <a:pt x="113957" y="199707"/>
                  </a:lnTo>
                  <a:lnTo>
                    <a:pt x="113703" y="199847"/>
                  </a:lnTo>
                  <a:lnTo>
                    <a:pt x="113563" y="200164"/>
                  </a:lnTo>
                  <a:lnTo>
                    <a:pt x="113322" y="200444"/>
                  </a:lnTo>
                  <a:lnTo>
                    <a:pt x="112814" y="200774"/>
                  </a:lnTo>
                  <a:lnTo>
                    <a:pt x="112750" y="201053"/>
                  </a:lnTo>
                  <a:lnTo>
                    <a:pt x="112890" y="201256"/>
                  </a:lnTo>
                  <a:lnTo>
                    <a:pt x="112979" y="201396"/>
                  </a:lnTo>
                  <a:lnTo>
                    <a:pt x="113118" y="201472"/>
                  </a:lnTo>
                  <a:lnTo>
                    <a:pt x="113271" y="201472"/>
                  </a:lnTo>
                  <a:lnTo>
                    <a:pt x="113512" y="201396"/>
                  </a:lnTo>
                  <a:lnTo>
                    <a:pt x="113868" y="201168"/>
                  </a:lnTo>
                  <a:lnTo>
                    <a:pt x="114084" y="200964"/>
                  </a:lnTo>
                  <a:lnTo>
                    <a:pt x="145173" y="234454"/>
                  </a:lnTo>
                  <a:lnTo>
                    <a:pt x="178612" y="266827"/>
                  </a:lnTo>
                  <a:lnTo>
                    <a:pt x="213893" y="297599"/>
                  </a:lnTo>
                  <a:lnTo>
                    <a:pt x="250939" y="326707"/>
                  </a:lnTo>
                  <a:lnTo>
                    <a:pt x="289394" y="353771"/>
                  </a:lnTo>
                  <a:lnTo>
                    <a:pt x="289229" y="354050"/>
                  </a:lnTo>
                  <a:lnTo>
                    <a:pt x="288848" y="354533"/>
                  </a:lnTo>
                  <a:lnTo>
                    <a:pt x="288874" y="354825"/>
                  </a:lnTo>
                  <a:lnTo>
                    <a:pt x="289153" y="355041"/>
                  </a:lnTo>
                  <a:lnTo>
                    <a:pt x="289356" y="355079"/>
                  </a:lnTo>
                  <a:lnTo>
                    <a:pt x="289496" y="355079"/>
                  </a:lnTo>
                  <a:lnTo>
                    <a:pt x="289712" y="354901"/>
                  </a:lnTo>
                  <a:lnTo>
                    <a:pt x="289941" y="354622"/>
                  </a:lnTo>
                  <a:lnTo>
                    <a:pt x="290245" y="354152"/>
                  </a:lnTo>
                  <a:lnTo>
                    <a:pt x="290449" y="353618"/>
                  </a:lnTo>
                  <a:close/>
                </a:path>
                <a:path w="412115" h="359410">
                  <a:moveTo>
                    <a:pt x="302501" y="339598"/>
                  </a:moveTo>
                  <a:lnTo>
                    <a:pt x="302412" y="339331"/>
                  </a:lnTo>
                  <a:lnTo>
                    <a:pt x="302196" y="339204"/>
                  </a:lnTo>
                  <a:lnTo>
                    <a:pt x="301980" y="339064"/>
                  </a:lnTo>
                  <a:lnTo>
                    <a:pt x="301701" y="339153"/>
                  </a:lnTo>
                  <a:lnTo>
                    <a:pt x="301586" y="339382"/>
                  </a:lnTo>
                  <a:lnTo>
                    <a:pt x="301409" y="339699"/>
                  </a:lnTo>
                  <a:lnTo>
                    <a:pt x="301256" y="340017"/>
                  </a:lnTo>
                  <a:lnTo>
                    <a:pt x="301129" y="340347"/>
                  </a:lnTo>
                  <a:lnTo>
                    <a:pt x="301028" y="340575"/>
                  </a:lnTo>
                  <a:lnTo>
                    <a:pt x="301155" y="340842"/>
                  </a:lnTo>
                  <a:lnTo>
                    <a:pt x="301383" y="340931"/>
                  </a:lnTo>
                  <a:lnTo>
                    <a:pt x="301548" y="340969"/>
                  </a:lnTo>
                  <a:lnTo>
                    <a:pt x="301726" y="340969"/>
                  </a:lnTo>
                  <a:lnTo>
                    <a:pt x="301904" y="340855"/>
                  </a:lnTo>
                  <a:lnTo>
                    <a:pt x="301967" y="340677"/>
                  </a:lnTo>
                  <a:lnTo>
                    <a:pt x="302221" y="340093"/>
                  </a:lnTo>
                  <a:lnTo>
                    <a:pt x="302501" y="339598"/>
                  </a:lnTo>
                  <a:close/>
                </a:path>
                <a:path w="412115" h="359410">
                  <a:moveTo>
                    <a:pt x="309524" y="339305"/>
                  </a:moveTo>
                  <a:lnTo>
                    <a:pt x="309511" y="338975"/>
                  </a:lnTo>
                  <a:lnTo>
                    <a:pt x="309359" y="338683"/>
                  </a:lnTo>
                  <a:lnTo>
                    <a:pt x="309232" y="338455"/>
                  </a:lnTo>
                  <a:lnTo>
                    <a:pt x="309054" y="338124"/>
                  </a:lnTo>
                  <a:lnTo>
                    <a:pt x="308368" y="337832"/>
                  </a:lnTo>
                  <a:lnTo>
                    <a:pt x="307759" y="338035"/>
                  </a:lnTo>
                  <a:lnTo>
                    <a:pt x="307428" y="338150"/>
                  </a:lnTo>
                  <a:lnTo>
                    <a:pt x="307200" y="338366"/>
                  </a:lnTo>
                  <a:lnTo>
                    <a:pt x="307073" y="338658"/>
                  </a:lnTo>
                  <a:lnTo>
                    <a:pt x="306984" y="338886"/>
                  </a:lnTo>
                  <a:lnTo>
                    <a:pt x="307098" y="339153"/>
                  </a:lnTo>
                  <a:lnTo>
                    <a:pt x="307327" y="339242"/>
                  </a:lnTo>
                  <a:lnTo>
                    <a:pt x="307568" y="339344"/>
                  </a:lnTo>
                  <a:lnTo>
                    <a:pt x="307822" y="339229"/>
                  </a:lnTo>
                  <a:lnTo>
                    <a:pt x="308038" y="338899"/>
                  </a:lnTo>
                  <a:lnTo>
                    <a:pt x="308216" y="338836"/>
                  </a:lnTo>
                  <a:lnTo>
                    <a:pt x="308457" y="338937"/>
                  </a:lnTo>
                  <a:lnTo>
                    <a:pt x="308546" y="339102"/>
                  </a:lnTo>
                  <a:lnTo>
                    <a:pt x="308571" y="339255"/>
                  </a:lnTo>
                  <a:lnTo>
                    <a:pt x="308470" y="339483"/>
                  </a:lnTo>
                  <a:lnTo>
                    <a:pt x="308584" y="339750"/>
                  </a:lnTo>
                  <a:lnTo>
                    <a:pt x="308825" y="339839"/>
                  </a:lnTo>
                  <a:lnTo>
                    <a:pt x="308991" y="339877"/>
                  </a:lnTo>
                  <a:lnTo>
                    <a:pt x="309168" y="339877"/>
                  </a:lnTo>
                  <a:lnTo>
                    <a:pt x="309346" y="339763"/>
                  </a:lnTo>
                  <a:lnTo>
                    <a:pt x="309410" y="339585"/>
                  </a:lnTo>
                  <a:lnTo>
                    <a:pt x="309524" y="339305"/>
                  </a:lnTo>
                  <a:close/>
                </a:path>
                <a:path w="412115" h="359410">
                  <a:moveTo>
                    <a:pt x="313740" y="339559"/>
                  </a:moveTo>
                  <a:lnTo>
                    <a:pt x="313728" y="339318"/>
                  </a:lnTo>
                  <a:lnTo>
                    <a:pt x="313677" y="338696"/>
                  </a:lnTo>
                  <a:lnTo>
                    <a:pt x="313118" y="338188"/>
                  </a:lnTo>
                  <a:lnTo>
                    <a:pt x="312445" y="338162"/>
                  </a:lnTo>
                  <a:lnTo>
                    <a:pt x="311924" y="338074"/>
                  </a:lnTo>
                  <a:lnTo>
                    <a:pt x="311480" y="338416"/>
                  </a:lnTo>
                  <a:lnTo>
                    <a:pt x="311226" y="339090"/>
                  </a:lnTo>
                  <a:lnTo>
                    <a:pt x="311340" y="339356"/>
                  </a:lnTo>
                  <a:lnTo>
                    <a:pt x="311569" y="339445"/>
                  </a:lnTo>
                  <a:lnTo>
                    <a:pt x="311823" y="339534"/>
                  </a:lnTo>
                  <a:lnTo>
                    <a:pt x="312077" y="339420"/>
                  </a:lnTo>
                  <a:lnTo>
                    <a:pt x="312178" y="339102"/>
                  </a:lnTo>
                  <a:lnTo>
                    <a:pt x="312407" y="339064"/>
                  </a:lnTo>
                  <a:lnTo>
                    <a:pt x="312635" y="339077"/>
                  </a:lnTo>
                  <a:lnTo>
                    <a:pt x="312788" y="339229"/>
                  </a:lnTo>
                  <a:lnTo>
                    <a:pt x="312801" y="339432"/>
                  </a:lnTo>
                  <a:lnTo>
                    <a:pt x="312699" y="339674"/>
                  </a:lnTo>
                  <a:lnTo>
                    <a:pt x="312813" y="339928"/>
                  </a:lnTo>
                  <a:lnTo>
                    <a:pt x="313042" y="340029"/>
                  </a:lnTo>
                  <a:lnTo>
                    <a:pt x="313220" y="340067"/>
                  </a:lnTo>
                  <a:lnTo>
                    <a:pt x="313397" y="340067"/>
                  </a:lnTo>
                  <a:lnTo>
                    <a:pt x="313563" y="339966"/>
                  </a:lnTo>
                  <a:lnTo>
                    <a:pt x="313639" y="339788"/>
                  </a:lnTo>
                  <a:lnTo>
                    <a:pt x="313702" y="339648"/>
                  </a:lnTo>
                  <a:close/>
                </a:path>
                <a:path w="412115" h="359410">
                  <a:moveTo>
                    <a:pt x="317550" y="341261"/>
                  </a:moveTo>
                  <a:lnTo>
                    <a:pt x="316077" y="340156"/>
                  </a:lnTo>
                  <a:lnTo>
                    <a:pt x="315480" y="340360"/>
                  </a:lnTo>
                  <a:lnTo>
                    <a:pt x="315226" y="340588"/>
                  </a:lnTo>
                  <a:lnTo>
                    <a:pt x="315112" y="340880"/>
                  </a:lnTo>
                  <a:lnTo>
                    <a:pt x="315023" y="341122"/>
                  </a:lnTo>
                  <a:lnTo>
                    <a:pt x="315137" y="341376"/>
                  </a:lnTo>
                  <a:lnTo>
                    <a:pt x="315366" y="341477"/>
                  </a:lnTo>
                  <a:lnTo>
                    <a:pt x="315595" y="341553"/>
                  </a:lnTo>
                  <a:lnTo>
                    <a:pt x="315874" y="341452"/>
                  </a:lnTo>
                  <a:lnTo>
                    <a:pt x="316077" y="341122"/>
                  </a:lnTo>
                  <a:lnTo>
                    <a:pt x="316268" y="341096"/>
                  </a:lnTo>
                  <a:lnTo>
                    <a:pt x="316471" y="341172"/>
                  </a:lnTo>
                  <a:lnTo>
                    <a:pt x="316598" y="341337"/>
                  </a:lnTo>
                  <a:lnTo>
                    <a:pt x="316611" y="341477"/>
                  </a:lnTo>
                  <a:lnTo>
                    <a:pt x="316509" y="341706"/>
                  </a:lnTo>
                  <a:lnTo>
                    <a:pt x="316636" y="341972"/>
                  </a:lnTo>
                  <a:lnTo>
                    <a:pt x="316865" y="342061"/>
                  </a:lnTo>
                  <a:lnTo>
                    <a:pt x="317030" y="342099"/>
                  </a:lnTo>
                  <a:lnTo>
                    <a:pt x="317207" y="342099"/>
                  </a:lnTo>
                  <a:lnTo>
                    <a:pt x="317385" y="341985"/>
                  </a:lnTo>
                  <a:lnTo>
                    <a:pt x="317449" y="341807"/>
                  </a:lnTo>
                  <a:lnTo>
                    <a:pt x="317550" y="341553"/>
                  </a:lnTo>
                  <a:lnTo>
                    <a:pt x="317550" y="341261"/>
                  </a:lnTo>
                  <a:close/>
                </a:path>
                <a:path w="412115" h="359410">
                  <a:moveTo>
                    <a:pt x="320040" y="344563"/>
                  </a:moveTo>
                  <a:lnTo>
                    <a:pt x="319709" y="343890"/>
                  </a:lnTo>
                  <a:lnTo>
                    <a:pt x="319062" y="343623"/>
                  </a:lnTo>
                  <a:lnTo>
                    <a:pt x="318770" y="343522"/>
                  </a:lnTo>
                  <a:lnTo>
                    <a:pt x="318439" y="343484"/>
                  </a:lnTo>
                  <a:lnTo>
                    <a:pt x="318147" y="343598"/>
                  </a:lnTo>
                  <a:lnTo>
                    <a:pt x="317830" y="343700"/>
                  </a:lnTo>
                  <a:lnTo>
                    <a:pt x="317588" y="343941"/>
                  </a:lnTo>
                  <a:lnTo>
                    <a:pt x="317474" y="344220"/>
                  </a:lnTo>
                  <a:lnTo>
                    <a:pt x="317385" y="344462"/>
                  </a:lnTo>
                  <a:lnTo>
                    <a:pt x="317500" y="344716"/>
                  </a:lnTo>
                  <a:lnTo>
                    <a:pt x="317728" y="344817"/>
                  </a:lnTo>
                  <a:lnTo>
                    <a:pt x="317944" y="344893"/>
                  </a:lnTo>
                  <a:lnTo>
                    <a:pt x="318223" y="344792"/>
                  </a:lnTo>
                  <a:lnTo>
                    <a:pt x="318338" y="344500"/>
                  </a:lnTo>
                  <a:lnTo>
                    <a:pt x="318516" y="344436"/>
                  </a:lnTo>
                  <a:lnTo>
                    <a:pt x="318731" y="344474"/>
                  </a:lnTo>
                  <a:lnTo>
                    <a:pt x="318909" y="344551"/>
                  </a:lnTo>
                  <a:lnTo>
                    <a:pt x="318973" y="344817"/>
                  </a:lnTo>
                  <a:lnTo>
                    <a:pt x="318884" y="345059"/>
                  </a:lnTo>
                  <a:lnTo>
                    <a:pt x="318998" y="345313"/>
                  </a:lnTo>
                  <a:lnTo>
                    <a:pt x="319227" y="345414"/>
                  </a:lnTo>
                  <a:lnTo>
                    <a:pt x="319392" y="345440"/>
                  </a:lnTo>
                  <a:lnTo>
                    <a:pt x="319570" y="345440"/>
                  </a:lnTo>
                  <a:lnTo>
                    <a:pt x="319747" y="345325"/>
                  </a:lnTo>
                  <a:lnTo>
                    <a:pt x="319811" y="345147"/>
                  </a:lnTo>
                  <a:lnTo>
                    <a:pt x="320040" y="344563"/>
                  </a:lnTo>
                  <a:close/>
                </a:path>
                <a:path w="412115" h="359410">
                  <a:moveTo>
                    <a:pt x="322402" y="347345"/>
                  </a:moveTo>
                  <a:lnTo>
                    <a:pt x="322249" y="347091"/>
                  </a:lnTo>
                  <a:lnTo>
                    <a:pt x="322008" y="347027"/>
                  </a:lnTo>
                  <a:lnTo>
                    <a:pt x="321767" y="346951"/>
                  </a:lnTo>
                  <a:lnTo>
                    <a:pt x="321513" y="347116"/>
                  </a:lnTo>
                  <a:lnTo>
                    <a:pt x="321462" y="347357"/>
                  </a:lnTo>
                  <a:lnTo>
                    <a:pt x="321386" y="347662"/>
                  </a:lnTo>
                  <a:lnTo>
                    <a:pt x="321284" y="347967"/>
                  </a:lnTo>
                  <a:lnTo>
                    <a:pt x="321081" y="348488"/>
                  </a:lnTo>
                  <a:lnTo>
                    <a:pt x="321195" y="348754"/>
                  </a:lnTo>
                  <a:lnTo>
                    <a:pt x="321424" y="348856"/>
                  </a:lnTo>
                  <a:lnTo>
                    <a:pt x="321589" y="348881"/>
                  </a:lnTo>
                  <a:lnTo>
                    <a:pt x="321767" y="348881"/>
                  </a:lnTo>
                  <a:lnTo>
                    <a:pt x="321945" y="348767"/>
                  </a:lnTo>
                  <a:lnTo>
                    <a:pt x="322008" y="348589"/>
                  </a:lnTo>
                  <a:lnTo>
                    <a:pt x="322135" y="348259"/>
                  </a:lnTo>
                  <a:lnTo>
                    <a:pt x="322249" y="347929"/>
                  </a:lnTo>
                  <a:lnTo>
                    <a:pt x="322402" y="347345"/>
                  </a:lnTo>
                  <a:close/>
                </a:path>
                <a:path w="412115" h="359410">
                  <a:moveTo>
                    <a:pt x="391502" y="333184"/>
                  </a:moveTo>
                  <a:lnTo>
                    <a:pt x="391248" y="332879"/>
                  </a:lnTo>
                  <a:lnTo>
                    <a:pt x="391121" y="332828"/>
                  </a:lnTo>
                  <a:lnTo>
                    <a:pt x="390867" y="332816"/>
                  </a:lnTo>
                  <a:lnTo>
                    <a:pt x="390677" y="332651"/>
                  </a:lnTo>
                  <a:lnTo>
                    <a:pt x="390423" y="332447"/>
                  </a:lnTo>
                  <a:lnTo>
                    <a:pt x="390334" y="332092"/>
                  </a:lnTo>
                  <a:lnTo>
                    <a:pt x="390232" y="331927"/>
                  </a:lnTo>
                  <a:lnTo>
                    <a:pt x="390410" y="331812"/>
                  </a:lnTo>
                  <a:lnTo>
                    <a:pt x="390512" y="331584"/>
                  </a:lnTo>
                  <a:lnTo>
                    <a:pt x="390702" y="331419"/>
                  </a:lnTo>
                  <a:lnTo>
                    <a:pt x="390715" y="331139"/>
                  </a:lnTo>
                  <a:lnTo>
                    <a:pt x="390550" y="330949"/>
                  </a:lnTo>
                  <a:lnTo>
                    <a:pt x="390385" y="330771"/>
                  </a:lnTo>
                  <a:lnTo>
                    <a:pt x="390093" y="330746"/>
                  </a:lnTo>
                  <a:lnTo>
                    <a:pt x="389915" y="330898"/>
                  </a:lnTo>
                  <a:lnTo>
                    <a:pt x="389788" y="331012"/>
                  </a:lnTo>
                  <a:lnTo>
                    <a:pt x="389699" y="331152"/>
                  </a:lnTo>
                  <a:lnTo>
                    <a:pt x="389636" y="331304"/>
                  </a:lnTo>
                  <a:lnTo>
                    <a:pt x="389547" y="331533"/>
                  </a:lnTo>
                  <a:lnTo>
                    <a:pt x="389623" y="331774"/>
                  </a:lnTo>
                  <a:lnTo>
                    <a:pt x="389458" y="331914"/>
                  </a:lnTo>
                  <a:lnTo>
                    <a:pt x="389305" y="332105"/>
                  </a:lnTo>
                  <a:lnTo>
                    <a:pt x="389255" y="332257"/>
                  </a:lnTo>
                  <a:lnTo>
                    <a:pt x="389166" y="332498"/>
                  </a:lnTo>
                  <a:lnTo>
                    <a:pt x="389280" y="332752"/>
                  </a:lnTo>
                  <a:lnTo>
                    <a:pt x="389420" y="332816"/>
                  </a:lnTo>
                  <a:lnTo>
                    <a:pt x="388861" y="333311"/>
                  </a:lnTo>
                  <a:lnTo>
                    <a:pt x="387807" y="333260"/>
                  </a:lnTo>
                  <a:lnTo>
                    <a:pt x="387134" y="332676"/>
                  </a:lnTo>
                  <a:lnTo>
                    <a:pt x="386956" y="332511"/>
                  </a:lnTo>
                  <a:lnTo>
                    <a:pt x="386575" y="332168"/>
                  </a:lnTo>
                  <a:lnTo>
                    <a:pt x="386372" y="331774"/>
                  </a:lnTo>
                  <a:lnTo>
                    <a:pt x="386372" y="331393"/>
                  </a:lnTo>
                  <a:lnTo>
                    <a:pt x="386359" y="331076"/>
                  </a:lnTo>
                  <a:lnTo>
                    <a:pt x="386486" y="330796"/>
                  </a:lnTo>
                  <a:lnTo>
                    <a:pt x="386918" y="330415"/>
                  </a:lnTo>
                  <a:lnTo>
                    <a:pt x="387223" y="330123"/>
                  </a:lnTo>
                  <a:lnTo>
                    <a:pt x="387388" y="329755"/>
                  </a:lnTo>
                  <a:lnTo>
                    <a:pt x="387388" y="328917"/>
                  </a:lnTo>
                  <a:lnTo>
                    <a:pt x="387172" y="328472"/>
                  </a:lnTo>
                  <a:lnTo>
                    <a:pt x="386803" y="328142"/>
                  </a:lnTo>
                  <a:lnTo>
                    <a:pt x="386613" y="327964"/>
                  </a:lnTo>
                  <a:lnTo>
                    <a:pt x="386334" y="327990"/>
                  </a:lnTo>
                  <a:lnTo>
                    <a:pt x="386092" y="328180"/>
                  </a:lnTo>
                  <a:lnTo>
                    <a:pt x="385953" y="328295"/>
                  </a:lnTo>
                  <a:lnTo>
                    <a:pt x="385775" y="328485"/>
                  </a:lnTo>
                  <a:lnTo>
                    <a:pt x="385800" y="328764"/>
                  </a:lnTo>
                  <a:lnTo>
                    <a:pt x="385991" y="328930"/>
                  </a:lnTo>
                  <a:lnTo>
                    <a:pt x="386156" y="329057"/>
                  </a:lnTo>
                  <a:lnTo>
                    <a:pt x="386295" y="329057"/>
                  </a:lnTo>
                  <a:lnTo>
                    <a:pt x="386422" y="329057"/>
                  </a:lnTo>
                  <a:lnTo>
                    <a:pt x="386486" y="329463"/>
                  </a:lnTo>
                  <a:lnTo>
                    <a:pt x="386461" y="329603"/>
                  </a:lnTo>
                  <a:lnTo>
                    <a:pt x="386321" y="329730"/>
                  </a:lnTo>
                  <a:lnTo>
                    <a:pt x="386143" y="329882"/>
                  </a:lnTo>
                  <a:lnTo>
                    <a:pt x="385686" y="330288"/>
                  </a:lnTo>
                  <a:lnTo>
                    <a:pt x="385457" y="330835"/>
                  </a:lnTo>
                  <a:lnTo>
                    <a:pt x="385457" y="331406"/>
                  </a:lnTo>
                  <a:lnTo>
                    <a:pt x="385470" y="332054"/>
                  </a:lnTo>
                  <a:lnTo>
                    <a:pt x="385775" y="332689"/>
                  </a:lnTo>
                  <a:lnTo>
                    <a:pt x="386346" y="333184"/>
                  </a:lnTo>
                  <a:lnTo>
                    <a:pt x="387083" y="333819"/>
                  </a:lnTo>
                  <a:lnTo>
                    <a:pt x="387769" y="334060"/>
                  </a:lnTo>
                  <a:lnTo>
                    <a:pt x="388429" y="334060"/>
                  </a:lnTo>
                  <a:lnTo>
                    <a:pt x="389026" y="334060"/>
                  </a:lnTo>
                  <a:lnTo>
                    <a:pt x="389610" y="333870"/>
                  </a:lnTo>
                  <a:lnTo>
                    <a:pt x="389915" y="333590"/>
                  </a:lnTo>
                  <a:lnTo>
                    <a:pt x="390182" y="333692"/>
                  </a:lnTo>
                  <a:lnTo>
                    <a:pt x="390359" y="333692"/>
                  </a:lnTo>
                  <a:lnTo>
                    <a:pt x="390499" y="333692"/>
                  </a:lnTo>
                  <a:lnTo>
                    <a:pt x="390690" y="333768"/>
                  </a:lnTo>
                  <a:lnTo>
                    <a:pt x="390893" y="333768"/>
                  </a:lnTo>
                  <a:lnTo>
                    <a:pt x="391045" y="333768"/>
                  </a:lnTo>
                  <a:lnTo>
                    <a:pt x="391287" y="333629"/>
                  </a:lnTo>
                  <a:lnTo>
                    <a:pt x="391477" y="333463"/>
                  </a:lnTo>
                  <a:lnTo>
                    <a:pt x="391502" y="333184"/>
                  </a:lnTo>
                  <a:close/>
                </a:path>
                <a:path w="412115" h="359410">
                  <a:moveTo>
                    <a:pt x="395668" y="328282"/>
                  </a:moveTo>
                  <a:lnTo>
                    <a:pt x="395274" y="327494"/>
                  </a:lnTo>
                  <a:lnTo>
                    <a:pt x="394754" y="327279"/>
                  </a:lnTo>
                  <a:lnTo>
                    <a:pt x="394754" y="328498"/>
                  </a:lnTo>
                  <a:lnTo>
                    <a:pt x="394462" y="328371"/>
                  </a:lnTo>
                  <a:lnTo>
                    <a:pt x="394195" y="328282"/>
                  </a:lnTo>
                  <a:lnTo>
                    <a:pt x="394398" y="328193"/>
                  </a:lnTo>
                  <a:lnTo>
                    <a:pt x="394652" y="328295"/>
                  </a:lnTo>
                  <a:lnTo>
                    <a:pt x="394741" y="328460"/>
                  </a:lnTo>
                  <a:lnTo>
                    <a:pt x="394754" y="327279"/>
                  </a:lnTo>
                  <a:lnTo>
                    <a:pt x="394576" y="327202"/>
                  </a:lnTo>
                  <a:lnTo>
                    <a:pt x="393992" y="327380"/>
                  </a:lnTo>
                  <a:lnTo>
                    <a:pt x="393814" y="327431"/>
                  </a:lnTo>
                  <a:lnTo>
                    <a:pt x="393534" y="327634"/>
                  </a:lnTo>
                  <a:lnTo>
                    <a:pt x="393344" y="327812"/>
                  </a:lnTo>
                  <a:lnTo>
                    <a:pt x="393382" y="328079"/>
                  </a:lnTo>
                  <a:lnTo>
                    <a:pt x="393560" y="328256"/>
                  </a:lnTo>
                  <a:lnTo>
                    <a:pt x="393319" y="328447"/>
                  </a:lnTo>
                  <a:lnTo>
                    <a:pt x="393153" y="328510"/>
                  </a:lnTo>
                  <a:lnTo>
                    <a:pt x="393090" y="328650"/>
                  </a:lnTo>
                  <a:lnTo>
                    <a:pt x="392963" y="328968"/>
                  </a:lnTo>
                  <a:lnTo>
                    <a:pt x="392899" y="329120"/>
                  </a:lnTo>
                  <a:lnTo>
                    <a:pt x="393153" y="329552"/>
                  </a:lnTo>
                  <a:lnTo>
                    <a:pt x="393280" y="329666"/>
                  </a:lnTo>
                  <a:lnTo>
                    <a:pt x="393395" y="329793"/>
                  </a:lnTo>
                  <a:lnTo>
                    <a:pt x="393611" y="329933"/>
                  </a:lnTo>
                  <a:lnTo>
                    <a:pt x="393712" y="330060"/>
                  </a:lnTo>
                  <a:lnTo>
                    <a:pt x="393839" y="330187"/>
                  </a:lnTo>
                  <a:lnTo>
                    <a:pt x="394119" y="330415"/>
                  </a:lnTo>
                  <a:lnTo>
                    <a:pt x="394322" y="330492"/>
                  </a:lnTo>
                  <a:lnTo>
                    <a:pt x="394512" y="330492"/>
                  </a:lnTo>
                  <a:lnTo>
                    <a:pt x="394677" y="330492"/>
                  </a:lnTo>
                  <a:lnTo>
                    <a:pt x="394919" y="330339"/>
                  </a:lnTo>
                  <a:lnTo>
                    <a:pt x="395109" y="330161"/>
                  </a:lnTo>
                  <a:lnTo>
                    <a:pt x="395224" y="329895"/>
                  </a:lnTo>
                  <a:lnTo>
                    <a:pt x="395325" y="329628"/>
                  </a:lnTo>
                  <a:lnTo>
                    <a:pt x="395325" y="329336"/>
                  </a:lnTo>
                  <a:lnTo>
                    <a:pt x="395198" y="329069"/>
                  </a:lnTo>
                  <a:lnTo>
                    <a:pt x="395071" y="328752"/>
                  </a:lnTo>
                  <a:lnTo>
                    <a:pt x="395211" y="328714"/>
                  </a:lnTo>
                  <a:lnTo>
                    <a:pt x="395351" y="328663"/>
                  </a:lnTo>
                  <a:lnTo>
                    <a:pt x="395579" y="328549"/>
                  </a:lnTo>
                  <a:lnTo>
                    <a:pt x="395668" y="328282"/>
                  </a:lnTo>
                  <a:close/>
                </a:path>
                <a:path w="412115" h="359410">
                  <a:moveTo>
                    <a:pt x="398424" y="324281"/>
                  </a:moveTo>
                  <a:lnTo>
                    <a:pt x="398094" y="323126"/>
                  </a:lnTo>
                  <a:lnTo>
                    <a:pt x="397433" y="322554"/>
                  </a:lnTo>
                  <a:lnTo>
                    <a:pt x="397433" y="324307"/>
                  </a:lnTo>
                  <a:lnTo>
                    <a:pt x="397230" y="324853"/>
                  </a:lnTo>
                  <a:lnTo>
                    <a:pt x="397129" y="324637"/>
                  </a:lnTo>
                  <a:lnTo>
                    <a:pt x="396621" y="324218"/>
                  </a:lnTo>
                  <a:lnTo>
                    <a:pt x="396443" y="324053"/>
                  </a:lnTo>
                  <a:lnTo>
                    <a:pt x="396354" y="323913"/>
                  </a:lnTo>
                  <a:lnTo>
                    <a:pt x="396227" y="323862"/>
                  </a:lnTo>
                  <a:lnTo>
                    <a:pt x="395046" y="322821"/>
                  </a:lnTo>
                  <a:lnTo>
                    <a:pt x="393268" y="322770"/>
                  </a:lnTo>
                  <a:lnTo>
                    <a:pt x="393407" y="322681"/>
                  </a:lnTo>
                  <a:lnTo>
                    <a:pt x="394144" y="321970"/>
                  </a:lnTo>
                  <a:lnTo>
                    <a:pt x="395465" y="322033"/>
                  </a:lnTo>
                  <a:lnTo>
                    <a:pt x="396214" y="322707"/>
                  </a:lnTo>
                  <a:lnTo>
                    <a:pt x="396405" y="322872"/>
                  </a:lnTo>
                  <a:lnTo>
                    <a:pt x="397205" y="323545"/>
                  </a:lnTo>
                  <a:lnTo>
                    <a:pt x="397433" y="324307"/>
                  </a:lnTo>
                  <a:lnTo>
                    <a:pt x="397433" y="322554"/>
                  </a:lnTo>
                  <a:lnTo>
                    <a:pt x="397179" y="322326"/>
                  </a:lnTo>
                  <a:lnTo>
                    <a:pt x="397065" y="322084"/>
                  </a:lnTo>
                  <a:lnTo>
                    <a:pt x="396709" y="321932"/>
                  </a:lnTo>
                  <a:lnTo>
                    <a:pt x="395732" y="321068"/>
                  </a:lnTo>
                  <a:lnTo>
                    <a:pt x="393865" y="321005"/>
                  </a:lnTo>
                  <a:lnTo>
                    <a:pt x="393001" y="321767"/>
                  </a:lnTo>
                  <a:lnTo>
                    <a:pt x="392747" y="321995"/>
                  </a:lnTo>
                  <a:lnTo>
                    <a:pt x="392595" y="322148"/>
                  </a:lnTo>
                  <a:lnTo>
                    <a:pt x="392582" y="322402"/>
                  </a:lnTo>
                  <a:lnTo>
                    <a:pt x="392709" y="322668"/>
                  </a:lnTo>
                  <a:lnTo>
                    <a:pt x="392912" y="322808"/>
                  </a:lnTo>
                  <a:lnTo>
                    <a:pt x="393103" y="322808"/>
                  </a:lnTo>
                  <a:lnTo>
                    <a:pt x="392734" y="323151"/>
                  </a:lnTo>
                  <a:lnTo>
                    <a:pt x="392353" y="323037"/>
                  </a:lnTo>
                  <a:lnTo>
                    <a:pt x="392074" y="323303"/>
                  </a:lnTo>
                  <a:lnTo>
                    <a:pt x="391833" y="323291"/>
                  </a:lnTo>
                  <a:lnTo>
                    <a:pt x="391464" y="322973"/>
                  </a:lnTo>
                  <a:lnTo>
                    <a:pt x="391185" y="322999"/>
                  </a:lnTo>
                  <a:lnTo>
                    <a:pt x="391020" y="323176"/>
                  </a:lnTo>
                  <a:lnTo>
                    <a:pt x="390855" y="323367"/>
                  </a:lnTo>
                  <a:lnTo>
                    <a:pt x="390867" y="323659"/>
                  </a:lnTo>
                  <a:lnTo>
                    <a:pt x="390817" y="323799"/>
                  </a:lnTo>
                  <a:lnTo>
                    <a:pt x="390677" y="323951"/>
                  </a:lnTo>
                  <a:lnTo>
                    <a:pt x="390563" y="324091"/>
                  </a:lnTo>
                  <a:lnTo>
                    <a:pt x="390512" y="324243"/>
                  </a:lnTo>
                  <a:lnTo>
                    <a:pt x="390321" y="324421"/>
                  </a:lnTo>
                  <a:lnTo>
                    <a:pt x="390169" y="324561"/>
                  </a:lnTo>
                  <a:lnTo>
                    <a:pt x="390156" y="324700"/>
                  </a:lnTo>
                  <a:lnTo>
                    <a:pt x="390156" y="324840"/>
                  </a:lnTo>
                  <a:lnTo>
                    <a:pt x="390740" y="325386"/>
                  </a:lnTo>
                  <a:lnTo>
                    <a:pt x="391198" y="325551"/>
                  </a:lnTo>
                  <a:lnTo>
                    <a:pt x="391642" y="325551"/>
                  </a:lnTo>
                  <a:lnTo>
                    <a:pt x="392049" y="325551"/>
                  </a:lnTo>
                  <a:lnTo>
                    <a:pt x="392455" y="325412"/>
                  </a:lnTo>
                  <a:lnTo>
                    <a:pt x="392760" y="325145"/>
                  </a:lnTo>
                  <a:lnTo>
                    <a:pt x="392938" y="324967"/>
                  </a:lnTo>
                  <a:lnTo>
                    <a:pt x="393534" y="324434"/>
                  </a:lnTo>
                  <a:lnTo>
                    <a:pt x="394589" y="324497"/>
                  </a:lnTo>
                  <a:lnTo>
                    <a:pt x="395338" y="325158"/>
                  </a:lnTo>
                  <a:lnTo>
                    <a:pt x="395820" y="325577"/>
                  </a:lnTo>
                  <a:lnTo>
                    <a:pt x="396024" y="325970"/>
                  </a:lnTo>
                  <a:lnTo>
                    <a:pt x="396024" y="326364"/>
                  </a:lnTo>
                  <a:lnTo>
                    <a:pt x="396036" y="326682"/>
                  </a:lnTo>
                  <a:lnTo>
                    <a:pt x="395909" y="326961"/>
                  </a:lnTo>
                  <a:lnTo>
                    <a:pt x="395655" y="327190"/>
                  </a:lnTo>
                  <a:lnTo>
                    <a:pt x="395478" y="327342"/>
                  </a:lnTo>
                  <a:lnTo>
                    <a:pt x="395465" y="327482"/>
                  </a:lnTo>
                  <a:lnTo>
                    <a:pt x="395465" y="327621"/>
                  </a:lnTo>
                  <a:lnTo>
                    <a:pt x="395605" y="327799"/>
                  </a:lnTo>
                  <a:lnTo>
                    <a:pt x="395871" y="328028"/>
                  </a:lnTo>
                  <a:lnTo>
                    <a:pt x="396087" y="328117"/>
                  </a:lnTo>
                  <a:lnTo>
                    <a:pt x="396290" y="328117"/>
                  </a:lnTo>
                  <a:lnTo>
                    <a:pt x="396443" y="328117"/>
                  </a:lnTo>
                  <a:lnTo>
                    <a:pt x="396621" y="328041"/>
                  </a:lnTo>
                  <a:lnTo>
                    <a:pt x="396760" y="327901"/>
                  </a:lnTo>
                  <a:lnTo>
                    <a:pt x="396887" y="327787"/>
                  </a:lnTo>
                  <a:lnTo>
                    <a:pt x="397243" y="327469"/>
                  </a:lnTo>
                  <a:lnTo>
                    <a:pt x="397510" y="326847"/>
                  </a:lnTo>
                  <a:lnTo>
                    <a:pt x="397510" y="325551"/>
                  </a:lnTo>
                  <a:lnTo>
                    <a:pt x="397789" y="325564"/>
                  </a:lnTo>
                  <a:lnTo>
                    <a:pt x="397967" y="325450"/>
                  </a:lnTo>
                  <a:lnTo>
                    <a:pt x="398030" y="325272"/>
                  </a:lnTo>
                  <a:lnTo>
                    <a:pt x="398424" y="324281"/>
                  </a:lnTo>
                  <a:close/>
                </a:path>
                <a:path w="412115" h="359410">
                  <a:moveTo>
                    <a:pt x="408914" y="286296"/>
                  </a:moveTo>
                  <a:lnTo>
                    <a:pt x="408876" y="286016"/>
                  </a:lnTo>
                  <a:lnTo>
                    <a:pt x="408482" y="285699"/>
                  </a:lnTo>
                  <a:lnTo>
                    <a:pt x="408190" y="285750"/>
                  </a:lnTo>
                  <a:lnTo>
                    <a:pt x="391655" y="305854"/>
                  </a:lnTo>
                  <a:lnTo>
                    <a:pt x="373278" y="324129"/>
                  </a:lnTo>
                  <a:lnTo>
                    <a:pt x="352983" y="340728"/>
                  </a:lnTo>
                  <a:lnTo>
                    <a:pt x="330987" y="355473"/>
                  </a:lnTo>
                  <a:lnTo>
                    <a:pt x="330708" y="355587"/>
                  </a:lnTo>
                  <a:lnTo>
                    <a:pt x="330619" y="355714"/>
                  </a:lnTo>
                  <a:lnTo>
                    <a:pt x="330542" y="355993"/>
                  </a:lnTo>
                  <a:lnTo>
                    <a:pt x="330466" y="356273"/>
                  </a:lnTo>
                  <a:lnTo>
                    <a:pt x="330733" y="356870"/>
                  </a:lnTo>
                  <a:lnTo>
                    <a:pt x="331050" y="357251"/>
                  </a:lnTo>
                  <a:lnTo>
                    <a:pt x="331266" y="357416"/>
                  </a:lnTo>
                  <a:lnTo>
                    <a:pt x="331393" y="357416"/>
                  </a:lnTo>
                  <a:lnTo>
                    <a:pt x="331685" y="357314"/>
                  </a:lnTo>
                  <a:lnTo>
                    <a:pt x="331876" y="357149"/>
                  </a:lnTo>
                  <a:lnTo>
                    <a:pt x="331901" y="356857"/>
                  </a:lnTo>
                  <a:lnTo>
                    <a:pt x="331736" y="356666"/>
                  </a:lnTo>
                  <a:lnTo>
                    <a:pt x="331558" y="356450"/>
                  </a:lnTo>
                  <a:lnTo>
                    <a:pt x="331495" y="356196"/>
                  </a:lnTo>
                  <a:lnTo>
                    <a:pt x="353517" y="341464"/>
                  </a:lnTo>
                  <a:lnTo>
                    <a:pt x="373888" y="324802"/>
                  </a:lnTo>
                  <a:lnTo>
                    <a:pt x="392328" y="306463"/>
                  </a:lnTo>
                  <a:lnTo>
                    <a:pt x="408914" y="286296"/>
                  </a:lnTo>
                  <a:close/>
                </a:path>
                <a:path w="412115" h="359410">
                  <a:moveTo>
                    <a:pt x="411924" y="288620"/>
                  </a:moveTo>
                  <a:lnTo>
                    <a:pt x="411886" y="288328"/>
                  </a:lnTo>
                  <a:lnTo>
                    <a:pt x="411492" y="288036"/>
                  </a:lnTo>
                  <a:lnTo>
                    <a:pt x="411200" y="288074"/>
                  </a:lnTo>
                  <a:lnTo>
                    <a:pt x="394576" y="308241"/>
                  </a:lnTo>
                  <a:lnTo>
                    <a:pt x="376110" y="326605"/>
                  </a:lnTo>
                  <a:lnTo>
                    <a:pt x="355727" y="343281"/>
                  </a:lnTo>
                  <a:lnTo>
                    <a:pt x="333590" y="358152"/>
                  </a:lnTo>
                  <a:lnTo>
                    <a:pt x="333413" y="358114"/>
                  </a:lnTo>
                  <a:lnTo>
                    <a:pt x="333260" y="357924"/>
                  </a:lnTo>
                  <a:lnTo>
                    <a:pt x="332968" y="357898"/>
                  </a:lnTo>
                  <a:lnTo>
                    <a:pt x="332587" y="358228"/>
                  </a:lnTo>
                  <a:lnTo>
                    <a:pt x="332562" y="358508"/>
                  </a:lnTo>
                  <a:lnTo>
                    <a:pt x="332727" y="358711"/>
                  </a:lnTo>
                  <a:lnTo>
                    <a:pt x="332981" y="359016"/>
                  </a:lnTo>
                  <a:lnTo>
                    <a:pt x="333273" y="359181"/>
                  </a:lnTo>
                  <a:lnTo>
                    <a:pt x="333552" y="359181"/>
                  </a:lnTo>
                  <a:lnTo>
                    <a:pt x="333870" y="359143"/>
                  </a:lnTo>
                  <a:lnTo>
                    <a:pt x="334048" y="359003"/>
                  </a:lnTo>
                  <a:lnTo>
                    <a:pt x="334098" y="358876"/>
                  </a:lnTo>
                  <a:lnTo>
                    <a:pt x="356273" y="344004"/>
                  </a:lnTo>
                  <a:lnTo>
                    <a:pt x="376720" y="327266"/>
                  </a:lnTo>
                  <a:lnTo>
                    <a:pt x="395249" y="308851"/>
                  </a:lnTo>
                  <a:lnTo>
                    <a:pt x="411924" y="288620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5395" y="5318721"/>
              <a:ext cx="304800" cy="351155"/>
            </a:xfrm>
            <a:custGeom>
              <a:avLst/>
              <a:gdLst/>
              <a:ahLst/>
              <a:cxnLst/>
              <a:rect l="l" t="t" r="r" b="b"/>
              <a:pathLst>
                <a:path w="304800" h="351154">
                  <a:moveTo>
                    <a:pt x="4749" y="239826"/>
                  </a:moveTo>
                  <a:lnTo>
                    <a:pt x="4635" y="239623"/>
                  </a:lnTo>
                  <a:lnTo>
                    <a:pt x="4203" y="239433"/>
                  </a:lnTo>
                  <a:lnTo>
                    <a:pt x="3937" y="239560"/>
                  </a:lnTo>
                  <a:lnTo>
                    <a:pt x="3835" y="239788"/>
                  </a:lnTo>
                  <a:lnTo>
                    <a:pt x="3695" y="240144"/>
                  </a:lnTo>
                  <a:lnTo>
                    <a:pt x="3886" y="240360"/>
                  </a:lnTo>
                  <a:lnTo>
                    <a:pt x="4025" y="240499"/>
                  </a:lnTo>
                  <a:lnTo>
                    <a:pt x="4254" y="240550"/>
                  </a:lnTo>
                  <a:lnTo>
                    <a:pt x="4495" y="240499"/>
                  </a:lnTo>
                  <a:lnTo>
                    <a:pt x="4686" y="240309"/>
                  </a:lnTo>
                  <a:lnTo>
                    <a:pt x="4711" y="240042"/>
                  </a:lnTo>
                  <a:lnTo>
                    <a:pt x="4749" y="239826"/>
                  </a:lnTo>
                  <a:close/>
                </a:path>
                <a:path w="304800" h="351154">
                  <a:moveTo>
                    <a:pt x="17411" y="179451"/>
                  </a:moveTo>
                  <a:lnTo>
                    <a:pt x="17399" y="179158"/>
                  </a:lnTo>
                  <a:lnTo>
                    <a:pt x="17030" y="178841"/>
                  </a:lnTo>
                  <a:lnTo>
                    <a:pt x="16738" y="178841"/>
                  </a:lnTo>
                  <a:lnTo>
                    <a:pt x="12306" y="183819"/>
                  </a:lnTo>
                  <a:lnTo>
                    <a:pt x="8153" y="188734"/>
                  </a:lnTo>
                  <a:lnTo>
                    <a:pt x="4127" y="193738"/>
                  </a:lnTo>
                  <a:lnTo>
                    <a:pt x="406" y="198640"/>
                  </a:lnTo>
                  <a:lnTo>
                    <a:pt x="266" y="198691"/>
                  </a:lnTo>
                  <a:lnTo>
                    <a:pt x="190" y="198920"/>
                  </a:lnTo>
                  <a:lnTo>
                    <a:pt x="114" y="199110"/>
                  </a:lnTo>
                  <a:lnTo>
                    <a:pt x="0" y="199440"/>
                  </a:lnTo>
                  <a:lnTo>
                    <a:pt x="419" y="199986"/>
                  </a:lnTo>
                  <a:lnTo>
                    <a:pt x="965" y="200342"/>
                  </a:lnTo>
                  <a:lnTo>
                    <a:pt x="1130" y="200367"/>
                  </a:lnTo>
                  <a:lnTo>
                    <a:pt x="1282" y="200367"/>
                  </a:lnTo>
                  <a:lnTo>
                    <a:pt x="1422" y="200291"/>
                  </a:lnTo>
                  <a:lnTo>
                    <a:pt x="1511" y="200152"/>
                  </a:lnTo>
                  <a:lnTo>
                    <a:pt x="1651" y="199948"/>
                  </a:lnTo>
                  <a:lnTo>
                    <a:pt x="1587" y="199669"/>
                  </a:lnTo>
                  <a:lnTo>
                    <a:pt x="1371" y="199529"/>
                  </a:lnTo>
                  <a:lnTo>
                    <a:pt x="1181" y="199415"/>
                  </a:lnTo>
                  <a:lnTo>
                    <a:pt x="1079" y="199237"/>
                  </a:lnTo>
                  <a:lnTo>
                    <a:pt x="4851" y="194297"/>
                  </a:lnTo>
                  <a:lnTo>
                    <a:pt x="8851" y="189306"/>
                  </a:lnTo>
                  <a:lnTo>
                    <a:pt x="12992" y="184416"/>
                  </a:lnTo>
                  <a:lnTo>
                    <a:pt x="17411" y="179451"/>
                  </a:lnTo>
                  <a:close/>
                </a:path>
                <a:path w="304800" h="351154">
                  <a:moveTo>
                    <a:pt x="20243" y="181927"/>
                  </a:moveTo>
                  <a:lnTo>
                    <a:pt x="20231" y="181635"/>
                  </a:lnTo>
                  <a:lnTo>
                    <a:pt x="19875" y="181317"/>
                  </a:lnTo>
                  <a:lnTo>
                    <a:pt x="19583" y="181317"/>
                  </a:lnTo>
                  <a:lnTo>
                    <a:pt x="15189" y="186258"/>
                  </a:lnTo>
                  <a:lnTo>
                    <a:pt x="11074" y="191135"/>
                  </a:lnTo>
                  <a:lnTo>
                    <a:pt x="7099" y="196100"/>
                  </a:lnTo>
                  <a:lnTo>
                    <a:pt x="3416" y="200952"/>
                  </a:lnTo>
                  <a:lnTo>
                    <a:pt x="3238" y="201079"/>
                  </a:lnTo>
                  <a:lnTo>
                    <a:pt x="3048" y="200977"/>
                  </a:lnTo>
                  <a:lnTo>
                    <a:pt x="2832" y="200850"/>
                  </a:lnTo>
                  <a:lnTo>
                    <a:pt x="2552" y="200901"/>
                  </a:lnTo>
                  <a:lnTo>
                    <a:pt x="2413" y="201117"/>
                  </a:lnTo>
                  <a:lnTo>
                    <a:pt x="2286" y="201333"/>
                  </a:lnTo>
                  <a:lnTo>
                    <a:pt x="2349" y="201612"/>
                  </a:lnTo>
                  <a:lnTo>
                    <a:pt x="2552" y="201739"/>
                  </a:lnTo>
                  <a:lnTo>
                    <a:pt x="2819" y="201917"/>
                  </a:lnTo>
                  <a:lnTo>
                    <a:pt x="3098" y="202006"/>
                  </a:lnTo>
                  <a:lnTo>
                    <a:pt x="3340" y="202006"/>
                  </a:lnTo>
                  <a:lnTo>
                    <a:pt x="3606" y="201968"/>
                  </a:lnTo>
                  <a:lnTo>
                    <a:pt x="3810" y="201904"/>
                  </a:lnTo>
                  <a:lnTo>
                    <a:pt x="3975" y="201752"/>
                  </a:lnTo>
                  <a:lnTo>
                    <a:pt x="4025" y="201625"/>
                  </a:lnTo>
                  <a:lnTo>
                    <a:pt x="8991" y="194945"/>
                  </a:lnTo>
                  <a:lnTo>
                    <a:pt x="14401" y="188353"/>
                  </a:lnTo>
                  <a:lnTo>
                    <a:pt x="20243" y="181927"/>
                  </a:lnTo>
                  <a:close/>
                </a:path>
                <a:path w="304800" h="351154">
                  <a:moveTo>
                    <a:pt x="66522" y="283654"/>
                  </a:moveTo>
                  <a:lnTo>
                    <a:pt x="66408" y="283438"/>
                  </a:lnTo>
                  <a:lnTo>
                    <a:pt x="66446" y="283235"/>
                  </a:lnTo>
                  <a:lnTo>
                    <a:pt x="66332" y="283032"/>
                  </a:lnTo>
                  <a:lnTo>
                    <a:pt x="66141" y="282956"/>
                  </a:lnTo>
                  <a:lnTo>
                    <a:pt x="65913" y="282854"/>
                  </a:lnTo>
                  <a:lnTo>
                    <a:pt x="65633" y="282968"/>
                  </a:lnTo>
                  <a:lnTo>
                    <a:pt x="65544" y="283197"/>
                  </a:lnTo>
                  <a:lnTo>
                    <a:pt x="65455" y="283400"/>
                  </a:lnTo>
                  <a:lnTo>
                    <a:pt x="65481" y="283667"/>
                  </a:lnTo>
                  <a:lnTo>
                    <a:pt x="65633" y="283908"/>
                  </a:lnTo>
                  <a:lnTo>
                    <a:pt x="65709" y="284060"/>
                  </a:lnTo>
                  <a:lnTo>
                    <a:pt x="65849" y="284124"/>
                  </a:lnTo>
                  <a:lnTo>
                    <a:pt x="66001" y="284124"/>
                  </a:lnTo>
                  <a:lnTo>
                    <a:pt x="66243" y="284060"/>
                  </a:lnTo>
                  <a:lnTo>
                    <a:pt x="66446" y="283933"/>
                  </a:lnTo>
                  <a:lnTo>
                    <a:pt x="66522" y="283654"/>
                  </a:lnTo>
                  <a:close/>
                </a:path>
                <a:path w="304800" h="351154">
                  <a:moveTo>
                    <a:pt x="72847" y="277952"/>
                  </a:moveTo>
                  <a:lnTo>
                    <a:pt x="72732" y="277736"/>
                  </a:lnTo>
                  <a:lnTo>
                    <a:pt x="72771" y="277545"/>
                  </a:lnTo>
                  <a:lnTo>
                    <a:pt x="72669" y="277342"/>
                  </a:lnTo>
                  <a:lnTo>
                    <a:pt x="72478" y="277266"/>
                  </a:lnTo>
                  <a:lnTo>
                    <a:pt x="72263" y="277164"/>
                  </a:lnTo>
                  <a:lnTo>
                    <a:pt x="71983" y="277253"/>
                  </a:lnTo>
                  <a:lnTo>
                    <a:pt x="71882" y="277482"/>
                  </a:lnTo>
                  <a:lnTo>
                    <a:pt x="71780" y="277685"/>
                  </a:lnTo>
                  <a:lnTo>
                    <a:pt x="71805" y="277952"/>
                  </a:lnTo>
                  <a:lnTo>
                    <a:pt x="71958" y="278206"/>
                  </a:lnTo>
                  <a:lnTo>
                    <a:pt x="72034" y="278358"/>
                  </a:lnTo>
                  <a:lnTo>
                    <a:pt x="72174" y="278422"/>
                  </a:lnTo>
                  <a:lnTo>
                    <a:pt x="72326" y="278422"/>
                  </a:lnTo>
                  <a:lnTo>
                    <a:pt x="72567" y="278358"/>
                  </a:lnTo>
                  <a:lnTo>
                    <a:pt x="72783" y="278231"/>
                  </a:lnTo>
                  <a:lnTo>
                    <a:pt x="72847" y="277952"/>
                  </a:lnTo>
                  <a:close/>
                </a:path>
                <a:path w="304800" h="351154">
                  <a:moveTo>
                    <a:pt x="78816" y="129006"/>
                  </a:moveTo>
                  <a:lnTo>
                    <a:pt x="78549" y="128574"/>
                  </a:lnTo>
                  <a:lnTo>
                    <a:pt x="78270" y="128498"/>
                  </a:lnTo>
                  <a:lnTo>
                    <a:pt x="71805" y="132549"/>
                  </a:lnTo>
                  <a:lnTo>
                    <a:pt x="65659" y="136601"/>
                  </a:lnTo>
                  <a:lnTo>
                    <a:pt x="59639" y="140804"/>
                  </a:lnTo>
                  <a:lnTo>
                    <a:pt x="53581" y="145262"/>
                  </a:lnTo>
                  <a:lnTo>
                    <a:pt x="53543" y="145554"/>
                  </a:lnTo>
                  <a:lnTo>
                    <a:pt x="53784" y="145872"/>
                  </a:lnTo>
                  <a:lnTo>
                    <a:pt x="53911" y="145935"/>
                  </a:lnTo>
                  <a:lnTo>
                    <a:pt x="54051" y="145935"/>
                  </a:lnTo>
                  <a:lnTo>
                    <a:pt x="54330" y="145846"/>
                  </a:lnTo>
                  <a:lnTo>
                    <a:pt x="60172" y="141541"/>
                  </a:lnTo>
                  <a:lnTo>
                    <a:pt x="66167" y="137350"/>
                  </a:lnTo>
                  <a:lnTo>
                    <a:pt x="72301" y="133311"/>
                  </a:lnTo>
                  <a:lnTo>
                    <a:pt x="78752" y="129273"/>
                  </a:lnTo>
                  <a:lnTo>
                    <a:pt x="78816" y="129006"/>
                  </a:lnTo>
                  <a:close/>
                </a:path>
                <a:path w="304800" h="351154">
                  <a:moveTo>
                    <a:pt x="81495" y="131635"/>
                  </a:moveTo>
                  <a:lnTo>
                    <a:pt x="81229" y="131203"/>
                  </a:lnTo>
                  <a:lnTo>
                    <a:pt x="80949" y="131140"/>
                  </a:lnTo>
                  <a:lnTo>
                    <a:pt x="80759" y="131254"/>
                  </a:lnTo>
                  <a:lnTo>
                    <a:pt x="80505" y="130962"/>
                  </a:lnTo>
                  <a:lnTo>
                    <a:pt x="80213" y="130949"/>
                  </a:lnTo>
                  <a:lnTo>
                    <a:pt x="80022" y="131102"/>
                  </a:lnTo>
                  <a:lnTo>
                    <a:pt x="79832" y="131267"/>
                  </a:lnTo>
                  <a:lnTo>
                    <a:pt x="79806" y="131546"/>
                  </a:lnTo>
                  <a:lnTo>
                    <a:pt x="79959" y="131749"/>
                  </a:lnTo>
                  <a:lnTo>
                    <a:pt x="74536" y="135128"/>
                  </a:lnTo>
                  <a:lnTo>
                    <a:pt x="68440" y="139141"/>
                  </a:lnTo>
                  <a:lnTo>
                    <a:pt x="62471" y="143294"/>
                  </a:lnTo>
                  <a:lnTo>
                    <a:pt x="56426" y="147726"/>
                  </a:lnTo>
                  <a:lnTo>
                    <a:pt x="56388" y="148018"/>
                  </a:lnTo>
                  <a:lnTo>
                    <a:pt x="56629" y="148336"/>
                  </a:lnTo>
                  <a:lnTo>
                    <a:pt x="56756" y="148399"/>
                  </a:lnTo>
                  <a:lnTo>
                    <a:pt x="56896" y="148399"/>
                  </a:lnTo>
                  <a:lnTo>
                    <a:pt x="57162" y="148310"/>
                  </a:lnTo>
                  <a:lnTo>
                    <a:pt x="62992" y="144030"/>
                  </a:lnTo>
                  <a:lnTo>
                    <a:pt x="68948" y="139890"/>
                  </a:lnTo>
                  <a:lnTo>
                    <a:pt x="75031" y="135890"/>
                  </a:lnTo>
                  <a:lnTo>
                    <a:pt x="80899" y="132219"/>
                  </a:lnTo>
                  <a:lnTo>
                    <a:pt x="81114" y="132143"/>
                  </a:lnTo>
                  <a:lnTo>
                    <a:pt x="81330" y="132016"/>
                  </a:lnTo>
                  <a:lnTo>
                    <a:pt x="81495" y="131635"/>
                  </a:lnTo>
                  <a:close/>
                </a:path>
                <a:path w="304800" h="351154">
                  <a:moveTo>
                    <a:pt x="89954" y="0"/>
                  </a:moveTo>
                  <a:lnTo>
                    <a:pt x="88684" y="0"/>
                  </a:lnTo>
                  <a:lnTo>
                    <a:pt x="85763" y="2946"/>
                  </a:lnTo>
                  <a:lnTo>
                    <a:pt x="80441" y="8661"/>
                  </a:lnTo>
                  <a:lnTo>
                    <a:pt x="76060" y="13652"/>
                  </a:lnTo>
                  <a:lnTo>
                    <a:pt x="75628" y="13004"/>
                  </a:lnTo>
                  <a:lnTo>
                    <a:pt x="75133" y="12661"/>
                  </a:lnTo>
                  <a:lnTo>
                    <a:pt x="79946" y="7188"/>
                  </a:lnTo>
                  <a:lnTo>
                    <a:pt x="85280" y="1473"/>
                  </a:lnTo>
                  <a:lnTo>
                    <a:pt x="86741" y="0"/>
                  </a:lnTo>
                  <a:lnTo>
                    <a:pt x="85458" y="0"/>
                  </a:lnTo>
                  <a:lnTo>
                    <a:pt x="84620" y="838"/>
                  </a:lnTo>
                  <a:lnTo>
                    <a:pt x="79273" y="6578"/>
                  </a:lnTo>
                  <a:lnTo>
                    <a:pt x="74434" y="12090"/>
                  </a:lnTo>
                  <a:lnTo>
                    <a:pt x="67310" y="5422"/>
                  </a:lnTo>
                  <a:lnTo>
                    <a:pt x="61645" y="0"/>
                  </a:lnTo>
                  <a:lnTo>
                    <a:pt x="60350" y="0"/>
                  </a:lnTo>
                  <a:lnTo>
                    <a:pt x="66687" y="6070"/>
                  </a:lnTo>
                  <a:lnTo>
                    <a:pt x="73977" y="12915"/>
                  </a:lnTo>
                  <a:lnTo>
                    <a:pt x="74180" y="13093"/>
                  </a:lnTo>
                  <a:lnTo>
                    <a:pt x="74968" y="13652"/>
                  </a:lnTo>
                  <a:lnTo>
                    <a:pt x="75323" y="14389"/>
                  </a:lnTo>
                  <a:lnTo>
                    <a:pt x="75031" y="14401"/>
                  </a:lnTo>
                  <a:lnTo>
                    <a:pt x="74803" y="14312"/>
                  </a:lnTo>
                  <a:lnTo>
                    <a:pt x="74536" y="14439"/>
                  </a:lnTo>
                  <a:lnTo>
                    <a:pt x="74422" y="14770"/>
                  </a:lnTo>
                  <a:lnTo>
                    <a:pt x="74295" y="14947"/>
                  </a:lnTo>
                  <a:lnTo>
                    <a:pt x="74129" y="15138"/>
                  </a:lnTo>
                  <a:lnTo>
                    <a:pt x="74155" y="15417"/>
                  </a:lnTo>
                  <a:lnTo>
                    <a:pt x="74434" y="15659"/>
                  </a:lnTo>
                  <a:lnTo>
                    <a:pt x="74637" y="15697"/>
                  </a:lnTo>
                  <a:lnTo>
                    <a:pt x="74764" y="15697"/>
                  </a:lnTo>
                  <a:lnTo>
                    <a:pt x="74980" y="15532"/>
                  </a:lnTo>
                  <a:lnTo>
                    <a:pt x="75133" y="15367"/>
                  </a:lnTo>
                  <a:lnTo>
                    <a:pt x="75234" y="15189"/>
                  </a:lnTo>
                  <a:lnTo>
                    <a:pt x="75438" y="15214"/>
                  </a:lnTo>
                  <a:lnTo>
                    <a:pt x="75653" y="15252"/>
                  </a:lnTo>
                  <a:lnTo>
                    <a:pt x="75780" y="15252"/>
                  </a:lnTo>
                  <a:lnTo>
                    <a:pt x="76009" y="15138"/>
                  </a:lnTo>
                  <a:lnTo>
                    <a:pt x="81114" y="9271"/>
                  </a:lnTo>
                  <a:lnTo>
                    <a:pt x="86410" y="3568"/>
                  </a:lnTo>
                  <a:lnTo>
                    <a:pt x="89954" y="0"/>
                  </a:lnTo>
                  <a:close/>
                </a:path>
                <a:path w="304800" h="351154">
                  <a:moveTo>
                    <a:pt x="93560" y="259270"/>
                  </a:moveTo>
                  <a:lnTo>
                    <a:pt x="93446" y="259054"/>
                  </a:lnTo>
                  <a:lnTo>
                    <a:pt x="93484" y="258864"/>
                  </a:lnTo>
                  <a:lnTo>
                    <a:pt x="93383" y="258660"/>
                  </a:lnTo>
                  <a:lnTo>
                    <a:pt x="93192" y="258572"/>
                  </a:lnTo>
                  <a:lnTo>
                    <a:pt x="92964" y="258483"/>
                  </a:lnTo>
                  <a:lnTo>
                    <a:pt x="92697" y="258572"/>
                  </a:lnTo>
                  <a:lnTo>
                    <a:pt x="92595" y="258800"/>
                  </a:lnTo>
                  <a:lnTo>
                    <a:pt x="92494" y="259003"/>
                  </a:lnTo>
                  <a:lnTo>
                    <a:pt x="92519" y="259270"/>
                  </a:lnTo>
                  <a:lnTo>
                    <a:pt x="92671" y="259524"/>
                  </a:lnTo>
                  <a:lnTo>
                    <a:pt x="92748" y="259664"/>
                  </a:lnTo>
                  <a:lnTo>
                    <a:pt x="92887" y="259740"/>
                  </a:lnTo>
                  <a:lnTo>
                    <a:pt x="93040" y="259740"/>
                  </a:lnTo>
                  <a:lnTo>
                    <a:pt x="93281" y="259676"/>
                  </a:lnTo>
                  <a:lnTo>
                    <a:pt x="93484" y="259549"/>
                  </a:lnTo>
                  <a:lnTo>
                    <a:pt x="93560" y="259270"/>
                  </a:lnTo>
                  <a:close/>
                </a:path>
                <a:path w="304800" h="351154">
                  <a:moveTo>
                    <a:pt x="99872" y="253568"/>
                  </a:moveTo>
                  <a:lnTo>
                    <a:pt x="99758" y="253352"/>
                  </a:lnTo>
                  <a:lnTo>
                    <a:pt x="99796" y="253149"/>
                  </a:lnTo>
                  <a:lnTo>
                    <a:pt x="99682" y="252945"/>
                  </a:lnTo>
                  <a:lnTo>
                    <a:pt x="99491" y="252869"/>
                  </a:lnTo>
                  <a:lnTo>
                    <a:pt x="99263" y="252768"/>
                  </a:lnTo>
                  <a:lnTo>
                    <a:pt x="98996" y="252882"/>
                  </a:lnTo>
                  <a:lnTo>
                    <a:pt x="98806" y="253314"/>
                  </a:lnTo>
                  <a:lnTo>
                    <a:pt x="98844" y="253580"/>
                  </a:lnTo>
                  <a:lnTo>
                    <a:pt x="99072" y="253974"/>
                  </a:lnTo>
                  <a:lnTo>
                    <a:pt x="99199" y="254038"/>
                  </a:lnTo>
                  <a:lnTo>
                    <a:pt x="99352" y="254038"/>
                  </a:lnTo>
                  <a:lnTo>
                    <a:pt x="99593" y="253974"/>
                  </a:lnTo>
                  <a:lnTo>
                    <a:pt x="99809" y="253847"/>
                  </a:lnTo>
                  <a:lnTo>
                    <a:pt x="99872" y="253568"/>
                  </a:lnTo>
                  <a:close/>
                </a:path>
                <a:path w="304800" h="351154">
                  <a:moveTo>
                    <a:pt x="138595" y="350304"/>
                  </a:moveTo>
                  <a:lnTo>
                    <a:pt x="138290" y="349948"/>
                  </a:lnTo>
                  <a:lnTo>
                    <a:pt x="138074" y="349910"/>
                  </a:lnTo>
                  <a:lnTo>
                    <a:pt x="137883" y="349999"/>
                  </a:lnTo>
                  <a:lnTo>
                    <a:pt x="137706" y="349885"/>
                  </a:lnTo>
                  <a:lnTo>
                    <a:pt x="137439" y="349910"/>
                  </a:lnTo>
                  <a:lnTo>
                    <a:pt x="137236" y="350075"/>
                  </a:lnTo>
                  <a:lnTo>
                    <a:pt x="137083" y="350189"/>
                  </a:lnTo>
                  <a:lnTo>
                    <a:pt x="136918" y="350354"/>
                  </a:lnTo>
                  <a:lnTo>
                    <a:pt x="136918" y="350647"/>
                  </a:lnTo>
                  <a:lnTo>
                    <a:pt x="137083" y="350824"/>
                  </a:lnTo>
                  <a:lnTo>
                    <a:pt x="137248" y="350964"/>
                  </a:lnTo>
                  <a:lnTo>
                    <a:pt x="137426" y="350964"/>
                  </a:lnTo>
                  <a:lnTo>
                    <a:pt x="137566" y="350964"/>
                  </a:lnTo>
                  <a:lnTo>
                    <a:pt x="137706" y="350926"/>
                  </a:lnTo>
                  <a:lnTo>
                    <a:pt x="137896" y="350926"/>
                  </a:lnTo>
                  <a:lnTo>
                    <a:pt x="138074" y="350926"/>
                  </a:lnTo>
                  <a:lnTo>
                    <a:pt x="138252" y="350862"/>
                  </a:lnTo>
                  <a:lnTo>
                    <a:pt x="138391" y="350748"/>
                  </a:lnTo>
                  <a:lnTo>
                    <a:pt x="138582" y="350583"/>
                  </a:lnTo>
                  <a:lnTo>
                    <a:pt x="138595" y="350304"/>
                  </a:lnTo>
                  <a:close/>
                </a:path>
                <a:path w="304800" h="351154">
                  <a:moveTo>
                    <a:pt x="158965" y="341287"/>
                  </a:moveTo>
                  <a:lnTo>
                    <a:pt x="158838" y="341045"/>
                  </a:lnTo>
                  <a:lnTo>
                    <a:pt x="158559" y="340918"/>
                  </a:lnTo>
                  <a:lnTo>
                    <a:pt x="158305" y="340842"/>
                  </a:lnTo>
                  <a:lnTo>
                    <a:pt x="158000" y="341109"/>
                  </a:lnTo>
                  <a:lnTo>
                    <a:pt x="157822" y="341274"/>
                  </a:lnTo>
                  <a:lnTo>
                    <a:pt x="157822" y="341541"/>
                  </a:lnTo>
                  <a:lnTo>
                    <a:pt x="158076" y="341845"/>
                  </a:lnTo>
                  <a:lnTo>
                    <a:pt x="158216" y="341871"/>
                  </a:lnTo>
                  <a:lnTo>
                    <a:pt x="158496" y="341896"/>
                  </a:lnTo>
                  <a:lnTo>
                    <a:pt x="158737" y="341896"/>
                  </a:lnTo>
                  <a:lnTo>
                    <a:pt x="158927" y="341706"/>
                  </a:lnTo>
                  <a:lnTo>
                    <a:pt x="158953" y="341477"/>
                  </a:lnTo>
                  <a:lnTo>
                    <a:pt x="158965" y="341287"/>
                  </a:lnTo>
                  <a:close/>
                </a:path>
                <a:path w="304800" h="351154">
                  <a:moveTo>
                    <a:pt x="159080" y="337375"/>
                  </a:moveTo>
                  <a:lnTo>
                    <a:pt x="159042" y="337083"/>
                  </a:lnTo>
                  <a:lnTo>
                    <a:pt x="158838" y="336943"/>
                  </a:lnTo>
                  <a:lnTo>
                    <a:pt x="155994" y="334822"/>
                  </a:lnTo>
                  <a:lnTo>
                    <a:pt x="155790" y="334683"/>
                  </a:lnTo>
                  <a:lnTo>
                    <a:pt x="155511" y="334721"/>
                  </a:lnTo>
                  <a:lnTo>
                    <a:pt x="155219" y="335114"/>
                  </a:lnTo>
                  <a:lnTo>
                    <a:pt x="155257" y="335407"/>
                  </a:lnTo>
                  <a:lnTo>
                    <a:pt x="155460" y="335546"/>
                  </a:lnTo>
                  <a:lnTo>
                    <a:pt x="156806" y="336562"/>
                  </a:lnTo>
                  <a:lnTo>
                    <a:pt x="157556" y="337108"/>
                  </a:lnTo>
                  <a:lnTo>
                    <a:pt x="158381" y="337731"/>
                  </a:lnTo>
                  <a:lnTo>
                    <a:pt x="158572" y="337756"/>
                  </a:lnTo>
                  <a:lnTo>
                    <a:pt x="158711" y="337756"/>
                  </a:lnTo>
                  <a:lnTo>
                    <a:pt x="158940" y="337566"/>
                  </a:lnTo>
                  <a:lnTo>
                    <a:pt x="159080" y="337375"/>
                  </a:lnTo>
                  <a:close/>
                </a:path>
                <a:path w="304800" h="351154">
                  <a:moveTo>
                    <a:pt x="159550" y="334035"/>
                  </a:moveTo>
                  <a:lnTo>
                    <a:pt x="159512" y="333743"/>
                  </a:lnTo>
                  <a:lnTo>
                    <a:pt x="159308" y="333603"/>
                  </a:lnTo>
                  <a:lnTo>
                    <a:pt x="158242" y="332803"/>
                  </a:lnTo>
                  <a:lnTo>
                    <a:pt x="158051" y="332651"/>
                  </a:lnTo>
                  <a:lnTo>
                    <a:pt x="157759" y="332689"/>
                  </a:lnTo>
                  <a:lnTo>
                    <a:pt x="157607" y="332892"/>
                  </a:lnTo>
                  <a:lnTo>
                    <a:pt x="157467" y="333057"/>
                  </a:lnTo>
                  <a:lnTo>
                    <a:pt x="157327" y="333082"/>
                  </a:lnTo>
                  <a:lnTo>
                    <a:pt x="157187" y="333286"/>
                  </a:lnTo>
                  <a:lnTo>
                    <a:pt x="157035" y="333489"/>
                  </a:lnTo>
                  <a:lnTo>
                    <a:pt x="157073" y="333768"/>
                  </a:lnTo>
                  <a:lnTo>
                    <a:pt x="157276" y="333908"/>
                  </a:lnTo>
                  <a:lnTo>
                    <a:pt x="158762" y="335026"/>
                  </a:lnTo>
                  <a:lnTo>
                    <a:pt x="158953" y="335051"/>
                  </a:lnTo>
                  <a:lnTo>
                    <a:pt x="159092" y="335051"/>
                  </a:lnTo>
                  <a:lnTo>
                    <a:pt x="159321" y="334860"/>
                  </a:lnTo>
                  <a:lnTo>
                    <a:pt x="159461" y="334670"/>
                  </a:lnTo>
                  <a:lnTo>
                    <a:pt x="159423" y="334378"/>
                  </a:lnTo>
                  <a:lnTo>
                    <a:pt x="159410" y="334238"/>
                  </a:lnTo>
                  <a:lnTo>
                    <a:pt x="159550" y="334035"/>
                  </a:lnTo>
                  <a:close/>
                </a:path>
                <a:path w="304800" h="351154">
                  <a:moveTo>
                    <a:pt x="165747" y="326529"/>
                  </a:moveTo>
                  <a:lnTo>
                    <a:pt x="165633" y="326263"/>
                  </a:lnTo>
                  <a:lnTo>
                    <a:pt x="165341" y="326148"/>
                  </a:lnTo>
                  <a:lnTo>
                    <a:pt x="165214" y="326085"/>
                  </a:lnTo>
                  <a:lnTo>
                    <a:pt x="164985" y="326085"/>
                  </a:lnTo>
                  <a:lnTo>
                    <a:pt x="164795" y="325894"/>
                  </a:lnTo>
                  <a:lnTo>
                    <a:pt x="164503" y="325932"/>
                  </a:lnTo>
                  <a:lnTo>
                    <a:pt x="164338" y="326123"/>
                  </a:lnTo>
                  <a:lnTo>
                    <a:pt x="164172" y="326301"/>
                  </a:lnTo>
                  <a:lnTo>
                    <a:pt x="164198" y="326593"/>
                  </a:lnTo>
                  <a:lnTo>
                    <a:pt x="164376" y="326758"/>
                  </a:lnTo>
                  <a:lnTo>
                    <a:pt x="164579" y="326936"/>
                  </a:lnTo>
                  <a:lnTo>
                    <a:pt x="164909" y="327113"/>
                  </a:lnTo>
                  <a:lnTo>
                    <a:pt x="165112" y="327113"/>
                  </a:lnTo>
                  <a:lnTo>
                    <a:pt x="165252" y="327101"/>
                  </a:lnTo>
                  <a:lnTo>
                    <a:pt x="165404" y="327063"/>
                  </a:lnTo>
                  <a:lnTo>
                    <a:pt x="165595" y="326898"/>
                  </a:lnTo>
                  <a:lnTo>
                    <a:pt x="165658" y="326758"/>
                  </a:lnTo>
                  <a:lnTo>
                    <a:pt x="165747" y="326529"/>
                  </a:lnTo>
                  <a:close/>
                </a:path>
                <a:path w="304800" h="351154">
                  <a:moveTo>
                    <a:pt x="176644" y="316458"/>
                  </a:moveTo>
                  <a:lnTo>
                    <a:pt x="176364" y="316153"/>
                  </a:lnTo>
                  <a:lnTo>
                    <a:pt x="176428" y="315950"/>
                  </a:lnTo>
                  <a:lnTo>
                    <a:pt x="176517" y="315722"/>
                  </a:lnTo>
                  <a:lnTo>
                    <a:pt x="176555" y="315544"/>
                  </a:lnTo>
                  <a:lnTo>
                    <a:pt x="176555" y="315290"/>
                  </a:lnTo>
                  <a:lnTo>
                    <a:pt x="176352" y="315087"/>
                  </a:lnTo>
                  <a:lnTo>
                    <a:pt x="175907" y="315087"/>
                  </a:lnTo>
                  <a:lnTo>
                    <a:pt x="175742" y="315214"/>
                  </a:lnTo>
                  <a:lnTo>
                    <a:pt x="175641" y="315442"/>
                  </a:lnTo>
                  <a:lnTo>
                    <a:pt x="175526" y="315569"/>
                  </a:lnTo>
                  <a:lnTo>
                    <a:pt x="175336" y="315760"/>
                  </a:lnTo>
                  <a:lnTo>
                    <a:pt x="175209" y="315887"/>
                  </a:lnTo>
                  <a:lnTo>
                    <a:pt x="175183" y="316179"/>
                  </a:lnTo>
                  <a:lnTo>
                    <a:pt x="175221" y="316344"/>
                  </a:lnTo>
                  <a:lnTo>
                    <a:pt x="175234" y="316623"/>
                  </a:lnTo>
                  <a:lnTo>
                    <a:pt x="175615" y="316979"/>
                  </a:lnTo>
                  <a:lnTo>
                    <a:pt x="175844" y="317068"/>
                  </a:lnTo>
                  <a:lnTo>
                    <a:pt x="176047" y="317068"/>
                  </a:lnTo>
                  <a:lnTo>
                    <a:pt x="176199" y="317068"/>
                  </a:lnTo>
                  <a:lnTo>
                    <a:pt x="176453" y="316915"/>
                  </a:lnTo>
                  <a:lnTo>
                    <a:pt x="176631" y="316738"/>
                  </a:lnTo>
                  <a:lnTo>
                    <a:pt x="176644" y="316458"/>
                  </a:lnTo>
                  <a:close/>
                </a:path>
                <a:path w="304800" h="351154">
                  <a:moveTo>
                    <a:pt x="280276" y="306463"/>
                  </a:moveTo>
                  <a:lnTo>
                    <a:pt x="279946" y="305790"/>
                  </a:lnTo>
                  <a:lnTo>
                    <a:pt x="279298" y="305523"/>
                  </a:lnTo>
                  <a:lnTo>
                    <a:pt x="278650" y="305282"/>
                  </a:lnTo>
                  <a:lnTo>
                    <a:pt x="277939" y="305536"/>
                  </a:lnTo>
                  <a:lnTo>
                    <a:pt x="277622" y="306349"/>
                  </a:lnTo>
                  <a:lnTo>
                    <a:pt x="277736" y="306616"/>
                  </a:lnTo>
                  <a:lnTo>
                    <a:pt x="277964" y="306705"/>
                  </a:lnTo>
                  <a:lnTo>
                    <a:pt x="278193" y="306819"/>
                  </a:lnTo>
                  <a:lnTo>
                    <a:pt x="278460" y="306692"/>
                  </a:lnTo>
                  <a:lnTo>
                    <a:pt x="278599" y="306362"/>
                  </a:lnTo>
                  <a:lnTo>
                    <a:pt x="278765" y="306298"/>
                  </a:lnTo>
                  <a:lnTo>
                    <a:pt x="278968" y="306374"/>
                  </a:lnTo>
                  <a:lnTo>
                    <a:pt x="279146" y="306451"/>
                  </a:lnTo>
                  <a:lnTo>
                    <a:pt x="279209" y="306717"/>
                  </a:lnTo>
                  <a:lnTo>
                    <a:pt x="279120" y="306959"/>
                  </a:lnTo>
                  <a:lnTo>
                    <a:pt x="279234" y="307213"/>
                  </a:lnTo>
                  <a:lnTo>
                    <a:pt x="279463" y="307314"/>
                  </a:lnTo>
                  <a:lnTo>
                    <a:pt x="279628" y="307340"/>
                  </a:lnTo>
                  <a:lnTo>
                    <a:pt x="279806" y="307340"/>
                  </a:lnTo>
                  <a:lnTo>
                    <a:pt x="279984" y="307225"/>
                  </a:lnTo>
                  <a:lnTo>
                    <a:pt x="280047" y="307047"/>
                  </a:lnTo>
                  <a:lnTo>
                    <a:pt x="280276" y="306463"/>
                  </a:lnTo>
                  <a:close/>
                </a:path>
                <a:path w="304800" h="351154">
                  <a:moveTo>
                    <a:pt x="280428" y="310235"/>
                  </a:moveTo>
                  <a:lnTo>
                    <a:pt x="280301" y="309968"/>
                  </a:lnTo>
                  <a:lnTo>
                    <a:pt x="280174" y="309651"/>
                  </a:lnTo>
                  <a:lnTo>
                    <a:pt x="279908" y="309410"/>
                  </a:lnTo>
                  <a:lnTo>
                    <a:pt x="279577" y="309270"/>
                  </a:lnTo>
                  <a:lnTo>
                    <a:pt x="279285" y="309168"/>
                  </a:lnTo>
                  <a:lnTo>
                    <a:pt x="278955" y="309143"/>
                  </a:lnTo>
                  <a:lnTo>
                    <a:pt x="278663" y="309245"/>
                  </a:lnTo>
                  <a:lnTo>
                    <a:pt x="278345" y="309346"/>
                  </a:lnTo>
                  <a:lnTo>
                    <a:pt x="278104" y="309575"/>
                  </a:lnTo>
                  <a:lnTo>
                    <a:pt x="278003" y="309841"/>
                  </a:lnTo>
                  <a:lnTo>
                    <a:pt x="278955" y="310108"/>
                  </a:lnTo>
                  <a:lnTo>
                    <a:pt x="279146" y="310083"/>
                  </a:lnTo>
                  <a:lnTo>
                    <a:pt x="279349" y="310159"/>
                  </a:lnTo>
                  <a:lnTo>
                    <a:pt x="279476" y="310324"/>
                  </a:lnTo>
                  <a:lnTo>
                    <a:pt x="279488" y="310464"/>
                  </a:lnTo>
                  <a:lnTo>
                    <a:pt x="279400" y="310692"/>
                  </a:lnTo>
                  <a:lnTo>
                    <a:pt x="279514" y="310959"/>
                  </a:lnTo>
                  <a:lnTo>
                    <a:pt x="279742" y="311061"/>
                  </a:lnTo>
                  <a:lnTo>
                    <a:pt x="279908" y="311086"/>
                  </a:lnTo>
                  <a:lnTo>
                    <a:pt x="280085" y="311086"/>
                  </a:lnTo>
                  <a:lnTo>
                    <a:pt x="280263" y="310972"/>
                  </a:lnTo>
                  <a:lnTo>
                    <a:pt x="280428" y="310527"/>
                  </a:lnTo>
                  <a:lnTo>
                    <a:pt x="280428" y="310235"/>
                  </a:lnTo>
                  <a:close/>
                </a:path>
                <a:path w="304800" h="351154">
                  <a:moveTo>
                    <a:pt x="282155" y="303301"/>
                  </a:moveTo>
                  <a:lnTo>
                    <a:pt x="281838" y="302641"/>
                  </a:lnTo>
                  <a:lnTo>
                    <a:pt x="281178" y="302361"/>
                  </a:lnTo>
                  <a:lnTo>
                    <a:pt x="280720" y="302196"/>
                  </a:lnTo>
                  <a:lnTo>
                    <a:pt x="280200" y="302272"/>
                  </a:lnTo>
                  <a:lnTo>
                    <a:pt x="280047" y="302425"/>
                  </a:lnTo>
                  <a:lnTo>
                    <a:pt x="279869" y="302577"/>
                  </a:lnTo>
                  <a:lnTo>
                    <a:pt x="279679" y="302742"/>
                  </a:lnTo>
                  <a:lnTo>
                    <a:pt x="279590" y="302945"/>
                  </a:lnTo>
                  <a:lnTo>
                    <a:pt x="279488" y="303187"/>
                  </a:lnTo>
                  <a:lnTo>
                    <a:pt x="279603" y="303441"/>
                  </a:lnTo>
                  <a:lnTo>
                    <a:pt x="279831" y="303542"/>
                  </a:lnTo>
                  <a:lnTo>
                    <a:pt x="280009" y="303580"/>
                  </a:lnTo>
                  <a:lnTo>
                    <a:pt x="280187" y="303580"/>
                  </a:lnTo>
                  <a:lnTo>
                    <a:pt x="280352" y="303479"/>
                  </a:lnTo>
                  <a:lnTo>
                    <a:pt x="280454" y="303263"/>
                  </a:lnTo>
                  <a:lnTo>
                    <a:pt x="280682" y="303149"/>
                  </a:lnTo>
                  <a:lnTo>
                    <a:pt x="280835" y="303212"/>
                  </a:lnTo>
                  <a:lnTo>
                    <a:pt x="281038" y="303288"/>
                  </a:lnTo>
                  <a:lnTo>
                    <a:pt x="281089" y="303555"/>
                  </a:lnTo>
                  <a:lnTo>
                    <a:pt x="281000" y="303796"/>
                  </a:lnTo>
                  <a:lnTo>
                    <a:pt x="281114" y="304050"/>
                  </a:lnTo>
                  <a:lnTo>
                    <a:pt x="281343" y="304152"/>
                  </a:lnTo>
                  <a:lnTo>
                    <a:pt x="281508" y="304177"/>
                  </a:lnTo>
                  <a:lnTo>
                    <a:pt x="281686" y="304177"/>
                  </a:lnTo>
                  <a:lnTo>
                    <a:pt x="281863" y="304063"/>
                  </a:lnTo>
                  <a:lnTo>
                    <a:pt x="281927" y="303885"/>
                  </a:lnTo>
                  <a:lnTo>
                    <a:pt x="282155" y="303301"/>
                  </a:lnTo>
                  <a:close/>
                </a:path>
                <a:path w="304800" h="351154">
                  <a:moveTo>
                    <a:pt x="282905" y="313563"/>
                  </a:moveTo>
                  <a:lnTo>
                    <a:pt x="282575" y="312889"/>
                  </a:lnTo>
                  <a:lnTo>
                    <a:pt x="281927" y="312623"/>
                  </a:lnTo>
                  <a:lnTo>
                    <a:pt x="281266" y="312381"/>
                  </a:lnTo>
                  <a:lnTo>
                    <a:pt x="280568" y="312635"/>
                  </a:lnTo>
                  <a:lnTo>
                    <a:pt x="280339" y="313220"/>
                  </a:lnTo>
                  <a:lnTo>
                    <a:pt x="280250" y="313461"/>
                  </a:lnTo>
                  <a:lnTo>
                    <a:pt x="280365" y="313715"/>
                  </a:lnTo>
                  <a:lnTo>
                    <a:pt x="280593" y="313817"/>
                  </a:lnTo>
                  <a:lnTo>
                    <a:pt x="280822" y="313893"/>
                  </a:lnTo>
                  <a:lnTo>
                    <a:pt x="281101" y="313791"/>
                  </a:lnTo>
                  <a:lnTo>
                    <a:pt x="281228" y="313448"/>
                  </a:lnTo>
                  <a:lnTo>
                    <a:pt x="281419" y="313397"/>
                  </a:lnTo>
                  <a:lnTo>
                    <a:pt x="281774" y="313550"/>
                  </a:lnTo>
                  <a:lnTo>
                    <a:pt x="281838" y="313817"/>
                  </a:lnTo>
                  <a:lnTo>
                    <a:pt x="281749" y="314058"/>
                  </a:lnTo>
                  <a:lnTo>
                    <a:pt x="281863" y="314312"/>
                  </a:lnTo>
                  <a:lnTo>
                    <a:pt x="282092" y="314413"/>
                  </a:lnTo>
                  <a:lnTo>
                    <a:pt x="282257" y="314439"/>
                  </a:lnTo>
                  <a:lnTo>
                    <a:pt x="282435" y="314439"/>
                  </a:lnTo>
                  <a:lnTo>
                    <a:pt x="282613" y="314325"/>
                  </a:lnTo>
                  <a:lnTo>
                    <a:pt x="282676" y="314147"/>
                  </a:lnTo>
                  <a:lnTo>
                    <a:pt x="282905" y="313563"/>
                  </a:lnTo>
                  <a:close/>
                </a:path>
                <a:path w="304800" h="351154">
                  <a:moveTo>
                    <a:pt x="283273" y="308457"/>
                  </a:moveTo>
                  <a:lnTo>
                    <a:pt x="282943" y="307784"/>
                  </a:lnTo>
                  <a:lnTo>
                    <a:pt x="282295" y="307517"/>
                  </a:lnTo>
                  <a:lnTo>
                    <a:pt x="281990" y="307403"/>
                  </a:lnTo>
                  <a:lnTo>
                    <a:pt x="281673" y="307403"/>
                  </a:lnTo>
                  <a:lnTo>
                    <a:pt x="281381" y="307492"/>
                  </a:lnTo>
                  <a:lnTo>
                    <a:pt x="281063" y="307606"/>
                  </a:lnTo>
                  <a:lnTo>
                    <a:pt x="280822" y="307835"/>
                  </a:lnTo>
                  <a:lnTo>
                    <a:pt x="280619" y="308356"/>
                  </a:lnTo>
                  <a:lnTo>
                    <a:pt x="280733" y="308622"/>
                  </a:lnTo>
                  <a:lnTo>
                    <a:pt x="281190" y="308800"/>
                  </a:lnTo>
                  <a:lnTo>
                    <a:pt x="281470" y="308686"/>
                  </a:lnTo>
                  <a:lnTo>
                    <a:pt x="281635" y="308368"/>
                  </a:lnTo>
                  <a:lnTo>
                    <a:pt x="281762" y="308330"/>
                  </a:lnTo>
                  <a:lnTo>
                    <a:pt x="281965" y="308368"/>
                  </a:lnTo>
                  <a:lnTo>
                    <a:pt x="282143" y="308444"/>
                  </a:lnTo>
                  <a:lnTo>
                    <a:pt x="282206" y="308711"/>
                  </a:lnTo>
                  <a:lnTo>
                    <a:pt x="282117" y="308952"/>
                  </a:lnTo>
                  <a:lnTo>
                    <a:pt x="282232" y="309206"/>
                  </a:lnTo>
                  <a:lnTo>
                    <a:pt x="282460" y="309308"/>
                  </a:lnTo>
                  <a:lnTo>
                    <a:pt x="282625" y="309333"/>
                  </a:lnTo>
                  <a:lnTo>
                    <a:pt x="282803" y="309333"/>
                  </a:lnTo>
                  <a:lnTo>
                    <a:pt x="282981" y="309219"/>
                  </a:lnTo>
                  <a:lnTo>
                    <a:pt x="283044" y="309041"/>
                  </a:lnTo>
                  <a:lnTo>
                    <a:pt x="283273" y="308457"/>
                  </a:lnTo>
                  <a:close/>
                </a:path>
                <a:path w="304800" h="351154">
                  <a:moveTo>
                    <a:pt x="284518" y="305384"/>
                  </a:moveTo>
                  <a:lnTo>
                    <a:pt x="284187" y="304698"/>
                  </a:lnTo>
                  <a:lnTo>
                    <a:pt x="283540" y="304444"/>
                  </a:lnTo>
                  <a:lnTo>
                    <a:pt x="283070" y="304266"/>
                  </a:lnTo>
                  <a:lnTo>
                    <a:pt x="282562" y="304342"/>
                  </a:lnTo>
                  <a:lnTo>
                    <a:pt x="282397" y="304495"/>
                  </a:lnTo>
                  <a:lnTo>
                    <a:pt x="282219" y="304647"/>
                  </a:lnTo>
                  <a:lnTo>
                    <a:pt x="282041" y="304812"/>
                  </a:lnTo>
                  <a:lnTo>
                    <a:pt x="281876" y="305269"/>
                  </a:lnTo>
                  <a:lnTo>
                    <a:pt x="281990" y="305523"/>
                  </a:lnTo>
                  <a:lnTo>
                    <a:pt x="282219" y="305625"/>
                  </a:lnTo>
                  <a:lnTo>
                    <a:pt x="282384" y="305650"/>
                  </a:lnTo>
                  <a:lnTo>
                    <a:pt x="282562" y="305650"/>
                  </a:lnTo>
                  <a:lnTo>
                    <a:pt x="282740" y="305536"/>
                  </a:lnTo>
                  <a:lnTo>
                    <a:pt x="282841" y="305308"/>
                  </a:lnTo>
                  <a:lnTo>
                    <a:pt x="283032" y="305219"/>
                  </a:lnTo>
                  <a:lnTo>
                    <a:pt x="283210" y="305295"/>
                  </a:lnTo>
                  <a:lnTo>
                    <a:pt x="283387" y="305358"/>
                  </a:lnTo>
                  <a:lnTo>
                    <a:pt x="283451" y="305625"/>
                  </a:lnTo>
                  <a:lnTo>
                    <a:pt x="283362" y="305866"/>
                  </a:lnTo>
                  <a:lnTo>
                    <a:pt x="283476" y="306120"/>
                  </a:lnTo>
                  <a:lnTo>
                    <a:pt x="283705" y="306222"/>
                  </a:lnTo>
                  <a:lnTo>
                    <a:pt x="283870" y="306247"/>
                  </a:lnTo>
                  <a:lnTo>
                    <a:pt x="284048" y="306247"/>
                  </a:lnTo>
                  <a:lnTo>
                    <a:pt x="284226" y="306133"/>
                  </a:lnTo>
                  <a:lnTo>
                    <a:pt x="284289" y="305955"/>
                  </a:lnTo>
                  <a:lnTo>
                    <a:pt x="284518" y="305384"/>
                  </a:lnTo>
                  <a:close/>
                </a:path>
                <a:path w="304800" h="351154">
                  <a:moveTo>
                    <a:pt x="284861" y="311721"/>
                  </a:moveTo>
                  <a:lnTo>
                    <a:pt x="284734" y="311442"/>
                  </a:lnTo>
                  <a:lnTo>
                    <a:pt x="284607" y="311137"/>
                  </a:lnTo>
                  <a:lnTo>
                    <a:pt x="284340" y="310883"/>
                  </a:lnTo>
                  <a:lnTo>
                    <a:pt x="283362" y="310502"/>
                  </a:lnTo>
                  <a:lnTo>
                    <a:pt x="282651" y="310769"/>
                  </a:lnTo>
                  <a:lnTo>
                    <a:pt x="282333" y="311581"/>
                  </a:lnTo>
                  <a:lnTo>
                    <a:pt x="282448" y="311848"/>
                  </a:lnTo>
                  <a:lnTo>
                    <a:pt x="282892" y="312026"/>
                  </a:lnTo>
                  <a:lnTo>
                    <a:pt x="283171" y="311912"/>
                  </a:lnTo>
                  <a:lnTo>
                    <a:pt x="283311" y="311581"/>
                  </a:lnTo>
                  <a:lnTo>
                    <a:pt x="283502" y="311531"/>
                  </a:lnTo>
                  <a:lnTo>
                    <a:pt x="283781" y="311645"/>
                  </a:lnTo>
                  <a:lnTo>
                    <a:pt x="283908" y="311810"/>
                  </a:lnTo>
                  <a:lnTo>
                    <a:pt x="283921" y="311937"/>
                  </a:lnTo>
                  <a:lnTo>
                    <a:pt x="283819" y="312166"/>
                  </a:lnTo>
                  <a:lnTo>
                    <a:pt x="283946" y="312432"/>
                  </a:lnTo>
                  <a:lnTo>
                    <a:pt x="284175" y="312521"/>
                  </a:lnTo>
                  <a:lnTo>
                    <a:pt x="284340" y="312559"/>
                  </a:lnTo>
                  <a:lnTo>
                    <a:pt x="284518" y="312559"/>
                  </a:lnTo>
                  <a:lnTo>
                    <a:pt x="284695" y="312445"/>
                  </a:lnTo>
                  <a:lnTo>
                    <a:pt x="284759" y="312267"/>
                  </a:lnTo>
                  <a:lnTo>
                    <a:pt x="284861" y="312013"/>
                  </a:lnTo>
                  <a:lnTo>
                    <a:pt x="284861" y="311721"/>
                  </a:lnTo>
                  <a:close/>
                </a:path>
                <a:path w="304800" h="351154">
                  <a:moveTo>
                    <a:pt x="285559" y="301879"/>
                  </a:moveTo>
                  <a:lnTo>
                    <a:pt x="285546" y="301548"/>
                  </a:lnTo>
                  <a:lnTo>
                    <a:pt x="285381" y="301269"/>
                  </a:lnTo>
                  <a:lnTo>
                    <a:pt x="285267" y="301040"/>
                  </a:lnTo>
                  <a:lnTo>
                    <a:pt x="285102" y="300710"/>
                  </a:lnTo>
                  <a:lnTo>
                    <a:pt x="284378" y="300418"/>
                  </a:lnTo>
                  <a:lnTo>
                    <a:pt x="283781" y="300621"/>
                  </a:lnTo>
                  <a:lnTo>
                    <a:pt x="283464" y="300736"/>
                  </a:lnTo>
                  <a:lnTo>
                    <a:pt x="283222" y="300964"/>
                  </a:lnTo>
                  <a:lnTo>
                    <a:pt x="283019" y="301485"/>
                  </a:lnTo>
                  <a:lnTo>
                    <a:pt x="283133" y="301752"/>
                  </a:lnTo>
                  <a:lnTo>
                    <a:pt x="283362" y="301840"/>
                  </a:lnTo>
                  <a:lnTo>
                    <a:pt x="283603" y="301917"/>
                  </a:lnTo>
                  <a:lnTo>
                    <a:pt x="283870" y="301815"/>
                  </a:lnTo>
                  <a:lnTo>
                    <a:pt x="284073" y="301485"/>
                  </a:lnTo>
                  <a:lnTo>
                    <a:pt x="284251" y="301421"/>
                  </a:lnTo>
                  <a:lnTo>
                    <a:pt x="284492" y="301523"/>
                  </a:lnTo>
                  <a:lnTo>
                    <a:pt x="284581" y="301688"/>
                  </a:lnTo>
                  <a:lnTo>
                    <a:pt x="284607" y="301840"/>
                  </a:lnTo>
                  <a:lnTo>
                    <a:pt x="284518" y="302082"/>
                  </a:lnTo>
                  <a:lnTo>
                    <a:pt x="284632" y="302336"/>
                  </a:lnTo>
                  <a:lnTo>
                    <a:pt x="284861" y="302437"/>
                  </a:lnTo>
                  <a:lnTo>
                    <a:pt x="285026" y="302463"/>
                  </a:lnTo>
                  <a:lnTo>
                    <a:pt x="285203" y="302463"/>
                  </a:lnTo>
                  <a:lnTo>
                    <a:pt x="285381" y="302348"/>
                  </a:lnTo>
                  <a:lnTo>
                    <a:pt x="285445" y="302171"/>
                  </a:lnTo>
                  <a:lnTo>
                    <a:pt x="285559" y="301879"/>
                  </a:lnTo>
                  <a:close/>
                </a:path>
                <a:path w="304800" h="351154">
                  <a:moveTo>
                    <a:pt x="286588" y="315633"/>
                  </a:moveTo>
                  <a:lnTo>
                    <a:pt x="285089" y="314413"/>
                  </a:lnTo>
                  <a:lnTo>
                    <a:pt x="284378" y="314667"/>
                  </a:lnTo>
                  <a:lnTo>
                    <a:pt x="284060" y="315480"/>
                  </a:lnTo>
                  <a:lnTo>
                    <a:pt x="284175" y="315747"/>
                  </a:lnTo>
                  <a:lnTo>
                    <a:pt x="284403" y="315836"/>
                  </a:lnTo>
                  <a:lnTo>
                    <a:pt x="284632" y="315950"/>
                  </a:lnTo>
                  <a:lnTo>
                    <a:pt x="284899" y="315823"/>
                  </a:lnTo>
                  <a:lnTo>
                    <a:pt x="285026" y="315493"/>
                  </a:lnTo>
                  <a:lnTo>
                    <a:pt x="285203" y="315429"/>
                  </a:lnTo>
                  <a:lnTo>
                    <a:pt x="285508" y="315544"/>
                  </a:lnTo>
                  <a:lnTo>
                    <a:pt x="285635" y="315722"/>
                  </a:lnTo>
                  <a:lnTo>
                    <a:pt x="285648" y="315849"/>
                  </a:lnTo>
                  <a:lnTo>
                    <a:pt x="285546" y="316077"/>
                  </a:lnTo>
                  <a:lnTo>
                    <a:pt x="285673" y="316344"/>
                  </a:lnTo>
                  <a:lnTo>
                    <a:pt x="285902" y="316433"/>
                  </a:lnTo>
                  <a:lnTo>
                    <a:pt x="286067" y="316471"/>
                  </a:lnTo>
                  <a:lnTo>
                    <a:pt x="286245" y="316471"/>
                  </a:lnTo>
                  <a:lnTo>
                    <a:pt x="286423" y="316357"/>
                  </a:lnTo>
                  <a:lnTo>
                    <a:pt x="286486" y="316179"/>
                  </a:lnTo>
                  <a:lnTo>
                    <a:pt x="286588" y="315925"/>
                  </a:lnTo>
                  <a:lnTo>
                    <a:pt x="286588" y="315633"/>
                  </a:lnTo>
                  <a:close/>
                </a:path>
                <a:path w="304800" h="351154">
                  <a:moveTo>
                    <a:pt x="286651" y="307365"/>
                  </a:moveTo>
                  <a:lnTo>
                    <a:pt x="286524" y="307098"/>
                  </a:lnTo>
                  <a:lnTo>
                    <a:pt x="286397" y="306781"/>
                  </a:lnTo>
                  <a:lnTo>
                    <a:pt x="286131" y="306539"/>
                  </a:lnTo>
                  <a:lnTo>
                    <a:pt x="285800" y="306412"/>
                  </a:lnTo>
                  <a:lnTo>
                    <a:pt x="285343" y="306222"/>
                  </a:lnTo>
                  <a:lnTo>
                    <a:pt x="284822" y="306311"/>
                  </a:lnTo>
                  <a:lnTo>
                    <a:pt x="284695" y="306438"/>
                  </a:lnTo>
                  <a:lnTo>
                    <a:pt x="284492" y="306603"/>
                  </a:lnTo>
                  <a:lnTo>
                    <a:pt x="284302" y="306781"/>
                  </a:lnTo>
                  <a:lnTo>
                    <a:pt x="284111" y="307225"/>
                  </a:lnTo>
                  <a:lnTo>
                    <a:pt x="284226" y="307479"/>
                  </a:lnTo>
                  <a:lnTo>
                    <a:pt x="284454" y="307581"/>
                  </a:lnTo>
                  <a:lnTo>
                    <a:pt x="284632" y="307619"/>
                  </a:lnTo>
                  <a:lnTo>
                    <a:pt x="284810" y="307619"/>
                  </a:lnTo>
                  <a:lnTo>
                    <a:pt x="284975" y="307517"/>
                  </a:lnTo>
                  <a:lnTo>
                    <a:pt x="285076" y="307301"/>
                  </a:lnTo>
                  <a:lnTo>
                    <a:pt x="285292" y="307174"/>
                  </a:lnTo>
                  <a:lnTo>
                    <a:pt x="285572" y="307289"/>
                  </a:lnTo>
                  <a:lnTo>
                    <a:pt x="285699" y="307454"/>
                  </a:lnTo>
                  <a:lnTo>
                    <a:pt x="285711" y="307594"/>
                  </a:lnTo>
                  <a:lnTo>
                    <a:pt x="285623" y="307822"/>
                  </a:lnTo>
                  <a:lnTo>
                    <a:pt x="285737" y="308089"/>
                  </a:lnTo>
                  <a:lnTo>
                    <a:pt x="285965" y="308190"/>
                  </a:lnTo>
                  <a:lnTo>
                    <a:pt x="286131" y="308216"/>
                  </a:lnTo>
                  <a:lnTo>
                    <a:pt x="286308" y="308216"/>
                  </a:lnTo>
                  <a:lnTo>
                    <a:pt x="286486" y="308102"/>
                  </a:lnTo>
                  <a:lnTo>
                    <a:pt x="286550" y="307924"/>
                  </a:lnTo>
                  <a:lnTo>
                    <a:pt x="286651" y="307657"/>
                  </a:lnTo>
                  <a:lnTo>
                    <a:pt x="286651" y="307365"/>
                  </a:lnTo>
                  <a:close/>
                </a:path>
                <a:path w="304800" h="351154">
                  <a:moveTo>
                    <a:pt x="286969" y="309905"/>
                  </a:moveTo>
                  <a:lnTo>
                    <a:pt x="286639" y="309219"/>
                  </a:lnTo>
                  <a:lnTo>
                    <a:pt x="285356" y="308711"/>
                  </a:lnTo>
                  <a:lnTo>
                    <a:pt x="284657" y="308952"/>
                  </a:lnTo>
                  <a:lnTo>
                    <a:pt x="284416" y="309537"/>
                  </a:lnTo>
                  <a:lnTo>
                    <a:pt x="284314" y="309765"/>
                  </a:lnTo>
                  <a:lnTo>
                    <a:pt x="284416" y="310032"/>
                  </a:lnTo>
                  <a:lnTo>
                    <a:pt x="284886" y="310235"/>
                  </a:lnTo>
                  <a:lnTo>
                    <a:pt x="285153" y="310121"/>
                  </a:lnTo>
                  <a:lnTo>
                    <a:pt x="285292" y="309778"/>
                  </a:lnTo>
                  <a:lnTo>
                    <a:pt x="285470" y="309727"/>
                  </a:lnTo>
                  <a:lnTo>
                    <a:pt x="285661" y="309816"/>
                  </a:lnTo>
                  <a:lnTo>
                    <a:pt x="285838" y="309880"/>
                  </a:lnTo>
                  <a:lnTo>
                    <a:pt x="285902" y="310146"/>
                  </a:lnTo>
                  <a:lnTo>
                    <a:pt x="285813" y="310388"/>
                  </a:lnTo>
                  <a:lnTo>
                    <a:pt x="285927" y="310642"/>
                  </a:lnTo>
                  <a:lnTo>
                    <a:pt x="286156" y="310743"/>
                  </a:lnTo>
                  <a:lnTo>
                    <a:pt x="286321" y="310769"/>
                  </a:lnTo>
                  <a:lnTo>
                    <a:pt x="286499" y="310769"/>
                  </a:lnTo>
                  <a:lnTo>
                    <a:pt x="286677" y="310654"/>
                  </a:lnTo>
                  <a:lnTo>
                    <a:pt x="286740" y="310476"/>
                  </a:lnTo>
                  <a:lnTo>
                    <a:pt x="286969" y="309905"/>
                  </a:lnTo>
                  <a:close/>
                </a:path>
                <a:path w="304800" h="351154">
                  <a:moveTo>
                    <a:pt x="287858" y="304253"/>
                  </a:moveTo>
                  <a:lnTo>
                    <a:pt x="287731" y="303987"/>
                  </a:lnTo>
                  <a:lnTo>
                    <a:pt x="287604" y="303669"/>
                  </a:lnTo>
                  <a:lnTo>
                    <a:pt x="287337" y="303415"/>
                  </a:lnTo>
                  <a:lnTo>
                    <a:pt x="286702" y="303174"/>
                  </a:lnTo>
                  <a:lnTo>
                    <a:pt x="286385" y="303149"/>
                  </a:lnTo>
                  <a:lnTo>
                    <a:pt x="286092" y="303263"/>
                  </a:lnTo>
                  <a:lnTo>
                    <a:pt x="285775" y="303364"/>
                  </a:lnTo>
                  <a:lnTo>
                    <a:pt x="285534" y="303593"/>
                  </a:lnTo>
                  <a:lnTo>
                    <a:pt x="285330" y="304114"/>
                  </a:lnTo>
                  <a:lnTo>
                    <a:pt x="285445" y="304380"/>
                  </a:lnTo>
                  <a:lnTo>
                    <a:pt x="285902" y="304558"/>
                  </a:lnTo>
                  <a:lnTo>
                    <a:pt x="286181" y="304444"/>
                  </a:lnTo>
                  <a:lnTo>
                    <a:pt x="286385" y="304114"/>
                  </a:lnTo>
                  <a:lnTo>
                    <a:pt x="286575" y="304101"/>
                  </a:lnTo>
                  <a:lnTo>
                    <a:pt x="286778" y="304177"/>
                  </a:lnTo>
                  <a:lnTo>
                    <a:pt x="286905" y="304342"/>
                  </a:lnTo>
                  <a:lnTo>
                    <a:pt x="286918" y="304469"/>
                  </a:lnTo>
                  <a:lnTo>
                    <a:pt x="286816" y="304698"/>
                  </a:lnTo>
                  <a:lnTo>
                    <a:pt x="286943" y="304965"/>
                  </a:lnTo>
                  <a:lnTo>
                    <a:pt x="287172" y="305054"/>
                  </a:lnTo>
                  <a:lnTo>
                    <a:pt x="287337" y="305092"/>
                  </a:lnTo>
                  <a:lnTo>
                    <a:pt x="287515" y="305092"/>
                  </a:lnTo>
                  <a:lnTo>
                    <a:pt x="287693" y="304977"/>
                  </a:lnTo>
                  <a:lnTo>
                    <a:pt x="287756" y="304800"/>
                  </a:lnTo>
                  <a:lnTo>
                    <a:pt x="287858" y="304546"/>
                  </a:lnTo>
                  <a:lnTo>
                    <a:pt x="287858" y="304253"/>
                  </a:lnTo>
                  <a:close/>
                </a:path>
                <a:path w="304800" h="351154">
                  <a:moveTo>
                    <a:pt x="288645" y="313143"/>
                  </a:moveTo>
                  <a:lnTo>
                    <a:pt x="288315" y="312470"/>
                  </a:lnTo>
                  <a:lnTo>
                    <a:pt x="287667" y="312204"/>
                  </a:lnTo>
                  <a:lnTo>
                    <a:pt x="287375" y="312089"/>
                  </a:lnTo>
                  <a:lnTo>
                    <a:pt x="287045" y="312077"/>
                  </a:lnTo>
                  <a:lnTo>
                    <a:pt x="286753" y="312178"/>
                  </a:lnTo>
                  <a:lnTo>
                    <a:pt x="286435" y="312280"/>
                  </a:lnTo>
                  <a:lnTo>
                    <a:pt x="286194" y="312521"/>
                  </a:lnTo>
                  <a:lnTo>
                    <a:pt x="286080" y="312801"/>
                  </a:lnTo>
                  <a:lnTo>
                    <a:pt x="286054" y="312978"/>
                  </a:lnTo>
                  <a:lnTo>
                    <a:pt x="286054" y="313232"/>
                  </a:lnTo>
                  <a:lnTo>
                    <a:pt x="286258" y="313423"/>
                  </a:lnTo>
                  <a:lnTo>
                    <a:pt x="286689" y="313423"/>
                  </a:lnTo>
                  <a:lnTo>
                    <a:pt x="286854" y="313296"/>
                  </a:lnTo>
                  <a:lnTo>
                    <a:pt x="287007" y="313055"/>
                  </a:lnTo>
                  <a:lnTo>
                    <a:pt x="287134" y="313016"/>
                  </a:lnTo>
                  <a:lnTo>
                    <a:pt x="287337" y="313055"/>
                  </a:lnTo>
                  <a:lnTo>
                    <a:pt x="287515" y="313131"/>
                  </a:lnTo>
                  <a:lnTo>
                    <a:pt x="287578" y="313397"/>
                  </a:lnTo>
                  <a:lnTo>
                    <a:pt x="287489" y="313639"/>
                  </a:lnTo>
                  <a:lnTo>
                    <a:pt x="287604" y="313893"/>
                  </a:lnTo>
                  <a:lnTo>
                    <a:pt x="287832" y="313994"/>
                  </a:lnTo>
                  <a:lnTo>
                    <a:pt x="287997" y="314020"/>
                  </a:lnTo>
                  <a:lnTo>
                    <a:pt x="288175" y="314020"/>
                  </a:lnTo>
                  <a:lnTo>
                    <a:pt x="288353" y="313905"/>
                  </a:lnTo>
                  <a:lnTo>
                    <a:pt x="288417" y="313728"/>
                  </a:lnTo>
                  <a:lnTo>
                    <a:pt x="288645" y="313143"/>
                  </a:lnTo>
                  <a:close/>
                </a:path>
                <a:path w="304800" h="351154">
                  <a:moveTo>
                    <a:pt x="289572" y="307162"/>
                  </a:moveTo>
                  <a:lnTo>
                    <a:pt x="289090" y="306590"/>
                  </a:lnTo>
                  <a:lnTo>
                    <a:pt x="288417" y="306451"/>
                  </a:lnTo>
                  <a:lnTo>
                    <a:pt x="287845" y="306362"/>
                  </a:lnTo>
                  <a:lnTo>
                    <a:pt x="287286" y="306628"/>
                  </a:lnTo>
                  <a:lnTo>
                    <a:pt x="287007" y="307365"/>
                  </a:lnTo>
                  <a:lnTo>
                    <a:pt x="287121" y="307619"/>
                  </a:lnTo>
                  <a:lnTo>
                    <a:pt x="287350" y="307721"/>
                  </a:lnTo>
                  <a:lnTo>
                    <a:pt x="287578" y="307797"/>
                  </a:lnTo>
                  <a:lnTo>
                    <a:pt x="287845" y="307695"/>
                  </a:lnTo>
                  <a:lnTo>
                    <a:pt x="287972" y="307365"/>
                  </a:lnTo>
                  <a:lnTo>
                    <a:pt x="288112" y="307340"/>
                  </a:lnTo>
                  <a:lnTo>
                    <a:pt x="288251" y="307352"/>
                  </a:lnTo>
                  <a:lnTo>
                    <a:pt x="288480" y="307390"/>
                  </a:lnTo>
                  <a:lnTo>
                    <a:pt x="288594" y="307670"/>
                  </a:lnTo>
                  <a:lnTo>
                    <a:pt x="288493" y="307936"/>
                  </a:lnTo>
                  <a:lnTo>
                    <a:pt x="288607" y="308203"/>
                  </a:lnTo>
                  <a:lnTo>
                    <a:pt x="288886" y="308330"/>
                  </a:lnTo>
                  <a:lnTo>
                    <a:pt x="289013" y="308343"/>
                  </a:lnTo>
                  <a:lnTo>
                    <a:pt x="289191" y="308343"/>
                  </a:lnTo>
                  <a:lnTo>
                    <a:pt x="289356" y="308241"/>
                  </a:lnTo>
                  <a:lnTo>
                    <a:pt x="289433" y="308051"/>
                  </a:lnTo>
                  <a:lnTo>
                    <a:pt x="289483" y="307898"/>
                  </a:lnTo>
                  <a:lnTo>
                    <a:pt x="289509" y="307771"/>
                  </a:lnTo>
                  <a:lnTo>
                    <a:pt x="289509" y="307644"/>
                  </a:lnTo>
                  <a:lnTo>
                    <a:pt x="289521" y="307517"/>
                  </a:lnTo>
                  <a:lnTo>
                    <a:pt x="289572" y="307162"/>
                  </a:lnTo>
                  <a:close/>
                </a:path>
                <a:path w="304800" h="351154">
                  <a:moveTo>
                    <a:pt x="289725" y="310057"/>
                  </a:moveTo>
                  <a:lnTo>
                    <a:pt x="289598" y="309778"/>
                  </a:lnTo>
                  <a:lnTo>
                    <a:pt x="289471" y="309473"/>
                  </a:lnTo>
                  <a:lnTo>
                    <a:pt x="289204" y="309219"/>
                  </a:lnTo>
                  <a:lnTo>
                    <a:pt x="288582" y="308978"/>
                  </a:lnTo>
                  <a:lnTo>
                    <a:pt x="288251" y="308952"/>
                  </a:lnTo>
                  <a:lnTo>
                    <a:pt x="287959" y="309067"/>
                  </a:lnTo>
                  <a:lnTo>
                    <a:pt x="287655" y="309168"/>
                  </a:lnTo>
                  <a:lnTo>
                    <a:pt x="287413" y="309384"/>
                  </a:lnTo>
                  <a:lnTo>
                    <a:pt x="287299" y="309664"/>
                  </a:lnTo>
                  <a:lnTo>
                    <a:pt x="287248" y="309854"/>
                  </a:lnTo>
                  <a:lnTo>
                    <a:pt x="287248" y="310108"/>
                  </a:lnTo>
                  <a:lnTo>
                    <a:pt x="287451" y="310311"/>
                  </a:lnTo>
                  <a:lnTo>
                    <a:pt x="287896" y="310311"/>
                  </a:lnTo>
                  <a:lnTo>
                    <a:pt x="288061" y="310184"/>
                  </a:lnTo>
                  <a:lnTo>
                    <a:pt x="288251" y="309918"/>
                  </a:lnTo>
                  <a:lnTo>
                    <a:pt x="288442" y="309905"/>
                  </a:lnTo>
                  <a:lnTo>
                    <a:pt x="288645" y="309981"/>
                  </a:lnTo>
                  <a:lnTo>
                    <a:pt x="288772" y="310146"/>
                  </a:lnTo>
                  <a:lnTo>
                    <a:pt x="288785" y="310273"/>
                  </a:lnTo>
                  <a:lnTo>
                    <a:pt x="288696" y="310515"/>
                  </a:lnTo>
                  <a:lnTo>
                    <a:pt x="288810" y="310769"/>
                  </a:lnTo>
                  <a:lnTo>
                    <a:pt x="289039" y="310870"/>
                  </a:lnTo>
                  <a:lnTo>
                    <a:pt x="289204" y="310896"/>
                  </a:lnTo>
                  <a:lnTo>
                    <a:pt x="289382" y="310896"/>
                  </a:lnTo>
                  <a:lnTo>
                    <a:pt x="289560" y="310781"/>
                  </a:lnTo>
                  <a:lnTo>
                    <a:pt x="289725" y="310337"/>
                  </a:lnTo>
                  <a:lnTo>
                    <a:pt x="289725" y="310057"/>
                  </a:lnTo>
                  <a:close/>
                </a:path>
                <a:path w="304800" h="351154">
                  <a:moveTo>
                    <a:pt x="289775" y="302145"/>
                  </a:moveTo>
                  <a:lnTo>
                    <a:pt x="289763" y="301904"/>
                  </a:lnTo>
                  <a:lnTo>
                    <a:pt x="289737" y="301663"/>
                  </a:lnTo>
                  <a:lnTo>
                    <a:pt x="289712" y="301282"/>
                  </a:lnTo>
                  <a:lnTo>
                    <a:pt x="289153" y="300774"/>
                  </a:lnTo>
                  <a:lnTo>
                    <a:pt x="288417" y="300748"/>
                  </a:lnTo>
                  <a:lnTo>
                    <a:pt x="287947" y="300748"/>
                  </a:lnTo>
                  <a:lnTo>
                    <a:pt x="287528" y="301015"/>
                  </a:lnTo>
                  <a:lnTo>
                    <a:pt x="287350" y="301421"/>
                  </a:lnTo>
                  <a:lnTo>
                    <a:pt x="287261" y="301650"/>
                  </a:lnTo>
                  <a:lnTo>
                    <a:pt x="287375" y="301917"/>
                  </a:lnTo>
                  <a:lnTo>
                    <a:pt x="287604" y="302006"/>
                  </a:lnTo>
                  <a:lnTo>
                    <a:pt x="287832" y="302120"/>
                  </a:lnTo>
                  <a:lnTo>
                    <a:pt x="288099" y="302006"/>
                  </a:lnTo>
                  <a:lnTo>
                    <a:pt x="288290" y="301650"/>
                  </a:lnTo>
                  <a:lnTo>
                    <a:pt x="288417" y="301650"/>
                  </a:lnTo>
                  <a:lnTo>
                    <a:pt x="288607" y="301625"/>
                  </a:lnTo>
                  <a:lnTo>
                    <a:pt x="288836" y="301815"/>
                  </a:lnTo>
                  <a:lnTo>
                    <a:pt x="288848" y="302018"/>
                  </a:lnTo>
                  <a:lnTo>
                    <a:pt x="288759" y="302260"/>
                  </a:lnTo>
                  <a:lnTo>
                    <a:pt x="288874" y="302514"/>
                  </a:lnTo>
                  <a:lnTo>
                    <a:pt x="289102" y="302615"/>
                  </a:lnTo>
                  <a:lnTo>
                    <a:pt x="289267" y="302641"/>
                  </a:lnTo>
                  <a:lnTo>
                    <a:pt x="289445" y="302641"/>
                  </a:lnTo>
                  <a:lnTo>
                    <a:pt x="289623" y="302526"/>
                  </a:lnTo>
                  <a:lnTo>
                    <a:pt x="289687" y="302348"/>
                  </a:lnTo>
                  <a:lnTo>
                    <a:pt x="289750" y="302209"/>
                  </a:lnTo>
                  <a:close/>
                </a:path>
                <a:path w="304800" h="351154">
                  <a:moveTo>
                    <a:pt x="290042" y="318465"/>
                  </a:moveTo>
                  <a:lnTo>
                    <a:pt x="288201" y="318465"/>
                  </a:lnTo>
                  <a:lnTo>
                    <a:pt x="289013" y="318782"/>
                  </a:lnTo>
                  <a:lnTo>
                    <a:pt x="290042" y="318465"/>
                  </a:lnTo>
                  <a:close/>
                </a:path>
                <a:path w="304800" h="351154">
                  <a:moveTo>
                    <a:pt x="290957" y="315785"/>
                  </a:moveTo>
                  <a:lnTo>
                    <a:pt x="290626" y="315099"/>
                  </a:lnTo>
                  <a:lnTo>
                    <a:pt x="289687" y="314731"/>
                  </a:lnTo>
                  <a:lnTo>
                    <a:pt x="289356" y="314706"/>
                  </a:lnTo>
                  <a:lnTo>
                    <a:pt x="289064" y="314820"/>
                  </a:lnTo>
                  <a:lnTo>
                    <a:pt x="288747" y="314921"/>
                  </a:lnTo>
                  <a:lnTo>
                    <a:pt x="288505" y="315150"/>
                  </a:lnTo>
                  <a:lnTo>
                    <a:pt x="288302" y="315671"/>
                  </a:lnTo>
                  <a:lnTo>
                    <a:pt x="288417" y="315937"/>
                  </a:lnTo>
                  <a:lnTo>
                    <a:pt x="288645" y="316026"/>
                  </a:lnTo>
                  <a:lnTo>
                    <a:pt x="288874" y="316103"/>
                  </a:lnTo>
                  <a:lnTo>
                    <a:pt x="289140" y="316001"/>
                  </a:lnTo>
                  <a:lnTo>
                    <a:pt x="289255" y="315722"/>
                  </a:lnTo>
                  <a:lnTo>
                    <a:pt x="289433" y="315645"/>
                  </a:lnTo>
                  <a:lnTo>
                    <a:pt x="289648" y="315696"/>
                  </a:lnTo>
                  <a:lnTo>
                    <a:pt x="289826" y="315760"/>
                  </a:lnTo>
                  <a:lnTo>
                    <a:pt x="289890" y="316026"/>
                  </a:lnTo>
                  <a:lnTo>
                    <a:pt x="289801" y="316268"/>
                  </a:lnTo>
                  <a:lnTo>
                    <a:pt x="289915" y="316522"/>
                  </a:lnTo>
                  <a:lnTo>
                    <a:pt x="290144" y="316623"/>
                  </a:lnTo>
                  <a:lnTo>
                    <a:pt x="290309" y="316649"/>
                  </a:lnTo>
                  <a:lnTo>
                    <a:pt x="290487" y="316649"/>
                  </a:lnTo>
                  <a:lnTo>
                    <a:pt x="290664" y="316534"/>
                  </a:lnTo>
                  <a:lnTo>
                    <a:pt x="290728" y="316357"/>
                  </a:lnTo>
                  <a:lnTo>
                    <a:pt x="290957" y="315785"/>
                  </a:lnTo>
                  <a:close/>
                </a:path>
                <a:path w="304800" h="351154">
                  <a:moveTo>
                    <a:pt x="291515" y="305701"/>
                  </a:moveTo>
                  <a:lnTo>
                    <a:pt x="291388" y="305435"/>
                  </a:lnTo>
                  <a:lnTo>
                    <a:pt x="291261" y="305117"/>
                  </a:lnTo>
                  <a:lnTo>
                    <a:pt x="290995" y="304876"/>
                  </a:lnTo>
                  <a:lnTo>
                    <a:pt x="290664" y="304749"/>
                  </a:lnTo>
                  <a:lnTo>
                    <a:pt x="290207" y="304558"/>
                  </a:lnTo>
                  <a:lnTo>
                    <a:pt x="289687" y="304647"/>
                  </a:lnTo>
                  <a:lnTo>
                    <a:pt x="289369" y="304927"/>
                  </a:lnTo>
                  <a:lnTo>
                    <a:pt x="289166" y="305117"/>
                  </a:lnTo>
                  <a:lnTo>
                    <a:pt x="288975" y="305562"/>
                  </a:lnTo>
                  <a:lnTo>
                    <a:pt x="289090" y="305816"/>
                  </a:lnTo>
                  <a:lnTo>
                    <a:pt x="289318" y="305917"/>
                  </a:lnTo>
                  <a:lnTo>
                    <a:pt x="289496" y="305955"/>
                  </a:lnTo>
                  <a:lnTo>
                    <a:pt x="289674" y="305955"/>
                  </a:lnTo>
                  <a:lnTo>
                    <a:pt x="289839" y="305854"/>
                  </a:lnTo>
                  <a:lnTo>
                    <a:pt x="289928" y="305663"/>
                  </a:lnTo>
                  <a:lnTo>
                    <a:pt x="290195" y="305536"/>
                  </a:lnTo>
                  <a:lnTo>
                    <a:pt x="290436" y="305625"/>
                  </a:lnTo>
                  <a:lnTo>
                    <a:pt x="290563" y="305790"/>
                  </a:lnTo>
                  <a:lnTo>
                    <a:pt x="290576" y="305930"/>
                  </a:lnTo>
                  <a:lnTo>
                    <a:pt x="290487" y="306171"/>
                  </a:lnTo>
                  <a:lnTo>
                    <a:pt x="290601" y="306425"/>
                  </a:lnTo>
                  <a:lnTo>
                    <a:pt x="290830" y="306527"/>
                  </a:lnTo>
                  <a:lnTo>
                    <a:pt x="290995" y="306552"/>
                  </a:lnTo>
                  <a:lnTo>
                    <a:pt x="291172" y="306552"/>
                  </a:lnTo>
                  <a:lnTo>
                    <a:pt x="291350" y="306438"/>
                  </a:lnTo>
                  <a:lnTo>
                    <a:pt x="291414" y="306260"/>
                  </a:lnTo>
                  <a:lnTo>
                    <a:pt x="291515" y="305993"/>
                  </a:lnTo>
                  <a:lnTo>
                    <a:pt x="291515" y="305701"/>
                  </a:lnTo>
                  <a:close/>
                </a:path>
                <a:path w="304800" h="351154">
                  <a:moveTo>
                    <a:pt x="291985" y="312064"/>
                  </a:moveTo>
                  <a:lnTo>
                    <a:pt x="291884" y="311810"/>
                  </a:lnTo>
                  <a:lnTo>
                    <a:pt x="291795" y="311569"/>
                  </a:lnTo>
                  <a:lnTo>
                    <a:pt x="291668" y="311213"/>
                  </a:lnTo>
                  <a:lnTo>
                    <a:pt x="291007" y="310857"/>
                  </a:lnTo>
                  <a:lnTo>
                    <a:pt x="289991" y="311061"/>
                  </a:lnTo>
                  <a:lnTo>
                    <a:pt x="289687" y="311302"/>
                  </a:lnTo>
                  <a:lnTo>
                    <a:pt x="289458" y="311886"/>
                  </a:lnTo>
                  <a:lnTo>
                    <a:pt x="289572" y="312153"/>
                  </a:lnTo>
                  <a:lnTo>
                    <a:pt x="289801" y="312242"/>
                  </a:lnTo>
                  <a:lnTo>
                    <a:pt x="290029" y="312318"/>
                  </a:lnTo>
                  <a:lnTo>
                    <a:pt x="290296" y="312216"/>
                  </a:lnTo>
                  <a:lnTo>
                    <a:pt x="290410" y="311937"/>
                  </a:lnTo>
                  <a:lnTo>
                    <a:pt x="290563" y="311873"/>
                  </a:lnTo>
                  <a:lnTo>
                    <a:pt x="290728" y="311848"/>
                  </a:lnTo>
                  <a:lnTo>
                    <a:pt x="290957" y="311950"/>
                  </a:lnTo>
                  <a:lnTo>
                    <a:pt x="291033" y="312115"/>
                  </a:lnTo>
                  <a:lnTo>
                    <a:pt x="291045" y="312242"/>
                  </a:lnTo>
                  <a:lnTo>
                    <a:pt x="290957" y="312483"/>
                  </a:lnTo>
                  <a:lnTo>
                    <a:pt x="291071" y="312737"/>
                  </a:lnTo>
                  <a:lnTo>
                    <a:pt x="291299" y="312839"/>
                  </a:lnTo>
                  <a:lnTo>
                    <a:pt x="291465" y="312864"/>
                  </a:lnTo>
                  <a:lnTo>
                    <a:pt x="291642" y="312864"/>
                  </a:lnTo>
                  <a:lnTo>
                    <a:pt x="291820" y="312750"/>
                  </a:lnTo>
                  <a:lnTo>
                    <a:pt x="291884" y="312572"/>
                  </a:lnTo>
                  <a:lnTo>
                    <a:pt x="291985" y="312331"/>
                  </a:lnTo>
                  <a:lnTo>
                    <a:pt x="291985" y="312064"/>
                  </a:lnTo>
                  <a:close/>
                </a:path>
                <a:path w="304800" h="351154">
                  <a:moveTo>
                    <a:pt x="293344" y="308914"/>
                  </a:moveTo>
                  <a:lnTo>
                    <a:pt x="293014" y="308229"/>
                  </a:lnTo>
                  <a:lnTo>
                    <a:pt x="292493" y="308025"/>
                  </a:lnTo>
                  <a:lnTo>
                    <a:pt x="292277" y="307936"/>
                  </a:lnTo>
                  <a:lnTo>
                    <a:pt x="291630" y="307759"/>
                  </a:lnTo>
                  <a:lnTo>
                    <a:pt x="291007" y="308038"/>
                  </a:lnTo>
                  <a:lnTo>
                    <a:pt x="290791" y="308559"/>
                  </a:lnTo>
                  <a:lnTo>
                    <a:pt x="290703" y="308800"/>
                  </a:lnTo>
                  <a:lnTo>
                    <a:pt x="290817" y="309054"/>
                  </a:lnTo>
                  <a:lnTo>
                    <a:pt x="291045" y="309156"/>
                  </a:lnTo>
                  <a:lnTo>
                    <a:pt x="291211" y="309181"/>
                  </a:lnTo>
                  <a:lnTo>
                    <a:pt x="291388" y="309181"/>
                  </a:lnTo>
                  <a:lnTo>
                    <a:pt x="291566" y="309067"/>
                  </a:lnTo>
                  <a:lnTo>
                    <a:pt x="291668" y="308800"/>
                  </a:lnTo>
                  <a:lnTo>
                    <a:pt x="291807" y="308737"/>
                  </a:lnTo>
                  <a:lnTo>
                    <a:pt x="291998" y="308787"/>
                  </a:lnTo>
                  <a:lnTo>
                    <a:pt x="292227" y="308902"/>
                  </a:lnTo>
                  <a:lnTo>
                    <a:pt x="292277" y="309156"/>
                  </a:lnTo>
                  <a:lnTo>
                    <a:pt x="292188" y="309397"/>
                  </a:lnTo>
                  <a:lnTo>
                    <a:pt x="292303" y="309651"/>
                  </a:lnTo>
                  <a:lnTo>
                    <a:pt x="292531" y="309753"/>
                  </a:lnTo>
                  <a:lnTo>
                    <a:pt x="292696" y="309778"/>
                  </a:lnTo>
                  <a:lnTo>
                    <a:pt x="292874" y="309778"/>
                  </a:lnTo>
                  <a:lnTo>
                    <a:pt x="293052" y="309664"/>
                  </a:lnTo>
                  <a:lnTo>
                    <a:pt x="293116" y="309486"/>
                  </a:lnTo>
                  <a:lnTo>
                    <a:pt x="293344" y="308914"/>
                  </a:lnTo>
                  <a:close/>
                </a:path>
                <a:path w="304800" h="351154">
                  <a:moveTo>
                    <a:pt x="293598" y="303834"/>
                  </a:moveTo>
                  <a:lnTo>
                    <a:pt x="293471" y="303555"/>
                  </a:lnTo>
                  <a:lnTo>
                    <a:pt x="293344" y="303250"/>
                  </a:lnTo>
                  <a:lnTo>
                    <a:pt x="293077" y="302996"/>
                  </a:lnTo>
                  <a:lnTo>
                    <a:pt x="292100" y="302628"/>
                  </a:lnTo>
                  <a:lnTo>
                    <a:pt x="291388" y="302882"/>
                  </a:lnTo>
                  <a:lnTo>
                    <a:pt x="291071" y="303682"/>
                  </a:lnTo>
                  <a:lnTo>
                    <a:pt x="291172" y="303949"/>
                  </a:lnTo>
                  <a:lnTo>
                    <a:pt x="291414" y="304038"/>
                  </a:lnTo>
                  <a:lnTo>
                    <a:pt x="291655" y="304152"/>
                  </a:lnTo>
                  <a:lnTo>
                    <a:pt x="291909" y="304025"/>
                  </a:lnTo>
                  <a:lnTo>
                    <a:pt x="292036" y="303695"/>
                  </a:lnTo>
                  <a:lnTo>
                    <a:pt x="292227" y="303631"/>
                  </a:lnTo>
                  <a:lnTo>
                    <a:pt x="292519" y="303758"/>
                  </a:lnTo>
                  <a:lnTo>
                    <a:pt x="292646" y="303923"/>
                  </a:lnTo>
                  <a:lnTo>
                    <a:pt x="292658" y="304050"/>
                  </a:lnTo>
                  <a:lnTo>
                    <a:pt x="292569" y="304279"/>
                  </a:lnTo>
                  <a:lnTo>
                    <a:pt x="292684" y="304546"/>
                  </a:lnTo>
                  <a:lnTo>
                    <a:pt x="292912" y="304647"/>
                  </a:lnTo>
                  <a:lnTo>
                    <a:pt x="293077" y="304673"/>
                  </a:lnTo>
                  <a:lnTo>
                    <a:pt x="293255" y="304673"/>
                  </a:lnTo>
                  <a:lnTo>
                    <a:pt x="293433" y="304558"/>
                  </a:lnTo>
                  <a:lnTo>
                    <a:pt x="293598" y="304114"/>
                  </a:lnTo>
                  <a:lnTo>
                    <a:pt x="293598" y="303834"/>
                  </a:lnTo>
                  <a:close/>
                </a:path>
                <a:path w="304800" h="351154">
                  <a:moveTo>
                    <a:pt x="294360" y="314096"/>
                  </a:moveTo>
                  <a:lnTo>
                    <a:pt x="294233" y="313817"/>
                  </a:lnTo>
                  <a:lnTo>
                    <a:pt x="294106" y="313512"/>
                  </a:lnTo>
                  <a:lnTo>
                    <a:pt x="293839" y="313258"/>
                  </a:lnTo>
                  <a:lnTo>
                    <a:pt x="293204" y="313016"/>
                  </a:lnTo>
                  <a:lnTo>
                    <a:pt x="292887" y="312991"/>
                  </a:lnTo>
                  <a:lnTo>
                    <a:pt x="292595" y="313105"/>
                  </a:lnTo>
                  <a:lnTo>
                    <a:pt x="292290" y="313207"/>
                  </a:lnTo>
                  <a:lnTo>
                    <a:pt x="292049" y="313423"/>
                  </a:lnTo>
                  <a:lnTo>
                    <a:pt x="291934" y="313702"/>
                  </a:lnTo>
                  <a:lnTo>
                    <a:pt x="291884" y="313893"/>
                  </a:lnTo>
                  <a:lnTo>
                    <a:pt x="291884" y="314147"/>
                  </a:lnTo>
                  <a:lnTo>
                    <a:pt x="292087" y="314350"/>
                  </a:lnTo>
                  <a:lnTo>
                    <a:pt x="292519" y="314350"/>
                  </a:lnTo>
                  <a:lnTo>
                    <a:pt x="292684" y="314248"/>
                  </a:lnTo>
                  <a:lnTo>
                    <a:pt x="292747" y="314096"/>
                  </a:lnTo>
                  <a:lnTo>
                    <a:pt x="292887" y="313956"/>
                  </a:lnTo>
                  <a:lnTo>
                    <a:pt x="293077" y="313944"/>
                  </a:lnTo>
                  <a:lnTo>
                    <a:pt x="293281" y="314020"/>
                  </a:lnTo>
                  <a:lnTo>
                    <a:pt x="293408" y="314185"/>
                  </a:lnTo>
                  <a:lnTo>
                    <a:pt x="293420" y="314312"/>
                  </a:lnTo>
                  <a:lnTo>
                    <a:pt x="293331" y="314553"/>
                  </a:lnTo>
                  <a:lnTo>
                    <a:pt x="293446" y="314807"/>
                  </a:lnTo>
                  <a:lnTo>
                    <a:pt x="293674" y="314909"/>
                  </a:lnTo>
                  <a:lnTo>
                    <a:pt x="293839" y="314934"/>
                  </a:lnTo>
                  <a:lnTo>
                    <a:pt x="294017" y="314934"/>
                  </a:lnTo>
                  <a:lnTo>
                    <a:pt x="294195" y="314820"/>
                  </a:lnTo>
                  <a:lnTo>
                    <a:pt x="294360" y="314375"/>
                  </a:lnTo>
                  <a:lnTo>
                    <a:pt x="294360" y="314096"/>
                  </a:lnTo>
                  <a:close/>
                </a:path>
                <a:path w="304800" h="351154">
                  <a:moveTo>
                    <a:pt x="296075" y="307149"/>
                  </a:moveTo>
                  <a:lnTo>
                    <a:pt x="295744" y="306476"/>
                  </a:lnTo>
                  <a:lnTo>
                    <a:pt x="295097" y="306209"/>
                  </a:lnTo>
                  <a:lnTo>
                    <a:pt x="294449" y="305955"/>
                  </a:lnTo>
                  <a:lnTo>
                    <a:pt x="293738" y="306222"/>
                  </a:lnTo>
                  <a:lnTo>
                    <a:pt x="293420" y="307035"/>
                  </a:lnTo>
                  <a:lnTo>
                    <a:pt x="293535" y="307301"/>
                  </a:lnTo>
                  <a:lnTo>
                    <a:pt x="293763" y="307390"/>
                  </a:lnTo>
                  <a:lnTo>
                    <a:pt x="293992" y="307505"/>
                  </a:lnTo>
                  <a:lnTo>
                    <a:pt x="294259" y="307378"/>
                  </a:lnTo>
                  <a:lnTo>
                    <a:pt x="294386" y="307047"/>
                  </a:lnTo>
                  <a:lnTo>
                    <a:pt x="294563" y="306984"/>
                  </a:lnTo>
                  <a:lnTo>
                    <a:pt x="294767" y="307060"/>
                  </a:lnTo>
                  <a:lnTo>
                    <a:pt x="294944" y="307136"/>
                  </a:lnTo>
                  <a:lnTo>
                    <a:pt x="295008" y="307403"/>
                  </a:lnTo>
                  <a:lnTo>
                    <a:pt x="294919" y="307644"/>
                  </a:lnTo>
                  <a:lnTo>
                    <a:pt x="295033" y="307898"/>
                  </a:lnTo>
                  <a:lnTo>
                    <a:pt x="295262" y="308000"/>
                  </a:lnTo>
                  <a:lnTo>
                    <a:pt x="295427" y="308025"/>
                  </a:lnTo>
                  <a:lnTo>
                    <a:pt x="295605" y="308025"/>
                  </a:lnTo>
                  <a:lnTo>
                    <a:pt x="295783" y="307911"/>
                  </a:lnTo>
                  <a:lnTo>
                    <a:pt x="295846" y="307733"/>
                  </a:lnTo>
                  <a:lnTo>
                    <a:pt x="296075" y="307149"/>
                  </a:lnTo>
                  <a:close/>
                </a:path>
                <a:path w="304800" h="351154">
                  <a:moveTo>
                    <a:pt x="296240" y="10350"/>
                  </a:moveTo>
                  <a:lnTo>
                    <a:pt x="296227" y="10071"/>
                  </a:lnTo>
                  <a:lnTo>
                    <a:pt x="296037" y="9906"/>
                  </a:lnTo>
                  <a:lnTo>
                    <a:pt x="295402" y="9296"/>
                  </a:lnTo>
                  <a:lnTo>
                    <a:pt x="294919" y="8813"/>
                  </a:lnTo>
                  <a:lnTo>
                    <a:pt x="294640" y="8813"/>
                  </a:lnTo>
                  <a:lnTo>
                    <a:pt x="294449" y="8978"/>
                  </a:lnTo>
                  <a:lnTo>
                    <a:pt x="294271" y="9156"/>
                  </a:lnTo>
                  <a:lnTo>
                    <a:pt x="294271" y="9448"/>
                  </a:lnTo>
                  <a:lnTo>
                    <a:pt x="295097" y="10274"/>
                  </a:lnTo>
                  <a:lnTo>
                    <a:pt x="295516" y="10655"/>
                  </a:lnTo>
                  <a:lnTo>
                    <a:pt x="295732" y="10693"/>
                  </a:lnTo>
                  <a:lnTo>
                    <a:pt x="295859" y="10693"/>
                  </a:lnTo>
                  <a:lnTo>
                    <a:pt x="296062" y="10541"/>
                  </a:lnTo>
                  <a:lnTo>
                    <a:pt x="296240" y="10350"/>
                  </a:lnTo>
                  <a:close/>
                </a:path>
                <a:path w="304800" h="351154">
                  <a:moveTo>
                    <a:pt x="296354" y="310908"/>
                  </a:moveTo>
                  <a:lnTo>
                    <a:pt x="296024" y="310235"/>
                  </a:lnTo>
                  <a:lnTo>
                    <a:pt x="295376" y="309968"/>
                  </a:lnTo>
                  <a:lnTo>
                    <a:pt x="294703" y="309727"/>
                  </a:lnTo>
                  <a:lnTo>
                    <a:pt x="294017" y="309981"/>
                  </a:lnTo>
                  <a:lnTo>
                    <a:pt x="293700" y="310794"/>
                  </a:lnTo>
                  <a:lnTo>
                    <a:pt x="293814" y="311061"/>
                  </a:lnTo>
                  <a:lnTo>
                    <a:pt x="294043" y="311150"/>
                  </a:lnTo>
                  <a:lnTo>
                    <a:pt x="294271" y="311264"/>
                  </a:lnTo>
                  <a:lnTo>
                    <a:pt x="294538" y="311137"/>
                  </a:lnTo>
                  <a:lnTo>
                    <a:pt x="294678" y="310807"/>
                  </a:lnTo>
                  <a:lnTo>
                    <a:pt x="294855" y="310743"/>
                  </a:lnTo>
                  <a:lnTo>
                    <a:pt x="295224" y="310896"/>
                  </a:lnTo>
                  <a:lnTo>
                    <a:pt x="295287" y="311162"/>
                  </a:lnTo>
                  <a:lnTo>
                    <a:pt x="295198" y="311404"/>
                  </a:lnTo>
                  <a:lnTo>
                    <a:pt x="295313" y="311658"/>
                  </a:lnTo>
                  <a:lnTo>
                    <a:pt x="295541" y="311759"/>
                  </a:lnTo>
                  <a:lnTo>
                    <a:pt x="295706" y="311785"/>
                  </a:lnTo>
                  <a:lnTo>
                    <a:pt x="295884" y="311785"/>
                  </a:lnTo>
                  <a:lnTo>
                    <a:pt x="296062" y="311670"/>
                  </a:lnTo>
                  <a:lnTo>
                    <a:pt x="296125" y="311492"/>
                  </a:lnTo>
                  <a:lnTo>
                    <a:pt x="296354" y="310908"/>
                  </a:lnTo>
                  <a:close/>
                </a:path>
                <a:path w="304800" h="351154">
                  <a:moveTo>
                    <a:pt x="298958" y="287350"/>
                  </a:moveTo>
                  <a:lnTo>
                    <a:pt x="298831" y="287147"/>
                  </a:lnTo>
                  <a:lnTo>
                    <a:pt x="298691" y="286931"/>
                  </a:lnTo>
                  <a:lnTo>
                    <a:pt x="298411" y="286880"/>
                  </a:lnTo>
                  <a:lnTo>
                    <a:pt x="298081" y="287083"/>
                  </a:lnTo>
                  <a:lnTo>
                    <a:pt x="297942" y="287045"/>
                  </a:lnTo>
                  <a:lnTo>
                    <a:pt x="297700" y="287185"/>
                  </a:lnTo>
                  <a:lnTo>
                    <a:pt x="297510" y="287350"/>
                  </a:lnTo>
                  <a:lnTo>
                    <a:pt x="297497" y="287642"/>
                  </a:lnTo>
                  <a:lnTo>
                    <a:pt x="297751" y="287921"/>
                  </a:lnTo>
                  <a:lnTo>
                    <a:pt x="297878" y="287997"/>
                  </a:lnTo>
                  <a:lnTo>
                    <a:pt x="298056" y="287997"/>
                  </a:lnTo>
                  <a:lnTo>
                    <a:pt x="298221" y="287997"/>
                  </a:lnTo>
                  <a:lnTo>
                    <a:pt x="298424" y="287934"/>
                  </a:lnTo>
                  <a:lnTo>
                    <a:pt x="298691" y="287769"/>
                  </a:lnTo>
                  <a:lnTo>
                    <a:pt x="298907" y="287629"/>
                  </a:lnTo>
                  <a:lnTo>
                    <a:pt x="298958" y="287350"/>
                  </a:lnTo>
                  <a:close/>
                </a:path>
                <a:path w="304800" h="351154">
                  <a:moveTo>
                    <a:pt x="299123" y="308025"/>
                  </a:moveTo>
                  <a:lnTo>
                    <a:pt x="296113" y="302387"/>
                  </a:lnTo>
                  <a:lnTo>
                    <a:pt x="296341" y="302387"/>
                  </a:lnTo>
                  <a:lnTo>
                    <a:pt x="293738" y="301358"/>
                  </a:lnTo>
                  <a:lnTo>
                    <a:pt x="293243" y="300926"/>
                  </a:lnTo>
                  <a:lnTo>
                    <a:pt x="286258" y="298170"/>
                  </a:lnTo>
                  <a:lnTo>
                    <a:pt x="282219" y="298729"/>
                  </a:lnTo>
                  <a:lnTo>
                    <a:pt x="282219" y="299681"/>
                  </a:lnTo>
                  <a:lnTo>
                    <a:pt x="281901" y="299796"/>
                  </a:lnTo>
                  <a:lnTo>
                    <a:pt x="282219" y="299681"/>
                  </a:lnTo>
                  <a:lnTo>
                    <a:pt x="282219" y="298729"/>
                  </a:lnTo>
                  <a:lnTo>
                    <a:pt x="281647" y="298805"/>
                  </a:lnTo>
                  <a:lnTo>
                    <a:pt x="279755" y="300520"/>
                  </a:lnTo>
                  <a:lnTo>
                    <a:pt x="279514" y="300596"/>
                  </a:lnTo>
                  <a:lnTo>
                    <a:pt x="278218" y="301777"/>
                  </a:lnTo>
                  <a:lnTo>
                    <a:pt x="278028" y="301637"/>
                  </a:lnTo>
                  <a:lnTo>
                    <a:pt x="277749" y="301739"/>
                  </a:lnTo>
                  <a:lnTo>
                    <a:pt x="277456" y="302272"/>
                  </a:lnTo>
                  <a:lnTo>
                    <a:pt x="277304" y="302590"/>
                  </a:lnTo>
                  <a:lnTo>
                    <a:pt x="277177" y="302920"/>
                  </a:lnTo>
                  <a:lnTo>
                    <a:pt x="277088" y="303161"/>
                  </a:lnTo>
                  <a:lnTo>
                    <a:pt x="276974" y="303403"/>
                  </a:lnTo>
                  <a:lnTo>
                    <a:pt x="276504" y="304609"/>
                  </a:lnTo>
                  <a:lnTo>
                    <a:pt x="276415" y="304850"/>
                  </a:lnTo>
                  <a:lnTo>
                    <a:pt x="276504" y="305054"/>
                  </a:lnTo>
                  <a:lnTo>
                    <a:pt x="274777" y="309435"/>
                  </a:lnTo>
                  <a:lnTo>
                    <a:pt x="274726" y="309575"/>
                  </a:lnTo>
                  <a:lnTo>
                    <a:pt x="277787" y="315328"/>
                  </a:lnTo>
                  <a:lnTo>
                    <a:pt x="285000" y="318185"/>
                  </a:lnTo>
                  <a:lnTo>
                    <a:pt x="286575" y="318465"/>
                  </a:lnTo>
                  <a:lnTo>
                    <a:pt x="288201" y="318465"/>
                  </a:lnTo>
                  <a:lnTo>
                    <a:pt x="278587" y="314667"/>
                  </a:lnTo>
                  <a:lnTo>
                    <a:pt x="275818" y="309575"/>
                  </a:lnTo>
                  <a:lnTo>
                    <a:pt x="275742" y="309435"/>
                  </a:lnTo>
                  <a:lnTo>
                    <a:pt x="278193" y="303263"/>
                  </a:lnTo>
                  <a:lnTo>
                    <a:pt x="278422" y="302933"/>
                  </a:lnTo>
                  <a:lnTo>
                    <a:pt x="279120" y="302298"/>
                  </a:lnTo>
                  <a:lnTo>
                    <a:pt x="279298" y="302145"/>
                  </a:lnTo>
                  <a:lnTo>
                    <a:pt x="279488" y="301967"/>
                  </a:lnTo>
                  <a:lnTo>
                    <a:pt x="280200" y="301332"/>
                  </a:lnTo>
                  <a:lnTo>
                    <a:pt x="283171" y="300316"/>
                  </a:lnTo>
                  <a:lnTo>
                    <a:pt x="282829" y="300316"/>
                  </a:lnTo>
                  <a:lnTo>
                    <a:pt x="284594" y="300037"/>
                  </a:lnTo>
                  <a:lnTo>
                    <a:pt x="287172" y="300037"/>
                  </a:lnTo>
                  <a:lnTo>
                    <a:pt x="297370" y="310070"/>
                  </a:lnTo>
                  <a:lnTo>
                    <a:pt x="294779" y="316865"/>
                  </a:lnTo>
                  <a:lnTo>
                    <a:pt x="290042" y="318465"/>
                  </a:lnTo>
                  <a:lnTo>
                    <a:pt x="292176" y="318465"/>
                  </a:lnTo>
                  <a:lnTo>
                    <a:pt x="294716" y="317030"/>
                  </a:lnTo>
                  <a:lnTo>
                    <a:pt x="295833" y="316395"/>
                  </a:lnTo>
                  <a:lnTo>
                    <a:pt x="297103" y="313131"/>
                  </a:lnTo>
                  <a:lnTo>
                    <a:pt x="297332" y="313016"/>
                  </a:lnTo>
                  <a:lnTo>
                    <a:pt x="297967" y="311365"/>
                  </a:lnTo>
                  <a:lnTo>
                    <a:pt x="298056" y="311175"/>
                  </a:lnTo>
                  <a:lnTo>
                    <a:pt x="298196" y="310845"/>
                  </a:lnTo>
                  <a:lnTo>
                    <a:pt x="298246" y="310680"/>
                  </a:lnTo>
                  <a:lnTo>
                    <a:pt x="298335" y="310451"/>
                  </a:lnTo>
                  <a:lnTo>
                    <a:pt x="298450" y="309918"/>
                  </a:lnTo>
                  <a:lnTo>
                    <a:pt x="299059" y="308165"/>
                  </a:lnTo>
                  <a:lnTo>
                    <a:pt x="299123" y="308025"/>
                  </a:lnTo>
                  <a:close/>
                </a:path>
                <a:path w="304800" h="351154">
                  <a:moveTo>
                    <a:pt x="301142" y="285203"/>
                  </a:moveTo>
                  <a:lnTo>
                    <a:pt x="301028" y="284949"/>
                  </a:lnTo>
                  <a:lnTo>
                    <a:pt x="300570" y="284746"/>
                  </a:lnTo>
                  <a:lnTo>
                    <a:pt x="300304" y="284873"/>
                  </a:lnTo>
                  <a:lnTo>
                    <a:pt x="300177" y="285191"/>
                  </a:lnTo>
                  <a:lnTo>
                    <a:pt x="299935" y="285470"/>
                  </a:lnTo>
                  <a:lnTo>
                    <a:pt x="299631" y="285673"/>
                  </a:lnTo>
                  <a:lnTo>
                    <a:pt x="299415" y="285813"/>
                  </a:lnTo>
                  <a:lnTo>
                    <a:pt x="299351" y="286092"/>
                  </a:lnTo>
                  <a:lnTo>
                    <a:pt x="299491" y="286296"/>
                  </a:lnTo>
                  <a:lnTo>
                    <a:pt x="299580" y="286435"/>
                  </a:lnTo>
                  <a:lnTo>
                    <a:pt x="299720" y="286512"/>
                  </a:lnTo>
                  <a:lnTo>
                    <a:pt x="299872" y="286512"/>
                  </a:lnTo>
                  <a:lnTo>
                    <a:pt x="300113" y="286435"/>
                  </a:lnTo>
                  <a:lnTo>
                    <a:pt x="300469" y="286207"/>
                  </a:lnTo>
                  <a:lnTo>
                    <a:pt x="300913" y="285788"/>
                  </a:lnTo>
                  <a:lnTo>
                    <a:pt x="301142" y="285203"/>
                  </a:lnTo>
                  <a:close/>
                </a:path>
                <a:path w="304800" h="351154">
                  <a:moveTo>
                    <a:pt x="302310" y="324688"/>
                  </a:moveTo>
                  <a:lnTo>
                    <a:pt x="302247" y="324396"/>
                  </a:lnTo>
                  <a:lnTo>
                    <a:pt x="301840" y="324154"/>
                  </a:lnTo>
                  <a:lnTo>
                    <a:pt x="301713" y="323938"/>
                  </a:lnTo>
                  <a:lnTo>
                    <a:pt x="301764" y="323710"/>
                  </a:lnTo>
                  <a:lnTo>
                    <a:pt x="301650" y="323494"/>
                  </a:lnTo>
                  <a:lnTo>
                    <a:pt x="301434" y="323405"/>
                  </a:lnTo>
                  <a:lnTo>
                    <a:pt x="301205" y="323329"/>
                  </a:lnTo>
                  <a:lnTo>
                    <a:pt x="300939" y="323430"/>
                  </a:lnTo>
                  <a:lnTo>
                    <a:pt x="300647" y="324167"/>
                  </a:lnTo>
                  <a:lnTo>
                    <a:pt x="301066" y="324726"/>
                  </a:lnTo>
                  <a:lnTo>
                    <a:pt x="301625" y="325081"/>
                  </a:lnTo>
                  <a:lnTo>
                    <a:pt x="301790" y="325107"/>
                  </a:lnTo>
                  <a:lnTo>
                    <a:pt x="301942" y="325107"/>
                  </a:lnTo>
                  <a:lnTo>
                    <a:pt x="302082" y="325031"/>
                  </a:lnTo>
                  <a:lnTo>
                    <a:pt x="302171" y="324891"/>
                  </a:lnTo>
                  <a:lnTo>
                    <a:pt x="302310" y="324688"/>
                  </a:lnTo>
                  <a:close/>
                </a:path>
                <a:path w="304800" h="351154">
                  <a:moveTo>
                    <a:pt x="304787" y="326085"/>
                  </a:moveTo>
                  <a:lnTo>
                    <a:pt x="304673" y="325818"/>
                  </a:lnTo>
                  <a:lnTo>
                    <a:pt x="304266" y="325640"/>
                  </a:lnTo>
                  <a:lnTo>
                    <a:pt x="304063" y="325691"/>
                  </a:lnTo>
                  <a:lnTo>
                    <a:pt x="303885" y="325818"/>
                  </a:lnTo>
                  <a:lnTo>
                    <a:pt x="303682" y="325716"/>
                  </a:lnTo>
                  <a:lnTo>
                    <a:pt x="303466" y="325589"/>
                  </a:lnTo>
                  <a:lnTo>
                    <a:pt x="303187" y="325653"/>
                  </a:lnTo>
                  <a:lnTo>
                    <a:pt x="303060" y="325869"/>
                  </a:lnTo>
                  <a:lnTo>
                    <a:pt x="302920" y="326085"/>
                  </a:lnTo>
                  <a:lnTo>
                    <a:pt x="302983" y="326351"/>
                  </a:lnTo>
                  <a:lnTo>
                    <a:pt x="303199" y="326491"/>
                  </a:lnTo>
                  <a:lnTo>
                    <a:pt x="303466" y="326656"/>
                  </a:lnTo>
                  <a:lnTo>
                    <a:pt x="303745" y="326745"/>
                  </a:lnTo>
                  <a:lnTo>
                    <a:pt x="303987" y="326745"/>
                  </a:lnTo>
                  <a:lnTo>
                    <a:pt x="304253" y="326707"/>
                  </a:lnTo>
                  <a:lnTo>
                    <a:pt x="304457" y="326644"/>
                  </a:lnTo>
                  <a:lnTo>
                    <a:pt x="304609" y="326504"/>
                  </a:lnTo>
                  <a:lnTo>
                    <a:pt x="304685" y="326313"/>
                  </a:lnTo>
                  <a:lnTo>
                    <a:pt x="304787" y="326085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3922" y="5318709"/>
              <a:ext cx="308610" cy="398780"/>
            </a:xfrm>
            <a:custGeom>
              <a:avLst/>
              <a:gdLst/>
              <a:ahLst/>
              <a:cxnLst/>
              <a:rect l="l" t="t" r="r" b="b"/>
              <a:pathLst>
                <a:path w="308609" h="398779">
                  <a:moveTo>
                    <a:pt x="9702" y="237909"/>
                  </a:moveTo>
                  <a:lnTo>
                    <a:pt x="4914" y="232473"/>
                  </a:lnTo>
                  <a:lnTo>
                    <a:pt x="2057" y="226123"/>
                  </a:lnTo>
                  <a:lnTo>
                    <a:pt x="927" y="213525"/>
                  </a:lnTo>
                  <a:lnTo>
                    <a:pt x="2654" y="207314"/>
                  </a:lnTo>
                  <a:lnTo>
                    <a:pt x="6502" y="202133"/>
                  </a:lnTo>
                  <a:lnTo>
                    <a:pt x="6464" y="201853"/>
                  </a:lnTo>
                  <a:lnTo>
                    <a:pt x="6070" y="201549"/>
                  </a:lnTo>
                  <a:lnTo>
                    <a:pt x="5778" y="201599"/>
                  </a:lnTo>
                  <a:lnTo>
                    <a:pt x="1790" y="206946"/>
                  </a:lnTo>
                  <a:lnTo>
                    <a:pt x="0" y="213372"/>
                  </a:lnTo>
                  <a:lnTo>
                    <a:pt x="1168" y="226390"/>
                  </a:lnTo>
                  <a:lnTo>
                    <a:pt x="4102" y="232930"/>
                  </a:lnTo>
                  <a:lnTo>
                    <a:pt x="8851" y="238328"/>
                  </a:lnTo>
                  <a:lnTo>
                    <a:pt x="9067" y="238480"/>
                  </a:lnTo>
                  <a:lnTo>
                    <a:pt x="9194" y="238480"/>
                  </a:lnTo>
                  <a:lnTo>
                    <a:pt x="9677" y="238201"/>
                  </a:lnTo>
                  <a:lnTo>
                    <a:pt x="9702" y="237909"/>
                  </a:lnTo>
                  <a:close/>
                </a:path>
                <a:path w="308609" h="398779">
                  <a:moveTo>
                    <a:pt x="11099" y="218414"/>
                  </a:moveTo>
                  <a:lnTo>
                    <a:pt x="10985" y="218147"/>
                  </a:lnTo>
                  <a:lnTo>
                    <a:pt x="10744" y="218059"/>
                  </a:lnTo>
                  <a:lnTo>
                    <a:pt x="10528" y="217970"/>
                  </a:lnTo>
                  <a:lnTo>
                    <a:pt x="10248" y="218084"/>
                  </a:lnTo>
                  <a:lnTo>
                    <a:pt x="10160" y="218313"/>
                  </a:lnTo>
                  <a:lnTo>
                    <a:pt x="10045" y="218452"/>
                  </a:lnTo>
                  <a:lnTo>
                    <a:pt x="9906" y="218516"/>
                  </a:lnTo>
                  <a:lnTo>
                    <a:pt x="9753" y="218503"/>
                  </a:lnTo>
                  <a:lnTo>
                    <a:pt x="9626" y="218440"/>
                  </a:lnTo>
                  <a:lnTo>
                    <a:pt x="9512" y="218287"/>
                  </a:lnTo>
                  <a:lnTo>
                    <a:pt x="9512" y="218084"/>
                  </a:lnTo>
                  <a:lnTo>
                    <a:pt x="9613" y="217855"/>
                  </a:lnTo>
                  <a:lnTo>
                    <a:pt x="9512" y="217589"/>
                  </a:lnTo>
                  <a:lnTo>
                    <a:pt x="9283" y="217487"/>
                  </a:lnTo>
                  <a:lnTo>
                    <a:pt x="9067" y="217385"/>
                  </a:lnTo>
                  <a:lnTo>
                    <a:pt x="8788" y="217474"/>
                  </a:lnTo>
                  <a:lnTo>
                    <a:pt x="8686" y="217703"/>
                  </a:lnTo>
                  <a:lnTo>
                    <a:pt x="8597" y="217919"/>
                  </a:lnTo>
                  <a:lnTo>
                    <a:pt x="8572" y="218198"/>
                  </a:lnTo>
                  <a:lnTo>
                    <a:pt x="8585" y="218351"/>
                  </a:lnTo>
                  <a:lnTo>
                    <a:pt x="9855" y="219417"/>
                  </a:lnTo>
                  <a:lnTo>
                    <a:pt x="10160" y="219392"/>
                  </a:lnTo>
                  <a:lnTo>
                    <a:pt x="10998" y="218643"/>
                  </a:lnTo>
                  <a:lnTo>
                    <a:pt x="11099" y="218414"/>
                  </a:lnTo>
                  <a:close/>
                </a:path>
                <a:path w="308609" h="398779">
                  <a:moveTo>
                    <a:pt x="11341" y="222110"/>
                  </a:moveTo>
                  <a:lnTo>
                    <a:pt x="11176" y="221894"/>
                  </a:lnTo>
                  <a:lnTo>
                    <a:pt x="10934" y="221830"/>
                  </a:lnTo>
                  <a:lnTo>
                    <a:pt x="10680" y="221780"/>
                  </a:lnTo>
                  <a:lnTo>
                    <a:pt x="10426" y="221945"/>
                  </a:lnTo>
                  <a:lnTo>
                    <a:pt x="10261" y="222250"/>
                  </a:lnTo>
                  <a:lnTo>
                    <a:pt x="10109" y="222300"/>
                  </a:lnTo>
                  <a:lnTo>
                    <a:pt x="9931" y="222211"/>
                  </a:lnTo>
                  <a:lnTo>
                    <a:pt x="9779" y="222034"/>
                  </a:lnTo>
                  <a:lnTo>
                    <a:pt x="9791" y="221818"/>
                  </a:lnTo>
                  <a:lnTo>
                    <a:pt x="9880" y="221589"/>
                  </a:lnTo>
                  <a:lnTo>
                    <a:pt x="9766" y="221322"/>
                  </a:lnTo>
                  <a:lnTo>
                    <a:pt x="9537" y="221234"/>
                  </a:lnTo>
                  <a:lnTo>
                    <a:pt x="9309" y="221157"/>
                  </a:lnTo>
                  <a:lnTo>
                    <a:pt x="9029" y="221259"/>
                  </a:lnTo>
                  <a:lnTo>
                    <a:pt x="8940" y="221488"/>
                  </a:lnTo>
                  <a:lnTo>
                    <a:pt x="8890" y="221640"/>
                  </a:lnTo>
                  <a:lnTo>
                    <a:pt x="8851" y="222046"/>
                  </a:lnTo>
                  <a:lnTo>
                    <a:pt x="8877" y="222186"/>
                  </a:lnTo>
                  <a:lnTo>
                    <a:pt x="8928" y="222326"/>
                  </a:lnTo>
                  <a:lnTo>
                    <a:pt x="9055" y="222592"/>
                  </a:lnTo>
                  <a:lnTo>
                    <a:pt x="9105" y="222719"/>
                  </a:lnTo>
                  <a:lnTo>
                    <a:pt x="9423" y="222986"/>
                  </a:lnTo>
                  <a:lnTo>
                    <a:pt x="9652" y="223088"/>
                  </a:lnTo>
                  <a:lnTo>
                    <a:pt x="9804" y="223151"/>
                  </a:lnTo>
                  <a:lnTo>
                    <a:pt x="9969" y="223189"/>
                  </a:lnTo>
                  <a:lnTo>
                    <a:pt x="10121" y="223189"/>
                  </a:lnTo>
                  <a:lnTo>
                    <a:pt x="10261" y="223189"/>
                  </a:lnTo>
                  <a:lnTo>
                    <a:pt x="11239" y="222504"/>
                  </a:lnTo>
                  <a:lnTo>
                    <a:pt x="11341" y="222110"/>
                  </a:lnTo>
                  <a:close/>
                </a:path>
                <a:path w="308609" h="398779">
                  <a:moveTo>
                    <a:pt x="12966" y="215252"/>
                  </a:moveTo>
                  <a:lnTo>
                    <a:pt x="12827" y="215036"/>
                  </a:lnTo>
                  <a:lnTo>
                    <a:pt x="12369" y="214858"/>
                  </a:lnTo>
                  <a:lnTo>
                    <a:pt x="12077" y="215011"/>
                  </a:lnTo>
                  <a:lnTo>
                    <a:pt x="11988" y="215239"/>
                  </a:lnTo>
                  <a:lnTo>
                    <a:pt x="11861" y="215341"/>
                  </a:lnTo>
                  <a:lnTo>
                    <a:pt x="11722" y="215366"/>
                  </a:lnTo>
                  <a:lnTo>
                    <a:pt x="11544" y="215315"/>
                  </a:lnTo>
                  <a:lnTo>
                    <a:pt x="11417" y="215188"/>
                  </a:lnTo>
                  <a:lnTo>
                    <a:pt x="11379" y="214934"/>
                  </a:lnTo>
                  <a:lnTo>
                    <a:pt x="11493" y="214718"/>
                  </a:lnTo>
                  <a:lnTo>
                    <a:pt x="11404" y="214439"/>
                  </a:lnTo>
                  <a:lnTo>
                    <a:pt x="11176" y="214325"/>
                  </a:lnTo>
                  <a:lnTo>
                    <a:pt x="10947" y="214236"/>
                  </a:lnTo>
                  <a:lnTo>
                    <a:pt x="10680" y="214299"/>
                  </a:lnTo>
                  <a:lnTo>
                    <a:pt x="10502" y="214655"/>
                  </a:lnTo>
                  <a:lnTo>
                    <a:pt x="10439" y="215036"/>
                  </a:lnTo>
                  <a:lnTo>
                    <a:pt x="10452" y="215176"/>
                  </a:lnTo>
                  <a:lnTo>
                    <a:pt x="10502" y="215341"/>
                  </a:lnTo>
                  <a:lnTo>
                    <a:pt x="10541" y="215493"/>
                  </a:lnTo>
                  <a:lnTo>
                    <a:pt x="11722" y="216268"/>
                  </a:lnTo>
                  <a:lnTo>
                    <a:pt x="12039" y="216242"/>
                  </a:lnTo>
                  <a:lnTo>
                    <a:pt x="12877" y="215493"/>
                  </a:lnTo>
                  <a:lnTo>
                    <a:pt x="12966" y="215252"/>
                  </a:lnTo>
                  <a:close/>
                </a:path>
                <a:path w="308609" h="398779">
                  <a:moveTo>
                    <a:pt x="13716" y="225513"/>
                  </a:moveTo>
                  <a:lnTo>
                    <a:pt x="13589" y="225285"/>
                  </a:lnTo>
                  <a:lnTo>
                    <a:pt x="13106" y="225107"/>
                  </a:lnTo>
                  <a:lnTo>
                    <a:pt x="12839" y="225259"/>
                  </a:lnTo>
                  <a:lnTo>
                    <a:pt x="12738" y="225501"/>
                  </a:lnTo>
                  <a:lnTo>
                    <a:pt x="12560" y="225602"/>
                  </a:lnTo>
                  <a:lnTo>
                    <a:pt x="12433" y="225615"/>
                  </a:lnTo>
                  <a:lnTo>
                    <a:pt x="12268" y="225539"/>
                  </a:lnTo>
                  <a:lnTo>
                    <a:pt x="12141" y="225386"/>
                  </a:lnTo>
                  <a:lnTo>
                    <a:pt x="12141" y="225183"/>
                  </a:lnTo>
                  <a:lnTo>
                    <a:pt x="12242" y="224955"/>
                  </a:lnTo>
                  <a:lnTo>
                    <a:pt x="12141" y="224688"/>
                  </a:lnTo>
                  <a:lnTo>
                    <a:pt x="11912" y="224586"/>
                  </a:lnTo>
                  <a:lnTo>
                    <a:pt x="11696" y="224497"/>
                  </a:lnTo>
                  <a:lnTo>
                    <a:pt x="11417" y="224574"/>
                  </a:lnTo>
                  <a:lnTo>
                    <a:pt x="11252" y="224929"/>
                  </a:lnTo>
                  <a:lnTo>
                    <a:pt x="11214" y="225132"/>
                  </a:lnTo>
                  <a:lnTo>
                    <a:pt x="11201" y="225285"/>
                  </a:lnTo>
                  <a:lnTo>
                    <a:pt x="11214" y="225437"/>
                  </a:lnTo>
                  <a:lnTo>
                    <a:pt x="12357" y="226517"/>
                  </a:lnTo>
                  <a:lnTo>
                    <a:pt x="12484" y="226517"/>
                  </a:lnTo>
                  <a:lnTo>
                    <a:pt x="12649" y="226517"/>
                  </a:lnTo>
                  <a:lnTo>
                    <a:pt x="12788" y="226491"/>
                  </a:lnTo>
                  <a:lnTo>
                    <a:pt x="12928" y="226453"/>
                  </a:lnTo>
                  <a:lnTo>
                    <a:pt x="13055" y="226377"/>
                  </a:lnTo>
                  <a:lnTo>
                    <a:pt x="13195" y="226301"/>
                  </a:lnTo>
                  <a:lnTo>
                    <a:pt x="13398" y="226123"/>
                  </a:lnTo>
                  <a:lnTo>
                    <a:pt x="13576" y="225894"/>
                  </a:lnTo>
                  <a:lnTo>
                    <a:pt x="13716" y="225513"/>
                  </a:lnTo>
                  <a:close/>
                </a:path>
                <a:path w="308609" h="398779">
                  <a:moveTo>
                    <a:pt x="14097" y="220421"/>
                  </a:moveTo>
                  <a:lnTo>
                    <a:pt x="13957" y="220192"/>
                  </a:lnTo>
                  <a:lnTo>
                    <a:pt x="13500" y="220014"/>
                  </a:lnTo>
                  <a:lnTo>
                    <a:pt x="13208" y="220167"/>
                  </a:lnTo>
                  <a:lnTo>
                    <a:pt x="13081" y="220433"/>
                  </a:lnTo>
                  <a:lnTo>
                    <a:pt x="12954" y="220510"/>
                  </a:lnTo>
                  <a:lnTo>
                    <a:pt x="12801" y="220510"/>
                  </a:lnTo>
                  <a:lnTo>
                    <a:pt x="12649" y="220459"/>
                  </a:lnTo>
                  <a:lnTo>
                    <a:pt x="12509" y="220294"/>
                  </a:lnTo>
                  <a:lnTo>
                    <a:pt x="12496" y="220116"/>
                  </a:lnTo>
                  <a:lnTo>
                    <a:pt x="12623" y="219900"/>
                  </a:lnTo>
                  <a:lnTo>
                    <a:pt x="12534" y="219621"/>
                  </a:lnTo>
                  <a:lnTo>
                    <a:pt x="12319" y="219506"/>
                  </a:lnTo>
                  <a:lnTo>
                    <a:pt x="12103" y="219379"/>
                  </a:lnTo>
                  <a:lnTo>
                    <a:pt x="11823" y="219456"/>
                  </a:lnTo>
                  <a:lnTo>
                    <a:pt x="11709" y="219684"/>
                  </a:lnTo>
                  <a:lnTo>
                    <a:pt x="11607" y="219913"/>
                  </a:lnTo>
                  <a:lnTo>
                    <a:pt x="11595" y="220052"/>
                  </a:lnTo>
                  <a:lnTo>
                    <a:pt x="11569" y="220192"/>
                  </a:lnTo>
                  <a:lnTo>
                    <a:pt x="12852" y="221424"/>
                  </a:lnTo>
                  <a:lnTo>
                    <a:pt x="13169" y="221399"/>
                  </a:lnTo>
                  <a:lnTo>
                    <a:pt x="14008" y="220662"/>
                  </a:lnTo>
                  <a:lnTo>
                    <a:pt x="14097" y="220421"/>
                  </a:lnTo>
                  <a:close/>
                </a:path>
                <a:path w="308609" h="398779">
                  <a:moveTo>
                    <a:pt x="15341" y="217322"/>
                  </a:moveTo>
                  <a:lnTo>
                    <a:pt x="15201" y="217106"/>
                  </a:lnTo>
                  <a:lnTo>
                    <a:pt x="14973" y="217017"/>
                  </a:lnTo>
                  <a:lnTo>
                    <a:pt x="14744" y="216916"/>
                  </a:lnTo>
                  <a:lnTo>
                    <a:pt x="14452" y="217081"/>
                  </a:lnTo>
                  <a:lnTo>
                    <a:pt x="14351" y="217309"/>
                  </a:lnTo>
                  <a:lnTo>
                    <a:pt x="14198" y="217424"/>
                  </a:lnTo>
                  <a:lnTo>
                    <a:pt x="14046" y="217424"/>
                  </a:lnTo>
                  <a:lnTo>
                    <a:pt x="13893" y="217373"/>
                  </a:lnTo>
                  <a:lnTo>
                    <a:pt x="13754" y="217208"/>
                  </a:lnTo>
                  <a:lnTo>
                    <a:pt x="13754" y="217004"/>
                  </a:lnTo>
                  <a:lnTo>
                    <a:pt x="13868" y="216789"/>
                  </a:lnTo>
                  <a:lnTo>
                    <a:pt x="13779" y="216509"/>
                  </a:lnTo>
                  <a:lnTo>
                    <a:pt x="13550" y="216395"/>
                  </a:lnTo>
                  <a:lnTo>
                    <a:pt x="13335" y="216293"/>
                  </a:lnTo>
                  <a:lnTo>
                    <a:pt x="13055" y="216369"/>
                  </a:lnTo>
                  <a:lnTo>
                    <a:pt x="12941" y="216598"/>
                  </a:lnTo>
                  <a:lnTo>
                    <a:pt x="12852" y="216827"/>
                  </a:lnTo>
                  <a:lnTo>
                    <a:pt x="12839" y="216966"/>
                  </a:lnTo>
                  <a:lnTo>
                    <a:pt x="12814" y="217119"/>
                  </a:lnTo>
                  <a:lnTo>
                    <a:pt x="14097" y="218338"/>
                  </a:lnTo>
                  <a:lnTo>
                    <a:pt x="14414" y="218313"/>
                  </a:lnTo>
                  <a:lnTo>
                    <a:pt x="15252" y="217563"/>
                  </a:lnTo>
                  <a:lnTo>
                    <a:pt x="15341" y="217322"/>
                  </a:lnTo>
                  <a:close/>
                </a:path>
                <a:path w="308609" h="398779">
                  <a:moveTo>
                    <a:pt x="15811" y="223659"/>
                  </a:moveTo>
                  <a:lnTo>
                    <a:pt x="15671" y="223443"/>
                  </a:lnTo>
                  <a:lnTo>
                    <a:pt x="15189" y="223227"/>
                  </a:lnTo>
                  <a:lnTo>
                    <a:pt x="14922" y="223405"/>
                  </a:lnTo>
                  <a:lnTo>
                    <a:pt x="14820" y="223634"/>
                  </a:lnTo>
                  <a:lnTo>
                    <a:pt x="14617" y="223735"/>
                  </a:lnTo>
                  <a:lnTo>
                    <a:pt x="14465" y="223723"/>
                  </a:lnTo>
                  <a:lnTo>
                    <a:pt x="14338" y="223659"/>
                  </a:lnTo>
                  <a:lnTo>
                    <a:pt x="14224" y="223520"/>
                  </a:lnTo>
                  <a:lnTo>
                    <a:pt x="14224" y="223304"/>
                  </a:lnTo>
                  <a:lnTo>
                    <a:pt x="14325" y="223088"/>
                  </a:lnTo>
                  <a:lnTo>
                    <a:pt x="14224" y="222808"/>
                  </a:lnTo>
                  <a:lnTo>
                    <a:pt x="13995" y="222707"/>
                  </a:lnTo>
                  <a:lnTo>
                    <a:pt x="13766" y="222618"/>
                  </a:lnTo>
                  <a:lnTo>
                    <a:pt x="13500" y="222707"/>
                  </a:lnTo>
                  <a:lnTo>
                    <a:pt x="13347" y="223062"/>
                  </a:lnTo>
                  <a:lnTo>
                    <a:pt x="13296" y="223266"/>
                  </a:lnTo>
                  <a:lnTo>
                    <a:pt x="13284" y="223418"/>
                  </a:lnTo>
                  <a:lnTo>
                    <a:pt x="13296" y="223570"/>
                  </a:lnTo>
                  <a:lnTo>
                    <a:pt x="14439" y="224650"/>
                  </a:lnTo>
                  <a:lnTo>
                    <a:pt x="14566" y="224650"/>
                  </a:lnTo>
                  <a:lnTo>
                    <a:pt x="15709" y="223888"/>
                  </a:lnTo>
                  <a:lnTo>
                    <a:pt x="15811" y="223659"/>
                  </a:lnTo>
                  <a:close/>
                </a:path>
                <a:path w="308609" h="398779">
                  <a:moveTo>
                    <a:pt x="16471" y="213448"/>
                  </a:moveTo>
                  <a:lnTo>
                    <a:pt x="16319" y="213207"/>
                  </a:lnTo>
                  <a:lnTo>
                    <a:pt x="16065" y="213156"/>
                  </a:lnTo>
                  <a:lnTo>
                    <a:pt x="15824" y="213093"/>
                  </a:lnTo>
                  <a:lnTo>
                    <a:pt x="15595" y="213258"/>
                  </a:lnTo>
                  <a:lnTo>
                    <a:pt x="15544" y="213499"/>
                  </a:lnTo>
                  <a:lnTo>
                    <a:pt x="15379" y="213626"/>
                  </a:lnTo>
                  <a:lnTo>
                    <a:pt x="15252" y="213639"/>
                  </a:lnTo>
                  <a:lnTo>
                    <a:pt x="15011" y="213563"/>
                  </a:lnTo>
                  <a:lnTo>
                    <a:pt x="14909" y="213194"/>
                  </a:lnTo>
                  <a:lnTo>
                    <a:pt x="14998" y="212953"/>
                  </a:lnTo>
                  <a:lnTo>
                    <a:pt x="14884" y="212686"/>
                  </a:lnTo>
                  <a:lnTo>
                    <a:pt x="14655" y="212598"/>
                  </a:lnTo>
                  <a:lnTo>
                    <a:pt x="14427" y="212521"/>
                  </a:lnTo>
                  <a:lnTo>
                    <a:pt x="14160" y="212623"/>
                  </a:lnTo>
                  <a:lnTo>
                    <a:pt x="14071" y="212852"/>
                  </a:lnTo>
                  <a:lnTo>
                    <a:pt x="14008" y="213004"/>
                  </a:lnTo>
                  <a:lnTo>
                    <a:pt x="13970" y="213410"/>
                  </a:lnTo>
                  <a:lnTo>
                    <a:pt x="13995" y="213575"/>
                  </a:lnTo>
                  <a:lnTo>
                    <a:pt x="14185" y="213982"/>
                  </a:lnTo>
                  <a:lnTo>
                    <a:pt x="14338" y="214185"/>
                  </a:lnTo>
                  <a:lnTo>
                    <a:pt x="14528" y="214337"/>
                  </a:lnTo>
                  <a:lnTo>
                    <a:pt x="14757" y="214452"/>
                  </a:lnTo>
                  <a:lnTo>
                    <a:pt x="14909" y="214515"/>
                  </a:lnTo>
                  <a:lnTo>
                    <a:pt x="15074" y="214553"/>
                  </a:lnTo>
                  <a:lnTo>
                    <a:pt x="15252" y="214553"/>
                  </a:lnTo>
                  <a:lnTo>
                    <a:pt x="15430" y="214553"/>
                  </a:lnTo>
                  <a:lnTo>
                    <a:pt x="16421" y="213690"/>
                  </a:lnTo>
                  <a:lnTo>
                    <a:pt x="16471" y="213448"/>
                  </a:lnTo>
                  <a:close/>
                </a:path>
                <a:path w="308609" h="398779">
                  <a:moveTo>
                    <a:pt x="17526" y="227545"/>
                  </a:moveTo>
                  <a:lnTo>
                    <a:pt x="17399" y="227317"/>
                  </a:lnTo>
                  <a:lnTo>
                    <a:pt x="16929" y="227139"/>
                  </a:lnTo>
                  <a:lnTo>
                    <a:pt x="16649" y="227291"/>
                  </a:lnTo>
                  <a:lnTo>
                    <a:pt x="16548" y="227533"/>
                  </a:lnTo>
                  <a:lnTo>
                    <a:pt x="16370" y="227634"/>
                  </a:lnTo>
                  <a:lnTo>
                    <a:pt x="16243" y="227647"/>
                  </a:lnTo>
                  <a:lnTo>
                    <a:pt x="16090" y="227584"/>
                  </a:lnTo>
                  <a:lnTo>
                    <a:pt x="15951" y="227418"/>
                  </a:lnTo>
                  <a:lnTo>
                    <a:pt x="15951" y="227215"/>
                  </a:lnTo>
                  <a:lnTo>
                    <a:pt x="16052" y="226987"/>
                  </a:lnTo>
                  <a:lnTo>
                    <a:pt x="15951" y="226720"/>
                  </a:lnTo>
                  <a:lnTo>
                    <a:pt x="15722" y="226618"/>
                  </a:lnTo>
                  <a:lnTo>
                    <a:pt x="15506" y="226529"/>
                  </a:lnTo>
                  <a:lnTo>
                    <a:pt x="15227" y="226606"/>
                  </a:lnTo>
                  <a:lnTo>
                    <a:pt x="15062" y="226961"/>
                  </a:lnTo>
                  <a:lnTo>
                    <a:pt x="15024" y="227190"/>
                  </a:lnTo>
                  <a:lnTo>
                    <a:pt x="15011" y="227342"/>
                  </a:lnTo>
                  <a:lnTo>
                    <a:pt x="15024" y="227482"/>
                  </a:lnTo>
                  <a:lnTo>
                    <a:pt x="16167" y="228549"/>
                  </a:lnTo>
                  <a:lnTo>
                    <a:pt x="16294" y="228549"/>
                  </a:lnTo>
                  <a:lnTo>
                    <a:pt x="16598" y="228523"/>
                  </a:lnTo>
                  <a:lnTo>
                    <a:pt x="16738" y="228485"/>
                  </a:lnTo>
                  <a:lnTo>
                    <a:pt x="16865" y="228409"/>
                  </a:lnTo>
                  <a:lnTo>
                    <a:pt x="17005" y="228333"/>
                  </a:lnTo>
                  <a:lnTo>
                    <a:pt x="17208" y="228155"/>
                  </a:lnTo>
                  <a:lnTo>
                    <a:pt x="17386" y="227926"/>
                  </a:lnTo>
                  <a:lnTo>
                    <a:pt x="17437" y="227774"/>
                  </a:lnTo>
                  <a:lnTo>
                    <a:pt x="17526" y="227545"/>
                  </a:lnTo>
                  <a:close/>
                </a:path>
                <a:path w="308609" h="398779">
                  <a:moveTo>
                    <a:pt x="17589" y="219290"/>
                  </a:moveTo>
                  <a:lnTo>
                    <a:pt x="17449" y="219075"/>
                  </a:lnTo>
                  <a:lnTo>
                    <a:pt x="16979" y="218871"/>
                  </a:lnTo>
                  <a:lnTo>
                    <a:pt x="16687" y="219036"/>
                  </a:lnTo>
                  <a:lnTo>
                    <a:pt x="16471" y="219367"/>
                  </a:lnTo>
                  <a:lnTo>
                    <a:pt x="16306" y="219392"/>
                  </a:lnTo>
                  <a:lnTo>
                    <a:pt x="16167" y="219341"/>
                  </a:lnTo>
                  <a:lnTo>
                    <a:pt x="16040" y="219227"/>
                  </a:lnTo>
                  <a:lnTo>
                    <a:pt x="16002" y="218935"/>
                  </a:lnTo>
                  <a:lnTo>
                    <a:pt x="16103" y="218706"/>
                  </a:lnTo>
                  <a:lnTo>
                    <a:pt x="15989" y="218427"/>
                  </a:lnTo>
                  <a:lnTo>
                    <a:pt x="15760" y="218338"/>
                  </a:lnTo>
                  <a:lnTo>
                    <a:pt x="15544" y="218236"/>
                  </a:lnTo>
                  <a:lnTo>
                    <a:pt x="15265" y="218351"/>
                  </a:lnTo>
                  <a:lnTo>
                    <a:pt x="15100" y="218770"/>
                  </a:lnTo>
                  <a:lnTo>
                    <a:pt x="15074" y="218935"/>
                  </a:lnTo>
                  <a:lnTo>
                    <a:pt x="15062" y="219087"/>
                  </a:lnTo>
                  <a:lnTo>
                    <a:pt x="15074" y="219240"/>
                  </a:lnTo>
                  <a:lnTo>
                    <a:pt x="16344" y="220294"/>
                  </a:lnTo>
                  <a:lnTo>
                    <a:pt x="16510" y="220294"/>
                  </a:lnTo>
                  <a:lnTo>
                    <a:pt x="17487" y="219532"/>
                  </a:lnTo>
                  <a:lnTo>
                    <a:pt x="17589" y="219290"/>
                  </a:lnTo>
                  <a:close/>
                </a:path>
                <a:path w="308609" h="398779">
                  <a:moveTo>
                    <a:pt x="17780" y="221869"/>
                  </a:moveTo>
                  <a:lnTo>
                    <a:pt x="17678" y="221602"/>
                  </a:lnTo>
                  <a:lnTo>
                    <a:pt x="17208" y="221399"/>
                  </a:lnTo>
                  <a:lnTo>
                    <a:pt x="16941" y="221513"/>
                  </a:lnTo>
                  <a:lnTo>
                    <a:pt x="16852" y="221742"/>
                  </a:lnTo>
                  <a:lnTo>
                    <a:pt x="16764" y="221869"/>
                  </a:lnTo>
                  <a:lnTo>
                    <a:pt x="16637" y="221945"/>
                  </a:lnTo>
                  <a:lnTo>
                    <a:pt x="16484" y="221945"/>
                  </a:lnTo>
                  <a:lnTo>
                    <a:pt x="16332" y="221894"/>
                  </a:lnTo>
                  <a:lnTo>
                    <a:pt x="16192" y="221729"/>
                  </a:lnTo>
                  <a:lnTo>
                    <a:pt x="16192" y="221526"/>
                  </a:lnTo>
                  <a:lnTo>
                    <a:pt x="16294" y="221297"/>
                  </a:lnTo>
                  <a:lnTo>
                    <a:pt x="16192" y="221030"/>
                  </a:lnTo>
                  <a:lnTo>
                    <a:pt x="15963" y="220929"/>
                  </a:lnTo>
                  <a:lnTo>
                    <a:pt x="15748" y="220840"/>
                  </a:lnTo>
                  <a:lnTo>
                    <a:pt x="15468" y="220916"/>
                  </a:lnTo>
                  <a:lnTo>
                    <a:pt x="15328" y="221259"/>
                  </a:lnTo>
                  <a:lnTo>
                    <a:pt x="15278" y="221488"/>
                  </a:lnTo>
                  <a:lnTo>
                    <a:pt x="15252" y="221640"/>
                  </a:lnTo>
                  <a:lnTo>
                    <a:pt x="15265" y="221780"/>
                  </a:lnTo>
                  <a:lnTo>
                    <a:pt x="16535" y="222859"/>
                  </a:lnTo>
                  <a:lnTo>
                    <a:pt x="16852" y="222834"/>
                  </a:lnTo>
                  <a:lnTo>
                    <a:pt x="17678" y="222097"/>
                  </a:lnTo>
                  <a:lnTo>
                    <a:pt x="17780" y="221869"/>
                  </a:lnTo>
                  <a:close/>
                </a:path>
                <a:path w="308609" h="398779">
                  <a:moveTo>
                    <a:pt x="18796" y="216179"/>
                  </a:moveTo>
                  <a:lnTo>
                    <a:pt x="18656" y="215963"/>
                  </a:lnTo>
                  <a:lnTo>
                    <a:pt x="18427" y="215861"/>
                  </a:lnTo>
                  <a:lnTo>
                    <a:pt x="18186" y="215798"/>
                  </a:lnTo>
                  <a:lnTo>
                    <a:pt x="17907" y="215938"/>
                  </a:lnTo>
                  <a:lnTo>
                    <a:pt x="17754" y="216217"/>
                  </a:lnTo>
                  <a:lnTo>
                    <a:pt x="17614" y="216281"/>
                  </a:lnTo>
                  <a:lnTo>
                    <a:pt x="17462" y="216268"/>
                  </a:lnTo>
                  <a:lnTo>
                    <a:pt x="17322" y="216192"/>
                  </a:lnTo>
                  <a:lnTo>
                    <a:pt x="17221" y="216052"/>
                  </a:lnTo>
                  <a:lnTo>
                    <a:pt x="17221" y="215849"/>
                  </a:lnTo>
                  <a:lnTo>
                    <a:pt x="17322" y="215620"/>
                  </a:lnTo>
                  <a:lnTo>
                    <a:pt x="17221" y="215353"/>
                  </a:lnTo>
                  <a:lnTo>
                    <a:pt x="16764" y="215150"/>
                  </a:lnTo>
                  <a:lnTo>
                    <a:pt x="16497" y="215239"/>
                  </a:lnTo>
                  <a:lnTo>
                    <a:pt x="16395" y="215468"/>
                  </a:lnTo>
                  <a:lnTo>
                    <a:pt x="16306" y="215684"/>
                  </a:lnTo>
                  <a:lnTo>
                    <a:pt x="16281" y="215976"/>
                  </a:lnTo>
                  <a:lnTo>
                    <a:pt x="16294" y="216115"/>
                  </a:lnTo>
                  <a:lnTo>
                    <a:pt x="17564" y="217182"/>
                  </a:lnTo>
                  <a:lnTo>
                    <a:pt x="17729" y="217182"/>
                  </a:lnTo>
                  <a:lnTo>
                    <a:pt x="18707" y="216420"/>
                  </a:lnTo>
                  <a:lnTo>
                    <a:pt x="18796" y="216179"/>
                  </a:lnTo>
                  <a:close/>
                </a:path>
                <a:path w="308609" h="398779">
                  <a:moveTo>
                    <a:pt x="19469" y="225120"/>
                  </a:moveTo>
                  <a:lnTo>
                    <a:pt x="19354" y="224853"/>
                  </a:lnTo>
                  <a:lnTo>
                    <a:pt x="18884" y="224650"/>
                  </a:lnTo>
                  <a:lnTo>
                    <a:pt x="18630" y="224764"/>
                  </a:lnTo>
                  <a:lnTo>
                    <a:pt x="18491" y="225069"/>
                  </a:lnTo>
                  <a:lnTo>
                    <a:pt x="18338" y="225183"/>
                  </a:lnTo>
                  <a:lnTo>
                    <a:pt x="18186" y="225209"/>
                  </a:lnTo>
                  <a:lnTo>
                    <a:pt x="18008" y="225132"/>
                  </a:lnTo>
                  <a:lnTo>
                    <a:pt x="17881" y="224980"/>
                  </a:lnTo>
                  <a:lnTo>
                    <a:pt x="17881" y="224764"/>
                  </a:lnTo>
                  <a:lnTo>
                    <a:pt x="17983" y="224548"/>
                  </a:lnTo>
                  <a:lnTo>
                    <a:pt x="17881" y="224269"/>
                  </a:lnTo>
                  <a:lnTo>
                    <a:pt x="17653" y="224167"/>
                  </a:lnTo>
                  <a:lnTo>
                    <a:pt x="17437" y="224078"/>
                  </a:lnTo>
                  <a:lnTo>
                    <a:pt x="17157" y="224167"/>
                  </a:lnTo>
                  <a:lnTo>
                    <a:pt x="17005" y="224510"/>
                  </a:lnTo>
                  <a:lnTo>
                    <a:pt x="16954" y="224751"/>
                  </a:lnTo>
                  <a:lnTo>
                    <a:pt x="16941" y="224904"/>
                  </a:lnTo>
                  <a:lnTo>
                    <a:pt x="16954" y="225044"/>
                  </a:lnTo>
                  <a:lnTo>
                    <a:pt x="18097" y="226110"/>
                  </a:lnTo>
                  <a:lnTo>
                    <a:pt x="18224" y="226110"/>
                  </a:lnTo>
                  <a:lnTo>
                    <a:pt x="18529" y="226085"/>
                  </a:lnTo>
                  <a:lnTo>
                    <a:pt x="18669" y="226047"/>
                  </a:lnTo>
                  <a:lnTo>
                    <a:pt x="18796" y="225971"/>
                  </a:lnTo>
                  <a:lnTo>
                    <a:pt x="18935" y="225894"/>
                  </a:lnTo>
                  <a:lnTo>
                    <a:pt x="19062" y="225806"/>
                  </a:lnTo>
                  <a:lnTo>
                    <a:pt x="19240" y="225590"/>
                  </a:lnTo>
                  <a:lnTo>
                    <a:pt x="19367" y="225348"/>
                  </a:lnTo>
                  <a:lnTo>
                    <a:pt x="19469" y="225120"/>
                  </a:lnTo>
                  <a:close/>
                </a:path>
                <a:path w="308609" h="398779">
                  <a:moveTo>
                    <a:pt x="19583" y="180086"/>
                  </a:moveTo>
                  <a:lnTo>
                    <a:pt x="19570" y="179793"/>
                  </a:lnTo>
                  <a:lnTo>
                    <a:pt x="19202" y="179476"/>
                  </a:lnTo>
                  <a:lnTo>
                    <a:pt x="18910" y="179463"/>
                  </a:lnTo>
                  <a:lnTo>
                    <a:pt x="14427" y="184505"/>
                  </a:lnTo>
                  <a:lnTo>
                    <a:pt x="10223" y="189471"/>
                  </a:lnTo>
                  <a:lnTo>
                    <a:pt x="6159" y="194525"/>
                  </a:lnTo>
                  <a:lnTo>
                    <a:pt x="2095" y="199859"/>
                  </a:lnTo>
                  <a:lnTo>
                    <a:pt x="2133" y="200139"/>
                  </a:lnTo>
                  <a:lnTo>
                    <a:pt x="2413" y="200355"/>
                  </a:lnTo>
                  <a:lnTo>
                    <a:pt x="2603" y="200380"/>
                  </a:lnTo>
                  <a:lnTo>
                    <a:pt x="2743" y="200380"/>
                  </a:lnTo>
                  <a:lnTo>
                    <a:pt x="2971" y="200190"/>
                  </a:lnTo>
                  <a:lnTo>
                    <a:pt x="6870" y="195084"/>
                  </a:lnTo>
                  <a:lnTo>
                    <a:pt x="10922" y="190042"/>
                  </a:lnTo>
                  <a:lnTo>
                    <a:pt x="15113" y="185102"/>
                  </a:lnTo>
                  <a:lnTo>
                    <a:pt x="19583" y="180086"/>
                  </a:lnTo>
                  <a:close/>
                </a:path>
                <a:path w="308609" h="398779">
                  <a:moveTo>
                    <a:pt x="20459" y="219329"/>
                  </a:moveTo>
                  <a:lnTo>
                    <a:pt x="20307" y="219087"/>
                  </a:lnTo>
                  <a:lnTo>
                    <a:pt x="19812" y="218986"/>
                  </a:lnTo>
                  <a:lnTo>
                    <a:pt x="19583" y="219138"/>
                  </a:lnTo>
                  <a:lnTo>
                    <a:pt x="19532" y="219379"/>
                  </a:lnTo>
                  <a:lnTo>
                    <a:pt x="19367" y="219506"/>
                  </a:lnTo>
                  <a:lnTo>
                    <a:pt x="19240" y="219519"/>
                  </a:lnTo>
                  <a:lnTo>
                    <a:pt x="19050" y="219456"/>
                  </a:lnTo>
                  <a:lnTo>
                    <a:pt x="18910" y="219316"/>
                  </a:lnTo>
                  <a:lnTo>
                    <a:pt x="18910" y="219075"/>
                  </a:lnTo>
                  <a:lnTo>
                    <a:pt x="18999" y="218833"/>
                  </a:lnTo>
                  <a:lnTo>
                    <a:pt x="18884" y="218579"/>
                  </a:lnTo>
                  <a:lnTo>
                    <a:pt x="18656" y="218478"/>
                  </a:lnTo>
                  <a:lnTo>
                    <a:pt x="18427" y="218401"/>
                  </a:lnTo>
                  <a:lnTo>
                    <a:pt x="18148" y="218503"/>
                  </a:lnTo>
                  <a:lnTo>
                    <a:pt x="18059" y="218732"/>
                  </a:lnTo>
                  <a:lnTo>
                    <a:pt x="18008" y="218884"/>
                  </a:lnTo>
                  <a:lnTo>
                    <a:pt x="17970" y="219303"/>
                  </a:lnTo>
                  <a:lnTo>
                    <a:pt x="17995" y="219456"/>
                  </a:lnTo>
                  <a:lnTo>
                    <a:pt x="18059" y="219608"/>
                  </a:lnTo>
                  <a:lnTo>
                    <a:pt x="18173" y="219849"/>
                  </a:lnTo>
                  <a:lnTo>
                    <a:pt x="18516" y="220218"/>
                  </a:lnTo>
                  <a:lnTo>
                    <a:pt x="18745" y="220332"/>
                  </a:lnTo>
                  <a:lnTo>
                    <a:pt x="18897" y="220395"/>
                  </a:lnTo>
                  <a:lnTo>
                    <a:pt x="19062" y="220433"/>
                  </a:lnTo>
                  <a:lnTo>
                    <a:pt x="19240" y="220433"/>
                  </a:lnTo>
                  <a:lnTo>
                    <a:pt x="19418" y="220433"/>
                  </a:lnTo>
                  <a:lnTo>
                    <a:pt x="20408" y="219570"/>
                  </a:lnTo>
                  <a:lnTo>
                    <a:pt x="20459" y="219329"/>
                  </a:lnTo>
                  <a:close/>
                </a:path>
                <a:path w="308609" h="398779">
                  <a:moveTo>
                    <a:pt x="20675" y="221996"/>
                  </a:moveTo>
                  <a:lnTo>
                    <a:pt x="20535" y="221780"/>
                  </a:lnTo>
                  <a:lnTo>
                    <a:pt x="20307" y="221691"/>
                  </a:lnTo>
                  <a:lnTo>
                    <a:pt x="20053" y="221564"/>
                  </a:lnTo>
                  <a:lnTo>
                    <a:pt x="19786" y="221742"/>
                  </a:lnTo>
                  <a:lnTo>
                    <a:pt x="19583" y="222046"/>
                  </a:lnTo>
                  <a:lnTo>
                    <a:pt x="19799" y="222440"/>
                  </a:lnTo>
                  <a:lnTo>
                    <a:pt x="19392" y="222084"/>
                  </a:lnTo>
                  <a:lnTo>
                    <a:pt x="19227" y="222021"/>
                  </a:lnTo>
                  <a:lnTo>
                    <a:pt x="19088" y="221856"/>
                  </a:lnTo>
                  <a:lnTo>
                    <a:pt x="19088" y="221653"/>
                  </a:lnTo>
                  <a:lnTo>
                    <a:pt x="19189" y="221424"/>
                  </a:lnTo>
                  <a:lnTo>
                    <a:pt x="19088" y="221157"/>
                  </a:lnTo>
                  <a:lnTo>
                    <a:pt x="18859" y="221056"/>
                  </a:lnTo>
                  <a:lnTo>
                    <a:pt x="18643" y="220954"/>
                  </a:lnTo>
                  <a:lnTo>
                    <a:pt x="18364" y="221043"/>
                  </a:lnTo>
                  <a:lnTo>
                    <a:pt x="18211" y="221399"/>
                  </a:lnTo>
                  <a:lnTo>
                    <a:pt x="18161" y="221602"/>
                  </a:lnTo>
                  <a:lnTo>
                    <a:pt x="18135" y="221792"/>
                  </a:lnTo>
                  <a:lnTo>
                    <a:pt x="18199" y="222072"/>
                  </a:lnTo>
                  <a:lnTo>
                    <a:pt x="19431" y="222986"/>
                  </a:lnTo>
                  <a:lnTo>
                    <a:pt x="19570" y="222973"/>
                  </a:lnTo>
                  <a:lnTo>
                    <a:pt x="19710" y="222973"/>
                  </a:lnTo>
                  <a:lnTo>
                    <a:pt x="20574" y="222224"/>
                  </a:lnTo>
                  <a:lnTo>
                    <a:pt x="20675" y="221996"/>
                  </a:lnTo>
                  <a:close/>
                </a:path>
                <a:path w="308609" h="398779">
                  <a:moveTo>
                    <a:pt x="21234" y="181521"/>
                  </a:moveTo>
                  <a:lnTo>
                    <a:pt x="21221" y="181241"/>
                  </a:lnTo>
                  <a:lnTo>
                    <a:pt x="20853" y="180911"/>
                  </a:lnTo>
                  <a:lnTo>
                    <a:pt x="20561" y="180911"/>
                  </a:lnTo>
                  <a:lnTo>
                    <a:pt x="16090" y="185940"/>
                  </a:lnTo>
                  <a:lnTo>
                    <a:pt x="11887" y="190906"/>
                  </a:lnTo>
                  <a:lnTo>
                    <a:pt x="7823" y="195973"/>
                  </a:lnTo>
                  <a:lnTo>
                    <a:pt x="3759" y="201320"/>
                  </a:lnTo>
                  <a:lnTo>
                    <a:pt x="3797" y="201599"/>
                  </a:lnTo>
                  <a:lnTo>
                    <a:pt x="4076" y="201815"/>
                  </a:lnTo>
                  <a:lnTo>
                    <a:pt x="4267" y="201841"/>
                  </a:lnTo>
                  <a:lnTo>
                    <a:pt x="4406" y="201841"/>
                  </a:lnTo>
                  <a:lnTo>
                    <a:pt x="4635" y="201650"/>
                  </a:lnTo>
                  <a:lnTo>
                    <a:pt x="8547" y="196519"/>
                  </a:lnTo>
                  <a:lnTo>
                    <a:pt x="12598" y="191477"/>
                  </a:lnTo>
                  <a:lnTo>
                    <a:pt x="16776" y="186537"/>
                  </a:lnTo>
                  <a:lnTo>
                    <a:pt x="21234" y="181521"/>
                  </a:lnTo>
                  <a:close/>
                </a:path>
                <a:path w="308609" h="398779">
                  <a:moveTo>
                    <a:pt x="21767" y="227723"/>
                  </a:moveTo>
                  <a:lnTo>
                    <a:pt x="21653" y="227469"/>
                  </a:lnTo>
                  <a:lnTo>
                    <a:pt x="21424" y="227368"/>
                  </a:lnTo>
                  <a:lnTo>
                    <a:pt x="21196" y="227291"/>
                  </a:lnTo>
                  <a:lnTo>
                    <a:pt x="20929" y="227393"/>
                  </a:lnTo>
                  <a:lnTo>
                    <a:pt x="20802" y="227711"/>
                  </a:lnTo>
                  <a:lnTo>
                    <a:pt x="20624" y="227825"/>
                  </a:lnTo>
                  <a:lnTo>
                    <a:pt x="20472" y="227825"/>
                  </a:lnTo>
                  <a:lnTo>
                    <a:pt x="20320" y="227774"/>
                  </a:lnTo>
                  <a:lnTo>
                    <a:pt x="20180" y="227609"/>
                  </a:lnTo>
                  <a:lnTo>
                    <a:pt x="20180" y="227393"/>
                  </a:lnTo>
                  <a:lnTo>
                    <a:pt x="20281" y="227177"/>
                  </a:lnTo>
                  <a:lnTo>
                    <a:pt x="20180" y="226898"/>
                  </a:lnTo>
                  <a:lnTo>
                    <a:pt x="19748" y="226707"/>
                  </a:lnTo>
                  <a:lnTo>
                    <a:pt x="19456" y="226796"/>
                  </a:lnTo>
                  <a:lnTo>
                    <a:pt x="19304" y="227126"/>
                  </a:lnTo>
                  <a:lnTo>
                    <a:pt x="19240" y="227520"/>
                  </a:lnTo>
                  <a:lnTo>
                    <a:pt x="19253" y="227660"/>
                  </a:lnTo>
                  <a:lnTo>
                    <a:pt x="20523" y="228739"/>
                  </a:lnTo>
                  <a:lnTo>
                    <a:pt x="20840" y="228714"/>
                  </a:lnTo>
                  <a:lnTo>
                    <a:pt x="21678" y="227965"/>
                  </a:lnTo>
                  <a:lnTo>
                    <a:pt x="21767" y="227723"/>
                  </a:lnTo>
                  <a:close/>
                </a:path>
                <a:path w="308609" h="398779">
                  <a:moveTo>
                    <a:pt x="22466" y="217639"/>
                  </a:moveTo>
                  <a:lnTo>
                    <a:pt x="22326" y="217424"/>
                  </a:lnTo>
                  <a:lnTo>
                    <a:pt x="22085" y="217322"/>
                  </a:lnTo>
                  <a:lnTo>
                    <a:pt x="21844" y="217233"/>
                  </a:lnTo>
                  <a:lnTo>
                    <a:pt x="21564" y="217385"/>
                  </a:lnTo>
                  <a:lnTo>
                    <a:pt x="21348" y="217716"/>
                  </a:lnTo>
                  <a:lnTo>
                    <a:pt x="21221" y="217728"/>
                  </a:lnTo>
                  <a:lnTo>
                    <a:pt x="21043" y="217690"/>
                  </a:lnTo>
                  <a:lnTo>
                    <a:pt x="20916" y="217576"/>
                  </a:lnTo>
                  <a:lnTo>
                    <a:pt x="20878" y="217284"/>
                  </a:lnTo>
                  <a:lnTo>
                    <a:pt x="20980" y="217055"/>
                  </a:lnTo>
                  <a:lnTo>
                    <a:pt x="20866" y="216776"/>
                  </a:lnTo>
                  <a:lnTo>
                    <a:pt x="20408" y="216598"/>
                  </a:lnTo>
                  <a:lnTo>
                    <a:pt x="20142" y="216700"/>
                  </a:lnTo>
                  <a:lnTo>
                    <a:pt x="19977" y="217119"/>
                  </a:lnTo>
                  <a:lnTo>
                    <a:pt x="19951" y="217284"/>
                  </a:lnTo>
                  <a:lnTo>
                    <a:pt x="19939" y="217436"/>
                  </a:lnTo>
                  <a:lnTo>
                    <a:pt x="19951" y="217589"/>
                  </a:lnTo>
                  <a:lnTo>
                    <a:pt x="21221" y="218643"/>
                  </a:lnTo>
                  <a:lnTo>
                    <a:pt x="21386" y="218643"/>
                  </a:lnTo>
                  <a:lnTo>
                    <a:pt x="22364" y="217881"/>
                  </a:lnTo>
                  <a:lnTo>
                    <a:pt x="22466" y="217639"/>
                  </a:lnTo>
                  <a:close/>
                </a:path>
                <a:path w="308609" h="398779">
                  <a:moveTo>
                    <a:pt x="22923" y="223939"/>
                  </a:moveTo>
                  <a:lnTo>
                    <a:pt x="22783" y="223723"/>
                  </a:lnTo>
                  <a:lnTo>
                    <a:pt x="22313" y="223545"/>
                  </a:lnTo>
                  <a:lnTo>
                    <a:pt x="22034" y="223697"/>
                  </a:lnTo>
                  <a:lnTo>
                    <a:pt x="21932" y="223926"/>
                  </a:lnTo>
                  <a:lnTo>
                    <a:pt x="21780" y="224040"/>
                  </a:lnTo>
                  <a:lnTo>
                    <a:pt x="21628" y="224040"/>
                  </a:lnTo>
                  <a:lnTo>
                    <a:pt x="21475" y="223989"/>
                  </a:lnTo>
                  <a:lnTo>
                    <a:pt x="21336" y="223824"/>
                  </a:lnTo>
                  <a:lnTo>
                    <a:pt x="21336" y="223608"/>
                  </a:lnTo>
                  <a:lnTo>
                    <a:pt x="21437" y="223393"/>
                  </a:lnTo>
                  <a:lnTo>
                    <a:pt x="21336" y="223113"/>
                  </a:lnTo>
                  <a:lnTo>
                    <a:pt x="21107" y="223012"/>
                  </a:lnTo>
                  <a:lnTo>
                    <a:pt x="20891" y="222923"/>
                  </a:lnTo>
                  <a:lnTo>
                    <a:pt x="20612" y="223012"/>
                  </a:lnTo>
                  <a:lnTo>
                    <a:pt x="20459" y="223367"/>
                  </a:lnTo>
                  <a:lnTo>
                    <a:pt x="20396" y="223735"/>
                  </a:lnTo>
                  <a:lnTo>
                    <a:pt x="20408" y="223875"/>
                  </a:lnTo>
                  <a:lnTo>
                    <a:pt x="20459" y="224040"/>
                  </a:lnTo>
                  <a:lnTo>
                    <a:pt x="20497" y="224180"/>
                  </a:lnTo>
                  <a:lnTo>
                    <a:pt x="21678" y="224955"/>
                  </a:lnTo>
                  <a:lnTo>
                    <a:pt x="21996" y="224929"/>
                  </a:lnTo>
                  <a:lnTo>
                    <a:pt x="22834" y="224180"/>
                  </a:lnTo>
                  <a:lnTo>
                    <a:pt x="22923" y="223939"/>
                  </a:lnTo>
                  <a:close/>
                </a:path>
                <a:path w="308609" h="398779">
                  <a:moveTo>
                    <a:pt x="24168" y="220865"/>
                  </a:moveTo>
                  <a:lnTo>
                    <a:pt x="24028" y="220637"/>
                  </a:lnTo>
                  <a:lnTo>
                    <a:pt x="23558" y="220459"/>
                  </a:lnTo>
                  <a:lnTo>
                    <a:pt x="23279" y="220611"/>
                  </a:lnTo>
                  <a:lnTo>
                    <a:pt x="23152" y="220878"/>
                  </a:lnTo>
                  <a:lnTo>
                    <a:pt x="23025" y="220954"/>
                  </a:lnTo>
                  <a:lnTo>
                    <a:pt x="22872" y="220967"/>
                  </a:lnTo>
                  <a:lnTo>
                    <a:pt x="22720" y="220903"/>
                  </a:lnTo>
                  <a:lnTo>
                    <a:pt x="22580" y="220738"/>
                  </a:lnTo>
                  <a:lnTo>
                    <a:pt x="22580" y="220535"/>
                  </a:lnTo>
                  <a:lnTo>
                    <a:pt x="22682" y="220306"/>
                  </a:lnTo>
                  <a:lnTo>
                    <a:pt x="22580" y="220040"/>
                  </a:lnTo>
                  <a:lnTo>
                    <a:pt x="22352" y="219938"/>
                  </a:lnTo>
                  <a:lnTo>
                    <a:pt x="22136" y="219837"/>
                  </a:lnTo>
                  <a:lnTo>
                    <a:pt x="21856" y="219925"/>
                  </a:lnTo>
                  <a:lnTo>
                    <a:pt x="21704" y="220268"/>
                  </a:lnTo>
                  <a:lnTo>
                    <a:pt x="21640" y="220637"/>
                  </a:lnTo>
                  <a:lnTo>
                    <a:pt x="21653" y="220789"/>
                  </a:lnTo>
                  <a:lnTo>
                    <a:pt x="22923" y="221869"/>
                  </a:lnTo>
                  <a:lnTo>
                    <a:pt x="23241" y="221843"/>
                  </a:lnTo>
                  <a:lnTo>
                    <a:pt x="24066" y="221094"/>
                  </a:lnTo>
                  <a:lnTo>
                    <a:pt x="24168" y="220865"/>
                  </a:lnTo>
                  <a:close/>
                </a:path>
                <a:path w="308609" h="398779">
                  <a:moveTo>
                    <a:pt x="24536" y="215760"/>
                  </a:moveTo>
                  <a:lnTo>
                    <a:pt x="24434" y="215506"/>
                  </a:lnTo>
                  <a:lnTo>
                    <a:pt x="23977" y="215315"/>
                  </a:lnTo>
                  <a:lnTo>
                    <a:pt x="23698" y="215430"/>
                  </a:lnTo>
                  <a:lnTo>
                    <a:pt x="23596" y="215709"/>
                  </a:lnTo>
                  <a:lnTo>
                    <a:pt x="23469" y="215836"/>
                  </a:lnTo>
                  <a:lnTo>
                    <a:pt x="23342" y="215874"/>
                  </a:lnTo>
                  <a:lnTo>
                    <a:pt x="23202" y="215861"/>
                  </a:lnTo>
                  <a:lnTo>
                    <a:pt x="23075" y="215798"/>
                  </a:lnTo>
                  <a:lnTo>
                    <a:pt x="22948" y="215646"/>
                  </a:lnTo>
                  <a:lnTo>
                    <a:pt x="22948" y="215442"/>
                  </a:lnTo>
                  <a:lnTo>
                    <a:pt x="23063" y="215226"/>
                  </a:lnTo>
                  <a:lnTo>
                    <a:pt x="22974" y="214947"/>
                  </a:lnTo>
                  <a:lnTo>
                    <a:pt x="22745" y="214845"/>
                  </a:lnTo>
                  <a:lnTo>
                    <a:pt x="22529" y="214744"/>
                  </a:lnTo>
                  <a:lnTo>
                    <a:pt x="22263" y="214820"/>
                  </a:lnTo>
                  <a:lnTo>
                    <a:pt x="22136" y="215049"/>
                  </a:lnTo>
                  <a:lnTo>
                    <a:pt x="22047" y="215265"/>
                  </a:lnTo>
                  <a:lnTo>
                    <a:pt x="22021" y="215557"/>
                  </a:lnTo>
                  <a:lnTo>
                    <a:pt x="22034" y="215709"/>
                  </a:lnTo>
                  <a:lnTo>
                    <a:pt x="23317" y="216776"/>
                  </a:lnTo>
                  <a:lnTo>
                    <a:pt x="23456" y="216776"/>
                  </a:lnTo>
                  <a:lnTo>
                    <a:pt x="24447" y="216001"/>
                  </a:lnTo>
                  <a:lnTo>
                    <a:pt x="24536" y="215760"/>
                  </a:lnTo>
                  <a:close/>
                </a:path>
                <a:path w="308609" h="398779">
                  <a:moveTo>
                    <a:pt x="25273" y="225958"/>
                  </a:moveTo>
                  <a:lnTo>
                    <a:pt x="25107" y="225742"/>
                  </a:lnTo>
                  <a:lnTo>
                    <a:pt x="24866" y="225679"/>
                  </a:lnTo>
                  <a:lnTo>
                    <a:pt x="24638" y="225628"/>
                  </a:lnTo>
                  <a:lnTo>
                    <a:pt x="24345" y="225793"/>
                  </a:lnTo>
                  <a:lnTo>
                    <a:pt x="24180" y="226098"/>
                  </a:lnTo>
                  <a:lnTo>
                    <a:pt x="24333" y="226529"/>
                  </a:lnTo>
                  <a:lnTo>
                    <a:pt x="23964" y="226110"/>
                  </a:lnTo>
                  <a:lnTo>
                    <a:pt x="23812" y="226021"/>
                  </a:lnTo>
                  <a:lnTo>
                    <a:pt x="23698" y="225844"/>
                  </a:lnTo>
                  <a:lnTo>
                    <a:pt x="23710" y="225666"/>
                  </a:lnTo>
                  <a:lnTo>
                    <a:pt x="23799" y="225425"/>
                  </a:lnTo>
                  <a:lnTo>
                    <a:pt x="23685" y="225171"/>
                  </a:lnTo>
                  <a:lnTo>
                    <a:pt x="23456" y="225069"/>
                  </a:lnTo>
                  <a:lnTo>
                    <a:pt x="23228" y="224993"/>
                  </a:lnTo>
                  <a:lnTo>
                    <a:pt x="22948" y="225107"/>
                  </a:lnTo>
                  <a:lnTo>
                    <a:pt x="22872" y="225323"/>
                  </a:lnTo>
                  <a:lnTo>
                    <a:pt x="22809" y="225463"/>
                  </a:lnTo>
                  <a:lnTo>
                    <a:pt x="22783" y="225602"/>
                  </a:lnTo>
                  <a:lnTo>
                    <a:pt x="22783" y="225907"/>
                  </a:lnTo>
                  <a:lnTo>
                    <a:pt x="22847" y="226174"/>
                  </a:lnTo>
                  <a:lnTo>
                    <a:pt x="22961" y="226415"/>
                  </a:lnTo>
                  <a:lnTo>
                    <a:pt x="23025" y="226542"/>
                  </a:lnTo>
                  <a:lnTo>
                    <a:pt x="23177" y="226682"/>
                  </a:lnTo>
                  <a:lnTo>
                    <a:pt x="23317" y="226796"/>
                  </a:lnTo>
                  <a:lnTo>
                    <a:pt x="23583" y="226936"/>
                  </a:lnTo>
                  <a:lnTo>
                    <a:pt x="23723" y="226999"/>
                  </a:lnTo>
                  <a:lnTo>
                    <a:pt x="23888" y="227025"/>
                  </a:lnTo>
                  <a:lnTo>
                    <a:pt x="24091" y="227025"/>
                  </a:lnTo>
                  <a:lnTo>
                    <a:pt x="25222" y="226199"/>
                  </a:lnTo>
                  <a:lnTo>
                    <a:pt x="25273" y="225958"/>
                  </a:lnTo>
                  <a:close/>
                </a:path>
                <a:path w="308609" h="398779">
                  <a:moveTo>
                    <a:pt x="26873" y="219049"/>
                  </a:moveTo>
                  <a:lnTo>
                    <a:pt x="26708" y="218821"/>
                  </a:lnTo>
                  <a:lnTo>
                    <a:pt x="26466" y="218757"/>
                  </a:lnTo>
                  <a:lnTo>
                    <a:pt x="26187" y="218706"/>
                  </a:lnTo>
                  <a:lnTo>
                    <a:pt x="25958" y="218871"/>
                  </a:lnTo>
                  <a:lnTo>
                    <a:pt x="25793" y="219176"/>
                  </a:lnTo>
                  <a:lnTo>
                    <a:pt x="25628" y="219227"/>
                  </a:lnTo>
                  <a:lnTo>
                    <a:pt x="25450" y="219138"/>
                  </a:lnTo>
                  <a:lnTo>
                    <a:pt x="25311" y="218973"/>
                  </a:lnTo>
                  <a:lnTo>
                    <a:pt x="25323" y="218757"/>
                  </a:lnTo>
                  <a:lnTo>
                    <a:pt x="25412" y="218516"/>
                  </a:lnTo>
                  <a:lnTo>
                    <a:pt x="25298" y="218262"/>
                  </a:lnTo>
                  <a:lnTo>
                    <a:pt x="25069" y="218160"/>
                  </a:lnTo>
                  <a:lnTo>
                    <a:pt x="24828" y="218084"/>
                  </a:lnTo>
                  <a:lnTo>
                    <a:pt x="24561" y="218186"/>
                  </a:lnTo>
                  <a:lnTo>
                    <a:pt x="24472" y="218414"/>
                  </a:lnTo>
                  <a:lnTo>
                    <a:pt x="24422" y="218567"/>
                  </a:lnTo>
                  <a:lnTo>
                    <a:pt x="24384" y="218986"/>
                  </a:lnTo>
                  <a:lnTo>
                    <a:pt x="24409" y="219125"/>
                  </a:lnTo>
                  <a:lnTo>
                    <a:pt x="24460" y="219265"/>
                  </a:lnTo>
                  <a:lnTo>
                    <a:pt x="24587" y="219532"/>
                  </a:lnTo>
                  <a:lnTo>
                    <a:pt x="24828" y="219811"/>
                  </a:lnTo>
                  <a:lnTo>
                    <a:pt x="25184" y="220014"/>
                  </a:lnTo>
                  <a:lnTo>
                    <a:pt x="25336" y="220078"/>
                  </a:lnTo>
                  <a:lnTo>
                    <a:pt x="25501" y="220116"/>
                  </a:lnTo>
                  <a:lnTo>
                    <a:pt x="25654" y="220116"/>
                  </a:lnTo>
                  <a:lnTo>
                    <a:pt x="25793" y="220116"/>
                  </a:lnTo>
                  <a:lnTo>
                    <a:pt x="26809" y="219290"/>
                  </a:lnTo>
                  <a:lnTo>
                    <a:pt x="26873" y="219049"/>
                  </a:lnTo>
                  <a:close/>
                </a:path>
                <a:path w="308609" h="398779">
                  <a:moveTo>
                    <a:pt x="27178" y="222872"/>
                  </a:moveTo>
                  <a:lnTo>
                    <a:pt x="27063" y="222605"/>
                  </a:lnTo>
                  <a:lnTo>
                    <a:pt x="26593" y="222402"/>
                  </a:lnTo>
                  <a:lnTo>
                    <a:pt x="26339" y="222516"/>
                  </a:lnTo>
                  <a:lnTo>
                    <a:pt x="26238" y="222745"/>
                  </a:lnTo>
                  <a:lnTo>
                    <a:pt x="26123" y="222897"/>
                  </a:lnTo>
                  <a:lnTo>
                    <a:pt x="25984" y="222961"/>
                  </a:lnTo>
                  <a:lnTo>
                    <a:pt x="25831" y="222948"/>
                  </a:lnTo>
                  <a:lnTo>
                    <a:pt x="25704" y="222885"/>
                  </a:lnTo>
                  <a:lnTo>
                    <a:pt x="25590" y="222732"/>
                  </a:lnTo>
                  <a:lnTo>
                    <a:pt x="25590" y="222529"/>
                  </a:lnTo>
                  <a:lnTo>
                    <a:pt x="25692" y="222300"/>
                  </a:lnTo>
                  <a:lnTo>
                    <a:pt x="25590" y="222034"/>
                  </a:lnTo>
                  <a:lnTo>
                    <a:pt x="25133" y="221830"/>
                  </a:lnTo>
                  <a:lnTo>
                    <a:pt x="24866" y="221919"/>
                  </a:lnTo>
                  <a:lnTo>
                    <a:pt x="24714" y="222262"/>
                  </a:lnTo>
                  <a:lnTo>
                    <a:pt x="24663" y="222504"/>
                  </a:lnTo>
                  <a:lnTo>
                    <a:pt x="24650" y="222643"/>
                  </a:lnTo>
                  <a:lnTo>
                    <a:pt x="24663" y="222796"/>
                  </a:lnTo>
                  <a:lnTo>
                    <a:pt x="25933" y="223862"/>
                  </a:lnTo>
                  <a:lnTo>
                    <a:pt x="26098" y="223862"/>
                  </a:lnTo>
                  <a:lnTo>
                    <a:pt x="27076" y="223100"/>
                  </a:lnTo>
                  <a:lnTo>
                    <a:pt x="27178" y="222872"/>
                  </a:lnTo>
                  <a:close/>
                </a:path>
                <a:path w="308609" h="398779">
                  <a:moveTo>
                    <a:pt x="65176" y="287121"/>
                  </a:moveTo>
                  <a:lnTo>
                    <a:pt x="65151" y="286829"/>
                  </a:lnTo>
                  <a:lnTo>
                    <a:pt x="64973" y="286677"/>
                  </a:lnTo>
                  <a:lnTo>
                    <a:pt x="64757" y="286448"/>
                  </a:lnTo>
                  <a:lnTo>
                    <a:pt x="64630" y="286219"/>
                  </a:lnTo>
                  <a:lnTo>
                    <a:pt x="64592" y="285965"/>
                  </a:lnTo>
                  <a:lnTo>
                    <a:pt x="64592" y="285750"/>
                  </a:lnTo>
                  <a:lnTo>
                    <a:pt x="64681" y="285546"/>
                  </a:lnTo>
                  <a:lnTo>
                    <a:pt x="64833" y="285381"/>
                  </a:lnTo>
                  <a:lnTo>
                    <a:pt x="65011" y="285203"/>
                  </a:lnTo>
                  <a:lnTo>
                    <a:pt x="65024" y="284924"/>
                  </a:lnTo>
                  <a:lnTo>
                    <a:pt x="64693" y="284543"/>
                  </a:lnTo>
                  <a:lnTo>
                    <a:pt x="64401" y="284543"/>
                  </a:lnTo>
                  <a:lnTo>
                    <a:pt x="64020" y="284873"/>
                  </a:lnTo>
                  <a:lnTo>
                    <a:pt x="63881" y="285089"/>
                  </a:lnTo>
                  <a:lnTo>
                    <a:pt x="63703" y="285534"/>
                  </a:lnTo>
                  <a:lnTo>
                    <a:pt x="63665" y="285775"/>
                  </a:lnTo>
                  <a:lnTo>
                    <a:pt x="63677" y="286029"/>
                  </a:lnTo>
                  <a:lnTo>
                    <a:pt x="63703" y="286283"/>
                  </a:lnTo>
                  <a:lnTo>
                    <a:pt x="63766" y="286524"/>
                  </a:lnTo>
                  <a:lnTo>
                    <a:pt x="63893" y="286753"/>
                  </a:lnTo>
                  <a:lnTo>
                    <a:pt x="64008" y="286981"/>
                  </a:lnTo>
                  <a:lnTo>
                    <a:pt x="64160" y="287172"/>
                  </a:lnTo>
                  <a:lnTo>
                    <a:pt x="64452" y="287426"/>
                  </a:lnTo>
                  <a:lnTo>
                    <a:pt x="64668" y="287464"/>
                  </a:lnTo>
                  <a:lnTo>
                    <a:pt x="64795" y="287464"/>
                  </a:lnTo>
                  <a:lnTo>
                    <a:pt x="65011" y="287312"/>
                  </a:lnTo>
                  <a:lnTo>
                    <a:pt x="65176" y="287121"/>
                  </a:lnTo>
                  <a:close/>
                </a:path>
                <a:path w="308609" h="398779">
                  <a:moveTo>
                    <a:pt x="75145" y="16510"/>
                  </a:moveTo>
                  <a:lnTo>
                    <a:pt x="75133" y="16217"/>
                  </a:lnTo>
                  <a:lnTo>
                    <a:pt x="69138" y="10706"/>
                  </a:lnTo>
                  <a:lnTo>
                    <a:pt x="65481" y="7251"/>
                  </a:lnTo>
                  <a:lnTo>
                    <a:pt x="57937" y="0"/>
                  </a:lnTo>
                  <a:lnTo>
                    <a:pt x="56642" y="0"/>
                  </a:lnTo>
                  <a:lnTo>
                    <a:pt x="64858" y="7912"/>
                  </a:lnTo>
                  <a:lnTo>
                    <a:pt x="68529" y="11366"/>
                  </a:lnTo>
                  <a:lnTo>
                    <a:pt x="74422" y="16802"/>
                  </a:lnTo>
                  <a:lnTo>
                    <a:pt x="74764" y="16840"/>
                  </a:lnTo>
                  <a:lnTo>
                    <a:pt x="75145" y="16510"/>
                  </a:lnTo>
                  <a:close/>
                </a:path>
                <a:path w="308609" h="398779">
                  <a:moveTo>
                    <a:pt x="76250" y="14668"/>
                  </a:moveTo>
                  <a:lnTo>
                    <a:pt x="76200" y="14224"/>
                  </a:lnTo>
                  <a:lnTo>
                    <a:pt x="76123" y="14008"/>
                  </a:lnTo>
                  <a:lnTo>
                    <a:pt x="75907" y="13601"/>
                  </a:lnTo>
                  <a:lnTo>
                    <a:pt x="76009" y="13182"/>
                  </a:lnTo>
                  <a:lnTo>
                    <a:pt x="76123" y="12966"/>
                  </a:lnTo>
                  <a:lnTo>
                    <a:pt x="76034" y="12687"/>
                  </a:lnTo>
                  <a:lnTo>
                    <a:pt x="75603" y="12471"/>
                  </a:lnTo>
                  <a:lnTo>
                    <a:pt x="75311" y="12547"/>
                  </a:lnTo>
                  <a:lnTo>
                    <a:pt x="74917" y="13335"/>
                  </a:lnTo>
                  <a:lnTo>
                    <a:pt x="74777" y="13474"/>
                  </a:lnTo>
                  <a:lnTo>
                    <a:pt x="74777" y="13601"/>
                  </a:lnTo>
                  <a:lnTo>
                    <a:pt x="74790" y="13766"/>
                  </a:lnTo>
                  <a:lnTo>
                    <a:pt x="74853" y="13893"/>
                  </a:lnTo>
                  <a:lnTo>
                    <a:pt x="75336" y="14757"/>
                  </a:lnTo>
                  <a:lnTo>
                    <a:pt x="75285" y="14960"/>
                  </a:lnTo>
                  <a:lnTo>
                    <a:pt x="75171" y="15113"/>
                  </a:lnTo>
                  <a:lnTo>
                    <a:pt x="75006" y="15303"/>
                  </a:lnTo>
                  <a:lnTo>
                    <a:pt x="75031" y="15582"/>
                  </a:lnTo>
                  <a:lnTo>
                    <a:pt x="75311" y="15824"/>
                  </a:lnTo>
                  <a:lnTo>
                    <a:pt x="75514" y="15862"/>
                  </a:lnTo>
                  <a:lnTo>
                    <a:pt x="75641" y="15862"/>
                  </a:lnTo>
                  <a:lnTo>
                    <a:pt x="75857" y="15697"/>
                  </a:lnTo>
                  <a:lnTo>
                    <a:pt x="76009" y="15532"/>
                  </a:lnTo>
                  <a:lnTo>
                    <a:pt x="76111" y="15328"/>
                  </a:lnTo>
                  <a:lnTo>
                    <a:pt x="76238" y="14897"/>
                  </a:lnTo>
                  <a:lnTo>
                    <a:pt x="76250" y="14668"/>
                  </a:lnTo>
                  <a:close/>
                </a:path>
                <a:path w="308609" h="398779">
                  <a:moveTo>
                    <a:pt x="80645" y="129997"/>
                  </a:moveTo>
                  <a:lnTo>
                    <a:pt x="80505" y="129794"/>
                  </a:lnTo>
                  <a:lnTo>
                    <a:pt x="80378" y="129565"/>
                  </a:lnTo>
                  <a:lnTo>
                    <a:pt x="80213" y="129171"/>
                  </a:lnTo>
                  <a:lnTo>
                    <a:pt x="80289" y="128943"/>
                  </a:lnTo>
                  <a:lnTo>
                    <a:pt x="80162" y="128689"/>
                  </a:lnTo>
                  <a:lnTo>
                    <a:pt x="79933" y="128612"/>
                  </a:lnTo>
                  <a:lnTo>
                    <a:pt x="79692" y="128524"/>
                  </a:lnTo>
                  <a:lnTo>
                    <a:pt x="79438" y="128651"/>
                  </a:lnTo>
                  <a:lnTo>
                    <a:pt x="79349" y="128879"/>
                  </a:lnTo>
                  <a:lnTo>
                    <a:pt x="79197" y="129336"/>
                  </a:lnTo>
                  <a:lnTo>
                    <a:pt x="79438" y="129895"/>
                  </a:lnTo>
                  <a:lnTo>
                    <a:pt x="73748" y="133464"/>
                  </a:lnTo>
                  <a:lnTo>
                    <a:pt x="67703" y="137452"/>
                  </a:lnTo>
                  <a:lnTo>
                    <a:pt x="61798" y="141566"/>
                  </a:lnTo>
                  <a:lnTo>
                    <a:pt x="55829" y="145935"/>
                  </a:lnTo>
                  <a:lnTo>
                    <a:pt x="55791" y="146227"/>
                  </a:lnTo>
                  <a:lnTo>
                    <a:pt x="56032" y="146545"/>
                  </a:lnTo>
                  <a:lnTo>
                    <a:pt x="56159" y="146608"/>
                  </a:lnTo>
                  <a:lnTo>
                    <a:pt x="56299" y="146608"/>
                  </a:lnTo>
                  <a:lnTo>
                    <a:pt x="56565" y="146519"/>
                  </a:lnTo>
                  <a:lnTo>
                    <a:pt x="62318" y="142303"/>
                  </a:lnTo>
                  <a:lnTo>
                    <a:pt x="68211" y="138201"/>
                  </a:lnTo>
                  <a:lnTo>
                    <a:pt x="74231" y="134226"/>
                  </a:lnTo>
                  <a:lnTo>
                    <a:pt x="80213" y="130479"/>
                  </a:lnTo>
                  <a:lnTo>
                    <a:pt x="80416" y="130378"/>
                  </a:lnTo>
                  <a:lnTo>
                    <a:pt x="80568" y="130263"/>
                  </a:lnTo>
                  <a:lnTo>
                    <a:pt x="80606" y="130098"/>
                  </a:lnTo>
                  <a:close/>
                </a:path>
                <a:path w="308609" h="398779">
                  <a:moveTo>
                    <a:pt x="96113" y="140157"/>
                  </a:moveTo>
                  <a:lnTo>
                    <a:pt x="95935" y="139928"/>
                  </a:lnTo>
                  <a:lnTo>
                    <a:pt x="95694" y="139877"/>
                  </a:lnTo>
                  <a:lnTo>
                    <a:pt x="95465" y="139903"/>
                  </a:lnTo>
                  <a:lnTo>
                    <a:pt x="95199" y="140017"/>
                  </a:lnTo>
                  <a:lnTo>
                    <a:pt x="95097" y="140296"/>
                  </a:lnTo>
                  <a:lnTo>
                    <a:pt x="94945" y="140398"/>
                  </a:lnTo>
                  <a:lnTo>
                    <a:pt x="94691" y="140284"/>
                  </a:lnTo>
                  <a:lnTo>
                    <a:pt x="94538" y="140042"/>
                  </a:lnTo>
                  <a:lnTo>
                    <a:pt x="94564" y="139903"/>
                  </a:lnTo>
                  <a:lnTo>
                    <a:pt x="94653" y="139661"/>
                  </a:lnTo>
                  <a:lnTo>
                    <a:pt x="94538" y="139395"/>
                  </a:lnTo>
                  <a:lnTo>
                    <a:pt x="94310" y="139306"/>
                  </a:lnTo>
                  <a:lnTo>
                    <a:pt x="94081" y="139230"/>
                  </a:lnTo>
                  <a:lnTo>
                    <a:pt x="93814" y="139331"/>
                  </a:lnTo>
                  <a:lnTo>
                    <a:pt x="93726" y="139560"/>
                  </a:lnTo>
                  <a:lnTo>
                    <a:pt x="93662" y="139700"/>
                  </a:lnTo>
                  <a:lnTo>
                    <a:pt x="93637" y="139839"/>
                  </a:lnTo>
                  <a:lnTo>
                    <a:pt x="93637" y="140131"/>
                  </a:lnTo>
                  <a:lnTo>
                    <a:pt x="93649" y="140271"/>
                  </a:lnTo>
                  <a:lnTo>
                    <a:pt x="93700" y="140411"/>
                  </a:lnTo>
                  <a:lnTo>
                    <a:pt x="93827" y="140677"/>
                  </a:lnTo>
                  <a:lnTo>
                    <a:pt x="94170" y="141046"/>
                  </a:lnTo>
                  <a:lnTo>
                    <a:pt x="94424" y="141173"/>
                  </a:lnTo>
                  <a:lnTo>
                    <a:pt x="94589" y="141236"/>
                  </a:lnTo>
                  <a:lnTo>
                    <a:pt x="94742" y="141262"/>
                  </a:lnTo>
                  <a:lnTo>
                    <a:pt x="94894" y="141262"/>
                  </a:lnTo>
                  <a:lnTo>
                    <a:pt x="95034" y="141262"/>
                  </a:lnTo>
                  <a:lnTo>
                    <a:pt x="96062" y="140398"/>
                  </a:lnTo>
                  <a:lnTo>
                    <a:pt x="96113" y="140157"/>
                  </a:lnTo>
                  <a:close/>
                </a:path>
                <a:path w="308609" h="398779">
                  <a:moveTo>
                    <a:pt x="98526" y="142316"/>
                  </a:moveTo>
                  <a:lnTo>
                    <a:pt x="98386" y="142100"/>
                  </a:lnTo>
                  <a:lnTo>
                    <a:pt x="98145" y="141998"/>
                  </a:lnTo>
                  <a:lnTo>
                    <a:pt x="97917" y="141909"/>
                  </a:lnTo>
                  <a:lnTo>
                    <a:pt x="97624" y="142062"/>
                  </a:lnTo>
                  <a:lnTo>
                    <a:pt x="97409" y="142392"/>
                  </a:lnTo>
                  <a:lnTo>
                    <a:pt x="97243" y="142417"/>
                  </a:lnTo>
                  <a:lnTo>
                    <a:pt x="97104" y="142367"/>
                  </a:lnTo>
                  <a:lnTo>
                    <a:pt x="96977" y="142252"/>
                  </a:lnTo>
                  <a:lnTo>
                    <a:pt x="96939" y="141960"/>
                  </a:lnTo>
                  <a:lnTo>
                    <a:pt x="97040" y="141732"/>
                  </a:lnTo>
                  <a:lnTo>
                    <a:pt x="96926" y="141452"/>
                  </a:lnTo>
                  <a:lnTo>
                    <a:pt x="96469" y="141274"/>
                  </a:lnTo>
                  <a:lnTo>
                    <a:pt x="96202" y="141376"/>
                  </a:lnTo>
                  <a:lnTo>
                    <a:pt x="96037" y="141795"/>
                  </a:lnTo>
                  <a:lnTo>
                    <a:pt x="96012" y="141960"/>
                  </a:lnTo>
                  <a:lnTo>
                    <a:pt x="95999" y="142113"/>
                  </a:lnTo>
                  <a:lnTo>
                    <a:pt x="96012" y="142265"/>
                  </a:lnTo>
                  <a:lnTo>
                    <a:pt x="97282" y="143319"/>
                  </a:lnTo>
                  <a:lnTo>
                    <a:pt x="97447" y="143319"/>
                  </a:lnTo>
                  <a:lnTo>
                    <a:pt x="98425" y="142557"/>
                  </a:lnTo>
                  <a:lnTo>
                    <a:pt x="98526" y="142316"/>
                  </a:lnTo>
                  <a:close/>
                </a:path>
                <a:path w="308609" h="398779">
                  <a:moveTo>
                    <a:pt x="99682" y="138531"/>
                  </a:moveTo>
                  <a:lnTo>
                    <a:pt x="99542" y="138315"/>
                  </a:lnTo>
                  <a:lnTo>
                    <a:pt x="99085" y="138125"/>
                  </a:lnTo>
                  <a:lnTo>
                    <a:pt x="98793" y="138290"/>
                  </a:lnTo>
                  <a:lnTo>
                    <a:pt x="98564" y="138607"/>
                  </a:lnTo>
                  <a:lnTo>
                    <a:pt x="98399" y="138633"/>
                  </a:lnTo>
                  <a:lnTo>
                    <a:pt x="98259" y="138582"/>
                  </a:lnTo>
                  <a:lnTo>
                    <a:pt x="98094" y="138404"/>
                  </a:lnTo>
                  <a:lnTo>
                    <a:pt x="98094" y="138201"/>
                  </a:lnTo>
                  <a:lnTo>
                    <a:pt x="98209" y="137985"/>
                  </a:lnTo>
                  <a:lnTo>
                    <a:pt x="98107" y="137706"/>
                  </a:lnTo>
                  <a:lnTo>
                    <a:pt x="97891" y="137604"/>
                  </a:lnTo>
                  <a:lnTo>
                    <a:pt x="97675" y="137490"/>
                  </a:lnTo>
                  <a:lnTo>
                    <a:pt x="97396" y="137579"/>
                  </a:lnTo>
                  <a:lnTo>
                    <a:pt x="97282" y="137807"/>
                  </a:lnTo>
                  <a:lnTo>
                    <a:pt x="97193" y="138023"/>
                  </a:lnTo>
                  <a:lnTo>
                    <a:pt x="97167" y="138176"/>
                  </a:lnTo>
                  <a:lnTo>
                    <a:pt x="97155" y="138328"/>
                  </a:lnTo>
                  <a:lnTo>
                    <a:pt x="97167" y="138468"/>
                  </a:lnTo>
                  <a:lnTo>
                    <a:pt x="98437" y="139534"/>
                  </a:lnTo>
                  <a:lnTo>
                    <a:pt x="98742" y="139509"/>
                  </a:lnTo>
                  <a:lnTo>
                    <a:pt x="99580" y="138760"/>
                  </a:lnTo>
                  <a:lnTo>
                    <a:pt x="99682" y="138531"/>
                  </a:lnTo>
                  <a:close/>
                </a:path>
                <a:path w="308609" h="398779">
                  <a:moveTo>
                    <a:pt x="101981" y="141185"/>
                  </a:moveTo>
                  <a:lnTo>
                    <a:pt x="101866" y="140931"/>
                  </a:lnTo>
                  <a:lnTo>
                    <a:pt x="101638" y="140830"/>
                  </a:lnTo>
                  <a:lnTo>
                    <a:pt x="101396" y="140716"/>
                  </a:lnTo>
                  <a:lnTo>
                    <a:pt x="101142" y="140830"/>
                  </a:lnTo>
                  <a:lnTo>
                    <a:pt x="101041" y="141071"/>
                  </a:lnTo>
                  <a:lnTo>
                    <a:pt x="100901" y="141236"/>
                  </a:lnTo>
                  <a:lnTo>
                    <a:pt x="100698" y="141274"/>
                  </a:lnTo>
                  <a:lnTo>
                    <a:pt x="100533" y="141211"/>
                  </a:lnTo>
                  <a:lnTo>
                    <a:pt x="100393" y="141046"/>
                  </a:lnTo>
                  <a:lnTo>
                    <a:pt x="100393" y="140843"/>
                  </a:lnTo>
                  <a:lnTo>
                    <a:pt x="100495" y="140614"/>
                  </a:lnTo>
                  <a:lnTo>
                    <a:pt x="100393" y="140347"/>
                  </a:lnTo>
                  <a:lnTo>
                    <a:pt x="100164" y="140246"/>
                  </a:lnTo>
                  <a:lnTo>
                    <a:pt x="99949" y="140144"/>
                  </a:lnTo>
                  <a:lnTo>
                    <a:pt x="99669" y="140233"/>
                  </a:lnTo>
                  <a:lnTo>
                    <a:pt x="99517" y="140589"/>
                  </a:lnTo>
                  <a:lnTo>
                    <a:pt x="99466" y="140792"/>
                  </a:lnTo>
                  <a:lnTo>
                    <a:pt x="99453" y="140931"/>
                  </a:lnTo>
                  <a:lnTo>
                    <a:pt x="99466" y="141084"/>
                  </a:lnTo>
                  <a:lnTo>
                    <a:pt x="100736" y="142176"/>
                  </a:lnTo>
                  <a:lnTo>
                    <a:pt x="100876" y="142163"/>
                  </a:lnTo>
                  <a:lnTo>
                    <a:pt x="101015" y="142163"/>
                  </a:lnTo>
                  <a:lnTo>
                    <a:pt x="101879" y="141414"/>
                  </a:lnTo>
                  <a:lnTo>
                    <a:pt x="101981" y="141185"/>
                  </a:lnTo>
                  <a:close/>
                </a:path>
                <a:path w="308609" h="398779">
                  <a:moveTo>
                    <a:pt x="103886" y="138620"/>
                  </a:moveTo>
                  <a:lnTo>
                    <a:pt x="103708" y="138404"/>
                  </a:lnTo>
                  <a:lnTo>
                    <a:pt x="103454" y="138353"/>
                  </a:lnTo>
                  <a:lnTo>
                    <a:pt x="103238" y="138303"/>
                  </a:lnTo>
                  <a:lnTo>
                    <a:pt x="102958" y="138480"/>
                  </a:lnTo>
                  <a:lnTo>
                    <a:pt x="102908" y="138734"/>
                  </a:lnTo>
                  <a:lnTo>
                    <a:pt x="102679" y="138811"/>
                  </a:lnTo>
                  <a:lnTo>
                    <a:pt x="102552" y="138798"/>
                  </a:lnTo>
                  <a:lnTo>
                    <a:pt x="102412" y="138722"/>
                  </a:lnTo>
                  <a:lnTo>
                    <a:pt x="102285" y="138620"/>
                  </a:lnTo>
                  <a:lnTo>
                    <a:pt x="102323" y="138379"/>
                  </a:lnTo>
                  <a:lnTo>
                    <a:pt x="102412" y="138137"/>
                  </a:lnTo>
                  <a:lnTo>
                    <a:pt x="102311" y="137871"/>
                  </a:lnTo>
                  <a:lnTo>
                    <a:pt x="102069" y="137782"/>
                  </a:lnTo>
                  <a:lnTo>
                    <a:pt x="101841" y="137693"/>
                  </a:lnTo>
                  <a:lnTo>
                    <a:pt x="101574" y="137807"/>
                  </a:lnTo>
                  <a:lnTo>
                    <a:pt x="101485" y="138036"/>
                  </a:lnTo>
                  <a:lnTo>
                    <a:pt x="101422" y="138188"/>
                  </a:lnTo>
                  <a:lnTo>
                    <a:pt x="101396" y="138442"/>
                  </a:lnTo>
                  <a:lnTo>
                    <a:pt x="101396" y="138595"/>
                  </a:lnTo>
                  <a:lnTo>
                    <a:pt x="101422" y="138747"/>
                  </a:lnTo>
                  <a:lnTo>
                    <a:pt x="101473" y="138887"/>
                  </a:lnTo>
                  <a:lnTo>
                    <a:pt x="101587" y="139141"/>
                  </a:lnTo>
                  <a:lnTo>
                    <a:pt x="101739" y="139331"/>
                  </a:lnTo>
                  <a:lnTo>
                    <a:pt x="101942" y="139496"/>
                  </a:lnTo>
                  <a:lnTo>
                    <a:pt x="102336" y="139700"/>
                  </a:lnTo>
                  <a:lnTo>
                    <a:pt x="102501" y="139725"/>
                  </a:lnTo>
                  <a:lnTo>
                    <a:pt x="102666" y="139725"/>
                  </a:lnTo>
                  <a:lnTo>
                    <a:pt x="102831" y="139725"/>
                  </a:lnTo>
                  <a:lnTo>
                    <a:pt x="103835" y="138861"/>
                  </a:lnTo>
                  <a:lnTo>
                    <a:pt x="103886" y="138620"/>
                  </a:lnTo>
                  <a:close/>
                </a:path>
                <a:path w="308609" h="398779">
                  <a:moveTo>
                    <a:pt x="104978" y="251218"/>
                  </a:moveTo>
                  <a:lnTo>
                    <a:pt x="104952" y="250939"/>
                  </a:lnTo>
                  <a:lnTo>
                    <a:pt x="104571" y="250609"/>
                  </a:lnTo>
                  <a:lnTo>
                    <a:pt x="104355" y="250469"/>
                  </a:lnTo>
                  <a:lnTo>
                    <a:pt x="104101" y="250380"/>
                  </a:lnTo>
                  <a:lnTo>
                    <a:pt x="103860" y="250278"/>
                  </a:lnTo>
                  <a:lnTo>
                    <a:pt x="103606" y="250215"/>
                  </a:lnTo>
                  <a:lnTo>
                    <a:pt x="103352" y="250215"/>
                  </a:lnTo>
                  <a:lnTo>
                    <a:pt x="103111" y="250164"/>
                  </a:lnTo>
                  <a:lnTo>
                    <a:pt x="102844" y="250228"/>
                  </a:lnTo>
                  <a:lnTo>
                    <a:pt x="102590" y="250317"/>
                  </a:lnTo>
                  <a:lnTo>
                    <a:pt x="102336" y="250393"/>
                  </a:lnTo>
                  <a:lnTo>
                    <a:pt x="102120" y="250520"/>
                  </a:lnTo>
                  <a:lnTo>
                    <a:pt x="101942" y="250685"/>
                  </a:lnTo>
                  <a:lnTo>
                    <a:pt x="101752" y="250850"/>
                  </a:lnTo>
                  <a:lnTo>
                    <a:pt x="101739" y="251142"/>
                  </a:lnTo>
                  <a:lnTo>
                    <a:pt x="101904" y="251333"/>
                  </a:lnTo>
                  <a:lnTo>
                    <a:pt x="102082" y="251523"/>
                  </a:lnTo>
                  <a:lnTo>
                    <a:pt x="102374" y="251523"/>
                  </a:lnTo>
                  <a:lnTo>
                    <a:pt x="102641" y="251269"/>
                  </a:lnTo>
                  <a:lnTo>
                    <a:pt x="102870" y="251180"/>
                  </a:lnTo>
                  <a:lnTo>
                    <a:pt x="103111" y="251117"/>
                  </a:lnTo>
                  <a:lnTo>
                    <a:pt x="103390" y="251117"/>
                  </a:lnTo>
                  <a:lnTo>
                    <a:pt x="104267" y="251536"/>
                  </a:lnTo>
                  <a:lnTo>
                    <a:pt x="104470" y="251574"/>
                  </a:lnTo>
                  <a:lnTo>
                    <a:pt x="104597" y="251574"/>
                  </a:lnTo>
                  <a:lnTo>
                    <a:pt x="104813" y="251409"/>
                  </a:lnTo>
                  <a:lnTo>
                    <a:pt x="104978" y="251218"/>
                  </a:lnTo>
                  <a:close/>
                </a:path>
                <a:path w="308609" h="398779">
                  <a:moveTo>
                    <a:pt x="105638" y="142646"/>
                  </a:moveTo>
                  <a:lnTo>
                    <a:pt x="105524" y="142379"/>
                  </a:lnTo>
                  <a:lnTo>
                    <a:pt x="105054" y="142176"/>
                  </a:lnTo>
                  <a:lnTo>
                    <a:pt x="104800" y="142290"/>
                  </a:lnTo>
                  <a:lnTo>
                    <a:pt x="104698" y="142519"/>
                  </a:lnTo>
                  <a:lnTo>
                    <a:pt x="104559" y="142697"/>
                  </a:lnTo>
                  <a:lnTo>
                    <a:pt x="104343" y="142722"/>
                  </a:lnTo>
                  <a:lnTo>
                    <a:pt x="104178" y="142659"/>
                  </a:lnTo>
                  <a:lnTo>
                    <a:pt x="104051" y="142506"/>
                  </a:lnTo>
                  <a:lnTo>
                    <a:pt x="104051" y="142303"/>
                  </a:lnTo>
                  <a:lnTo>
                    <a:pt x="104165" y="142087"/>
                  </a:lnTo>
                  <a:lnTo>
                    <a:pt x="104063" y="141808"/>
                  </a:lnTo>
                  <a:lnTo>
                    <a:pt x="103847" y="141693"/>
                  </a:lnTo>
                  <a:lnTo>
                    <a:pt x="103632" y="141592"/>
                  </a:lnTo>
                  <a:lnTo>
                    <a:pt x="103352" y="141681"/>
                  </a:lnTo>
                  <a:lnTo>
                    <a:pt x="103174" y="142024"/>
                  </a:lnTo>
                  <a:lnTo>
                    <a:pt x="103124" y="142265"/>
                  </a:lnTo>
                  <a:lnTo>
                    <a:pt x="103111" y="142417"/>
                  </a:lnTo>
                  <a:lnTo>
                    <a:pt x="103124" y="142570"/>
                  </a:lnTo>
                  <a:lnTo>
                    <a:pt x="104394" y="143637"/>
                  </a:lnTo>
                  <a:lnTo>
                    <a:pt x="104533" y="143624"/>
                  </a:lnTo>
                  <a:lnTo>
                    <a:pt x="104673" y="143624"/>
                  </a:lnTo>
                  <a:lnTo>
                    <a:pt x="105537" y="142875"/>
                  </a:lnTo>
                  <a:lnTo>
                    <a:pt x="105638" y="142646"/>
                  </a:lnTo>
                  <a:close/>
                </a:path>
                <a:path w="308609" h="398779">
                  <a:moveTo>
                    <a:pt x="107721" y="140741"/>
                  </a:moveTo>
                  <a:lnTo>
                    <a:pt x="107581" y="140525"/>
                  </a:lnTo>
                  <a:lnTo>
                    <a:pt x="107353" y="140436"/>
                  </a:lnTo>
                  <a:lnTo>
                    <a:pt x="107111" y="140335"/>
                  </a:lnTo>
                  <a:lnTo>
                    <a:pt x="106832" y="140500"/>
                  </a:lnTo>
                  <a:lnTo>
                    <a:pt x="106743" y="140728"/>
                  </a:lnTo>
                  <a:lnTo>
                    <a:pt x="106616" y="140830"/>
                  </a:lnTo>
                  <a:lnTo>
                    <a:pt x="106464" y="140843"/>
                  </a:lnTo>
                  <a:lnTo>
                    <a:pt x="106299" y="140804"/>
                  </a:lnTo>
                  <a:lnTo>
                    <a:pt x="106172" y="140690"/>
                  </a:lnTo>
                  <a:lnTo>
                    <a:pt x="106133" y="140411"/>
                  </a:lnTo>
                  <a:lnTo>
                    <a:pt x="106235" y="140195"/>
                  </a:lnTo>
                  <a:lnTo>
                    <a:pt x="106133" y="139915"/>
                  </a:lnTo>
                  <a:lnTo>
                    <a:pt x="105905" y="139814"/>
                  </a:lnTo>
                  <a:lnTo>
                    <a:pt x="105689" y="139712"/>
                  </a:lnTo>
                  <a:lnTo>
                    <a:pt x="105410" y="139814"/>
                  </a:lnTo>
                  <a:lnTo>
                    <a:pt x="105257" y="140169"/>
                  </a:lnTo>
                  <a:lnTo>
                    <a:pt x="105194" y="140512"/>
                  </a:lnTo>
                  <a:lnTo>
                    <a:pt x="105206" y="140665"/>
                  </a:lnTo>
                  <a:lnTo>
                    <a:pt x="106476" y="141757"/>
                  </a:lnTo>
                  <a:lnTo>
                    <a:pt x="106794" y="141732"/>
                  </a:lnTo>
                  <a:lnTo>
                    <a:pt x="107632" y="140982"/>
                  </a:lnTo>
                  <a:lnTo>
                    <a:pt x="107721" y="140741"/>
                  </a:lnTo>
                  <a:close/>
                </a:path>
                <a:path w="308609" h="398779">
                  <a:moveTo>
                    <a:pt x="110045" y="144005"/>
                  </a:moveTo>
                  <a:lnTo>
                    <a:pt x="109855" y="143789"/>
                  </a:lnTo>
                  <a:lnTo>
                    <a:pt x="109613" y="143738"/>
                  </a:lnTo>
                  <a:lnTo>
                    <a:pt x="109334" y="143687"/>
                  </a:lnTo>
                  <a:lnTo>
                    <a:pt x="109105" y="143865"/>
                  </a:lnTo>
                  <a:lnTo>
                    <a:pt x="108991" y="144157"/>
                  </a:lnTo>
                  <a:lnTo>
                    <a:pt x="108712" y="144170"/>
                  </a:lnTo>
                  <a:lnTo>
                    <a:pt x="108496" y="143954"/>
                  </a:lnTo>
                  <a:lnTo>
                    <a:pt x="108496" y="143751"/>
                  </a:lnTo>
                  <a:lnTo>
                    <a:pt x="108585" y="143510"/>
                  </a:lnTo>
                  <a:lnTo>
                    <a:pt x="108470" y="143243"/>
                  </a:lnTo>
                  <a:lnTo>
                    <a:pt x="108242" y="143154"/>
                  </a:lnTo>
                  <a:lnTo>
                    <a:pt x="108013" y="143078"/>
                  </a:lnTo>
                  <a:lnTo>
                    <a:pt x="107746" y="143179"/>
                  </a:lnTo>
                  <a:lnTo>
                    <a:pt x="107657" y="143408"/>
                  </a:lnTo>
                  <a:lnTo>
                    <a:pt x="107594" y="143548"/>
                  </a:lnTo>
                  <a:lnTo>
                    <a:pt x="107556" y="143967"/>
                  </a:lnTo>
                  <a:lnTo>
                    <a:pt x="107581" y="144119"/>
                  </a:lnTo>
                  <a:lnTo>
                    <a:pt x="107632" y="144259"/>
                  </a:lnTo>
                  <a:lnTo>
                    <a:pt x="107772" y="144538"/>
                  </a:lnTo>
                  <a:lnTo>
                    <a:pt x="107988" y="144780"/>
                  </a:lnTo>
                  <a:lnTo>
                    <a:pt x="108115" y="144881"/>
                  </a:lnTo>
                  <a:lnTo>
                    <a:pt x="108356" y="145008"/>
                  </a:lnTo>
                  <a:lnTo>
                    <a:pt x="108496" y="145072"/>
                  </a:lnTo>
                  <a:lnTo>
                    <a:pt x="108661" y="145097"/>
                  </a:lnTo>
                  <a:lnTo>
                    <a:pt x="108864" y="145097"/>
                  </a:lnTo>
                  <a:lnTo>
                    <a:pt x="108991" y="145097"/>
                  </a:lnTo>
                  <a:lnTo>
                    <a:pt x="109131" y="145072"/>
                  </a:lnTo>
                  <a:lnTo>
                    <a:pt x="109283" y="145021"/>
                  </a:lnTo>
                  <a:lnTo>
                    <a:pt x="109435" y="144957"/>
                  </a:lnTo>
                  <a:lnTo>
                    <a:pt x="109613" y="144818"/>
                  </a:lnTo>
                  <a:lnTo>
                    <a:pt x="109753" y="144716"/>
                  </a:lnTo>
                  <a:lnTo>
                    <a:pt x="109867" y="144576"/>
                  </a:lnTo>
                  <a:lnTo>
                    <a:pt x="109943" y="144399"/>
                  </a:lnTo>
                  <a:lnTo>
                    <a:pt x="109994" y="144246"/>
                  </a:lnTo>
                  <a:lnTo>
                    <a:pt x="110045" y="144005"/>
                  </a:lnTo>
                  <a:close/>
                </a:path>
                <a:path w="308609" h="398779">
                  <a:moveTo>
                    <a:pt x="141008" y="351205"/>
                  </a:moveTo>
                  <a:lnTo>
                    <a:pt x="140830" y="351015"/>
                  </a:lnTo>
                  <a:lnTo>
                    <a:pt x="140677" y="350837"/>
                  </a:lnTo>
                  <a:lnTo>
                    <a:pt x="140385" y="350837"/>
                  </a:lnTo>
                  <a:lnTo>
                    <a:pt x="140106" y="351078"/>
                  </a:lnTo>
                  <a:lnTo>
                    <a:pt x="139877" y="351180"/>
                  </a:lnTo>
                  <a:lnTo>
                    <a:pt x="139738" y="351231"/>
                  </a:lnTo>
                  <a:lnTo>
                    <a:pt x="139446" y="351243"/>
                  </a:lnTo>
                  <a:lnTo>
                    <a:pt x="139280" y="351231"/>
                  </a:lnTo>
                  <a:lnTo>
                    <a:pt x="139128" y="351193"/>
                  </a:lnTo>
                  <a:lnTo>
                    <a:pt x="138976" y="351129"/>
                  </a:lnTo>
                  <a:lnTo>
                    <a:pt x="138836" y="351078"/>
                  </a:lnTo>
                  <a:lnTo>
                    <a:pt x="138582" y="350888"/>
                  </a:lnTo>
                  <a:lnTo>
                    <a:pt x="138379" y="350710"/>
                  </a:lnTo>
                  <a:lnTo>
                    <a:pt x="138099" y="350735"/>
                  </a:lnTo>
                  <a:lnTo>
                    <a:pt x="137769" y="351116"/>
                  </a:lnTo>
                  <a:lnTo>
                    <a:pt x="137795" y="351396"/>
                  </a:lnTo>
                  <a:lnTo>
                    <a:pt x="137972" y="351561"/>
                  </a:lnTo>
                  <a:lnTo>
                    <a:pt x="138188" y="351751"/>
                  </a:lnTo>
                  <a:lnTo>
                    <a:pt x="138404" y="351878"/>
                  </a:lnTo>
                  <a:lnTo>
                    <a:pt x="138645" y="351967"/>
                  </a:lnTo>
                  <a:lnTo>
                    <a:pt x="138874" y="352069"/>
                  </a:lnTo>
                  <a:lnTo>
                    <a:pt x="139128" y="352132"/>
                  </a:lnTo>
                  <a:lnTo>
                    <a:pt x="139484" y="352145"/>
                  </a:lnTo>
                  <a:lnTo>
                    <a:pt x="139725" y="352145"/>
                  </a:lnTo>
                  <a:lnTo>
                    <a:pt x="140804" y="351663"/>
                  </a:lnTo>
                  <a:lnTo>
                    <a:pt x="140995" y="351497"/>
                  </a:lnTo>
                  <a:lnTo>
                    <a:pt x="141008" y="351205"/>
                  </a:lnTo>
                  <a:close/>
                </a:path>
                <a:path w="308609" h="398779">
                  <a:moveTo>
                    <a:pt x="179082" y="316560"/>
                  </a:moveTo>
                  <a:lnTo>
                    <a:pt x="179057" y="316293"/>
                  </a:lnTo>
                  <a:lnTo>
                    <a:pt x="179044" y="316052"/>
                  </a:lnTo>
                  <a:lnTo>
                    <a:pt x="178968" y="315823"/>
                  </a:lnTo>
                  <a:lnTo>
                    <a:pt x="178854" y="315582"/>
                  </a:lnTo>
                  <a:lnTo>
                    <a:pt x="178727" y="315353"/>
                  </a:lnTo>
                  <a:lnTo>
                    <a:pt x="178574" y="315150"/>
                  </a:lnTo>
                  <a:lnTo>
                    <a:pt x="178371" y="314985"/>
                  </a:lnTo>
                  <a:lnTo>
                    <a:pt x="178181" y="314807"/>
                  </a:lnTo>
                  <a:lnTo>
                    <a:pt x="177901" y="314833"/>
                  </a:lnTo>
                  <a:lnTo>
                    <a:pt x="177571" y="315214"/>
                  </a:lnTo>
                  <a:lnTo>
                    <a:pt x="177584" y="315493"/>
                  </a:lnTo>
                  <a:lnTo>
                    <a:pt x="177774" y="315658"/>
                  </a:lnTo>
                  <a:lnTo>
                    <a:pt x="177977" y="315874"/>
                  </a:lnTo>
                  <a:lnTo>
                    <a:pt x="178117" y="316128"/>
                  </a:lnTo>
                  <a:lnTo>
                    <a:pt x="178155" y="316357"/>
                  </a:lnTo>
                  <a:lnTo>
                    <a:pt x="178155" y="316585"/>
                  </a:lnTo>
                  <a:lnTo>
                    <a:pt x="178066" y="316788"/>
                  </a:lnTo>
                  <a:lnTo>
                    <a:pt x="177914" y="316966"/>
                  </a:lnTo>
                  <a:lnTo>
                    <a:pt x="177736" y="317119"/>
                  </a:lnTo>
                  <a:lnTo>
                    <a:pt x="177711" y="317411"/>
                  </a:lnTo>
                  <a:lnTo>
                    <a:pt x="177876" y="317601"/>
                  </a:lnTo>
                  <a:lnTo>
                    <a:pt x="178092" y="317754"/>
                  </a:lnTo>
                  <a:lnTo>
                    <a:pt x="178219" y="317754"/>
                  </a:lnTo>
                  <a:lnTo>
                    <a:pt x="178523" y="317639"/>
                  </a:lnTo>
                  <a:lnTo>
                    <a:pt x="178714" y="317461"/>
                  </a:lnTo>
                  <a:lnTo>
                    <a:pt x="178854" y="317271"/>
                  </a:lnTo>
                  <a:lnTo>
                    <a:pt x="178943" y="317030"/>
                  </a:lnTo>
                  <a:lnTo>
                    <a:pt x="179044" y="316801"/>
                  </a:lnTo>
                  <a:lnTo>
                    <a:pt x="179082" y="316560"/>
                  </a:lnTo>
                  <a:close/>
                </a:path>
                <a:path w="308609" h="398779">
                  <a:moveTo>
                    <a:pt x="182664" y="393268"/>
                  </a:moveTo>
                  <a:lnTo>
                    <a:pt x="143738" y="365785"/>
                  </a:lnTo>
                  <a:lnTo>
                    <a:pt x="106705" y="336689"/>
                  </a:lnTo>
                  <a:lnTo>
                    <a:pt x="71437" y="305917"/>
                  </a:lnTo>
                  <a:lnTo>
                    <a:pt x="38023" y="273558"/>
                  </a:lnTo>
                  <a:lnTo>
                    <a:pt x="6527" y="239661"/>
                  </a:lnTo>
                  <a:lnTo>
                    <a:pt x="6083" y="239458"/>
                  </a:lnTo>
                  <a:lnTo>
                    <a:pt x="37376" y="274205"/>
                  </a:lnTo>
                  <a:lnTo>
                    <a:pt x="70827" y="306590"/>
                  </a:lnTo>
                  <a:lnTo>
                    <a:pt x="106133" y="337388"/>
                  </a:lnTo>
                  <a:lnTo>
                    <a:pt x="143192" y="366509"/>
                  </a:lnTo>
                  <a:lnTo>
                    <a:pt x="182206" y="393966"/>
                  </a:lnTo>
                  <a:lnTo>
                    <a:pt x="182359" y="393966"/>
                  </a:lnTo>
                  <a:lnTo>
                    <a:pt x="182664" y="393268"/>
                  </a:lnTo>
                  <a:close/>
                </a:path>
                <a:path w="308609" h="398779">
                  <a:moveTo>
                    <a:pt x="184150" y="391985"/>
                  </a:moveTo>
                  <a:lnTo>
                    <a:pt x="145199" y="364490"/>
                  </a:lnTo>
                  <a:lnTo>
                    <a:pt x="108153" y="335394"/>
                  </a:lnTo>
                  <a:lnTo>
                    <a:pt x="72872" y="304609"/>
                  </a:lnTo>
                  <a:lnTo>
                    <a:pt x="39446" y="272224"/>
                  </a:lnTo>
                  <a:lnTo>
                    <a:pt x="7950" y="238315"/>
                  </a:lnTo>
                  <a:lnTo>
                    <a:pt x="7493" y="238112"/>
                  </a:lnTo>
                  <a:lnTo>
                    <a:pt x="38798" y="272872"/>
                  </a:lnTo>
                  <a:lnTo>
                    <a:pt x="72263" y="305282"/>
                  </a:lnTo>
                  <a:lnTo>
                    <a:pt x="107569" y="336092"/>
                  </a:lnTo>
                  <a:lnTo>
                    <a:pt x="144653" y="365226"/>
                  </a:lnTo>
                  <a:lnTo>
                    <a:pt x="183692" y="392684"/>
                  </a:lnTo>
                  <a:lnTo>
                    <a:pt x="183845" y="392684"/>
                  </a:lnTo>
                  <a:lnTo>
                    <a:pt x="184150" y="391985"/>
                  </a:lnTo>
                  <a:close/>
                </a:path>
                <a:path w="308609" h="398779">
                  <a:moveTo>
                    <a:pt x="225450" y="393026"/>
                  </a:moveTo>
                  <a:lnTo>
                    <a:pt x="225183" y="392595"/>
                  </a:lnTo>
                  <a:lnTo>
                    <a:pt x="224904" y="392531"/>
                  </a:lnTo>
                  <a:lnTo>
                    <a:pt x="219151" y="396024"/>
                  </a:lnTo>
                  <a:lnTo>
                    <a:pt x="212166" y="397675"/>
                  </a:lnTo>
                  <a:lnTo>
                    <a:pt x="197891" y="396887"/>
                  </a:lnTo>
                  <a:lnTo>
                    <a:pt x="190627" y="394449"/>
                  </a:lnTo>
                  <a:lnTo>
                    <a:pt x="184391" y="390271"/>
                  </a:lnTo>
                  <a:lnTo>
                    <a:pt x="184111" y="390347"/>
                  </a:lnTo>
                  <a:lnTo>
                    <a:pt x="183832" y="390753"/>
                  </a:lnTo>
                  <a:lnTo>
                    <a:pt x="183896" y="391033"/>
                  </a:lnTo>
                  <a:lnTo>
                    <a:pt x="190258" y="395300"/>
                  </a:lnTo>
                  <a:lnTo>
                    <a:pt x="197675" y="397789"/>
                  </a:lnTo>
                  <a:lnTo>
                    <a:pt x="207086" y="398246"/>
                  </a:lnTo>
                  <a:lnTo>
                    <a:pt x="213664" y="398246"/>
                  </a:lnTo>
                  <a:lnTo>
                    <a:pt x="220014" y="396557"/>
                  </a:lnTo>
                  <a:lnTo>
                    <a:pt x="225386" y="393306"/>
                  </a:lnTo>
                  <a:lnTo>
                    <a:pt x="225450" y="393026"/>
                  </a:lnTo>
                  <a:close/>
                </a:path>
                <a:path w="308609" h="398779">
                  <a:moveTo>
                    <a:pt x="281355" y="366636"/>
                  </a:moveTo>
                  <a:lnTo>
                    <a:pt x="280758" y="365709"/>
                  </a:lnTo>
                  <a:lnTo>
                    <a:pt x="280466" y="365721"/>
                  </a:lnTo>
                  <a:lnTo>
                    <a:pt x="280289" y="365899"/>
                  </a:lnTo>
                  <a:lnTo>
                    <a:pt x="280123" y="366077"/>
                  </a:lnTo>
                  <a:lnTo>
                    <a:pt x="280123" y="366369"/>
                  </a:lnTo>
                  <a:lnTo>
                    <a:pt x="280314" y="366547"/>
                  </a:lnTo>
                  <a:lnTo>
                    <a:pt x="280466" y="366636"/>
                  </a:lnTo>
                  <a:lnTo>
                    <a:pt x="280327" y="366852"/>
                  </a:lnTo>
                  <a:lnTo>
                    <a:pt x="280390" y="367131"/>
                  </a:lnTo>
                  <a:lnTo>
                    <a:pt x="280682" y="367309"/>
                  </a:lnTo>
                  <a:lnTo>
                    <a:pt x="280847" y="367334"/>
                  </a:lnTo>
                  <a:lnTo>
                    <a:pt x="281000" y="367334"/>
                  </a:lnTo>
                  <a:lnTo>
                    <a:pt x="281152" y="367258"/>
                  </a:lnTo>
                  <a:lnTo>
                    <a:pt x="281228" y="367118"/>
                  </a:lnTo>
                  <a:lnTo>
                    <a:pt x="281305" y="366953"/>
                  </a:lnTo>
                  <a:lnTo>
                    <a:pt x="281355" y="366788"/>
                  </a:lnTo>
                  <a:lnTo>
                    <a:pt x="281355" y="366636"/>
                  </a:lnTo>
                  <a:close/>
                </a:path>
                <a:path w="308609" h="398779">
                  <a:moveTo>
                    <a:pt x="302615" y="285165"/>
                  </a:moveTo>
                  <a:lnTo>
                    <a:pt x="270878" y="251028"/>
                  </a:lnTo>
                  <a:lnTo>
                    <a:pt x="237388" y="218605"/>
                  </a:lnTo>
                  <a:lnTo>
                    <a:pt x="202057" y="187782"/>
                  </a:lnTo>
                  <a:lnTo>
                    <a:pt x="164960" y="158635"/>
                  </a:lnTo>
                  <a:lnTo>
                    <a:pt x="126339" y="131356"/>
                  </a:lnTo>
                  <a:lnTo>
                    <a:pt x="126161" y="131216"/>
                  </a:lnTo>
                  <a:lnTo>
                    <a:pt x="125844" y="131064"/>
                  </a:lnTo>
                  <a:lnTo>
                    <a:pt x="125679" y="131140"/>
                  </a:lnTo>
                  <a:lnTo>
                    <a:pt x="125488" y="131419"/>
                  </a:lnTo>
                  <a:lnTo>
                    <a:pt x="125425" y="131572"/>
                  </a:lnTo>
                  <a:lnTo>
                    <a:pt x="125183" y="131965"/>
                  </a:lnTo>
                  <a:lnTo>
                    <a:pt x="125056" y="132105"/>
                  </a:lnTo>
                  <a:lnTo>
                    <a:pt x="124815" y="132422"/>
                  </a:lnTo>
                  <a:lnTo>
                    <a:pt x="124841" y="132702"/>
                  </a:lnTo>
                  <a:lnTo>
                    <a:pt x="163804" y="160261"/>
                  </a:lnTo>
                  <a:lnTo>
                    <a:pt x="200837" y="189369"/>
                  </a:lnTo>
                  <a:lnTo>
                    <a:pt x="236105" y="220129"/>
                  </a:lnTo>
                  <a:lnTo>
                    <a:pt x="269519" y="252488"/>
                  </a:lnTo>
                  <a:lnTo>
                    <a:pt x="301002" y="286372"/>
                  </a:lnTo>
                  <a:lnTo>
                    <a:pt x="301447" y="286524"/>
                  </a:lnTo>
                  <a:lnTo>
                    <a:pt x="270167" y="251853"/>
                  </a:lnTo>
                  <a:lnTo>
                    <a:pt x="236715" y="219468"/>
                  </a:lnTo>
                  <a:lnTo>
                    <a:pt x="201422" y="188671"/>
                  </a:lnTo>
                  <a:lnTo>
                    <a:pt x="164350" y="159537"/>
                  </a:lnTo>
                  <a:lnTo>
                    <a:pt x="125958" y="132422"/>
                  </a:lnTo>
                  <a:lnTo>
                    <a:pt x="126060" y="132270"/>
                  </a:lnTo>
                  <a:lnTo>
                    <a:pt x="164414" y="159346"/>
                  </a:lnTo>
                  <a:lnTo>
                    <a:pt x="201472" y="188480"/>
                  </a:lnTo>
                  <a:lnTo>
                    <a:pt x="236778" y="219265"/>
                  </a:lnTo>
                  <a:lnTo>
                    <a:pt x="270230" y="251663"/>
                  </a:lnTo>
                  <a:lnTo>
                    <a:pt x="301764" y="285584"/>
                  </a:lnTo>
                  <a:lnTo>
                    <a:pt x="302209" y="285737"/>
                  </a:lnTo>
                  <a:lnTo>
                    <a:pt x="302615" y="285165"/>
                  </a:lnTo>
                  <a:close/>
                </a:path>
                <a:path w="308609" h="398779">
                  <a:moveTo>
                    <a:pt x="303758" y="324726"/>
                  </a:moveTo>
                  <a:lnTo>
                    <a:pt x="303720" y="324446"/>
                  </a:lnTo>
                  <a:lnTo>
                    <a:pt x="303326" y="324142"/>
                  </a:lnTo>
                  <a:lnTo>
                    <a:pt x="303034" y="324192"/>
                  </a:lnTo>
                  <a:lnTo>
                    <a:pt x="286473" y="344335"/>
                  </a:lnTo>
                  <a:lnTo>
                    <a:pt x="268058" y="362648"/>
                  </a:lnTo>
                  <a:lnTo>
                    <a:pt x="247713" y="379285"/>
                  </a:lnTo>
                  <a:lnTo>
                    <a:pt x="225285" y="394309"/>
                  </a:lnTo>
                  <a:lnTo>
                    <a:pt x="225209" y="394589"/>
                  </a:lnTo>
                  <a:lnTo>
                    <a:pt x="225425" y="394944"/>
                  </a:lnTo>
                  <a:lnTo>
                    <a:pt x="225806" y="395020"/>
                  </a:lnTo>
                  <a:lnTo>
                    <a:pt x="248259" y="380009"/>
                  </a:lnTo>
                  <a:lnTo>
                    <a:pt x="268668" y="363321"/>
                  </a:lnTo>
                  <a:lnTo>
                    <a:pt x="287147" y="344944"/>
                  </a:lnTo>
                  <a:lnTo>
                    <a:pt x="303758" y="324726"/>
                  </a:lnTo>
                  <a:close/>
                </a:path>
                <a:path w="308609" h="398779">
                  <a:moveTo>
                    <a:pt x="305422" y="326186"/>
                  </a:moveTo>
                  <a:lnTo>
                    <a:pt x="305384" y="325907"/>
                  </a:lnTo>
                  <a:lnTo>
                    <a:pt x="304990" y="325602"/>
                  </a:lnTo>
                  <a:lnTo>
                    <a:pt x="304698" y="325653"/>
                  </a:lnTo>
                  <a:lnTo>
                    <a:pt x="288124" y="345770"/>
                  </a:lnTo>
                  <a:lnTo>
                    <a:pt x="269697" y="364083"/>
                  </a:lnTo>
                  <a:lnTo>
                    <a:pt x="249364" y="380720"/>
                  </a:lnTo>
                  <a:lnTo>
                    <a:pt x="226961" y="395757"/>
                  </a:lnTo>
                  <a:lnTo>
                    <a:pt x="226885" y="396036"/>
                  </a:lnTo>
                  <a:lnTo>
                    <a:pt x="227101" y="396392"/>
                  </a:lnTo>
                  <a:lnTo>
                    <a:pt x="227482" y="396468"/>
                  </a:lnTo>
                  <a:lnTo>
                    <a:pt x="249897" y="381444"/>
                  </a:lnTo>
                  <a:lnTo>
                    <a:pt x="270306" y="364756"/>
                  </a:lnTo>
                  <a:lnTo>
                    <a:pt x="288785" y="346379"/>
                  </a:lnTo>
                  <a:lnTo>
                    <a:pt x="305422" y="326186"/>
                  </a:lnTo>
                  <a:close/>
                </a:path>
                <a:path w="308609" h="398779">
                  <a:moveTo>
                    <a:pt x="308178" y="309092"/>
                  </a:moveTo>
                  <a:lnTo>
                    <a:pt x="307289" y="299034"/>
                  </a:lnTo>
                  <a:lnTo>
                    <a:pt x="304368" y="292519"/>
                  </a:lnTo>
                  <a:lnTo>
                    <a:pt x="300126" y="287731"/>
                  </a:lnTo>
                  <a:lnTo>
                    <a:pt x="300431" y="287299"/>
                  </a:lnTo>
                  <a:lnTo>
                    <a:pt x="268744" y="253161"/>
                  </a:lnTo>
                  <a:lnTo>
                    <a:pt x="235280" y="220764"/>
                  </a:lnTo>
                  <a:lnTo>
                    <a:pt x="199961" y="189966"/>
                  </a:lnTo>
                  <a:lnTo>
                    <a:pt x="162877" y="160832"/>
                  </a:lnTo>
                  <a:lnTo>
                    <a:pt x="124307" y="133604"/>
                  </a:lnTo>
                  <a:lnTo>
                    <a:pt x="124104" y="133451"/>
                  </a:lnTo>
                  <a:lnTo>
                    <a:pt x="123901" y="133286"/>
                  </a:lnTo>
                  <a:lnTo>
                    <a:pt x="123621" y="133324"/>
                  </a:lnTo>
                  <a:lnTo>
                    <a:pt x="123469" y="133527"/>
                  </a:lnTo>
                  <a:lnTo>
                    <a:pt x="98704" y="126517"/>
                  </a:lnTo>
                  <a:lnTo>
                    <a:pt x="95008" y="126873"/>
                  </a:lnTo>
                  <a:lnTo>
                    <a:pt x="88087" y="128574"/>
                  </a:lnTo>
                  <a:lnTo>
                    <a:pt x="85928" y="129476"/>
                  </a:lnTo>
                  <a:lnTo>
                    <a:pt x="85928" y="130454"/>
                  </a:lnTo>
                  <a:lnTo>
                    <a:pt x="82461" y="132549"/>
                  </a:lnTo>
                  <a:lnTo>
                    <a:pt x="82435" y="132410"/>
                  </a:lnTo>
                  <a:lnTo>
                    <a:pt x="85217" y="130746"/>
                  </a:lnTo>
                  <a:lnTo>
                    <a:pt x="85928" y="130454"/>
                  </a:lnTo>
                  <a:lnTo>
                    <a:pt x="85928" y="129476"/>
                  </a:lnTo>
                  <a:lnTo>
                    <a:pt x="84823" y="129921"/>
                  </a:lnTo>
                  <a:lnTo>
                    <a:pt x="82473" y="131343"/>
                  </a:lnTo>
                  <a:lnTo>
                    <a:pt x="82283" y="131305"/>
                  </a:lnTo>
                  <a:lnTo>
                    <a:pt x="82156" y="131203"/>
                  </a:lnTo>
                  <a:lnTo>
                    <a:pt x="82054" y="131013"/>
                  </a:lnTo>
                  <a:lnTo>
                    <a:pt x="81851" y="130975"/>
                  </a:lnTo>
                  <a:lnTo>
                    <a:pt x="81686" y="130962"/>
                  </a:lnTo>
                  <a:lnTo>
                    <a:pt x="81495" y="131114"/>
                  </a:lnTo>
                  <a:lnTo>
                    <a:pt x="75387" y="134924"/>
                  </a:lnTo>
                  <a:lnTo>
                    <a:pt x="69342" y="138912"/>
                  </a:lnTo>
                  <a:lnTo>
                    <a:pt x="63436" y="143014"/>
                  </a:lnTo>
                  <a:lnTo>
                    <a:pt x="57480" y="147370"/>
                  </a:lnTo>
                  <a:lnTo>
                    <a:pt x="57442" y="147662"/>
                  </a:lnTo>
                  <a:lnTo>
                    <a:pt x="57683" y="147980"/>
                  </a:lnTo>
                  <a:lnTo>
                    <a:pt x="57810" y="148043"/>
                  </a:lnTo>
                  <a:lnTo>
                    <a:pt x="57950" y="148043"/>
                  </a:lnTo>
                  <a:lnTo>
                    <a:pt x="58216" y="147955"/>
                  </a:lnTo>
                  <a:lnTo>
                    <a:pt x="63944" y="143751"/>
                  </a:lnTo>
                  <a:lnTo>
                    <a:pt x="69837" y="139661"/>
                  </a:lnTo>
                  <a:lnTo>
                    <a:pt x="75869" y="135686"/>
                  </a:lnTo>
                  <a:lnTo>
                    <a:pt x="81483" y="132194"/>
                  </a:lnTo>
                  <a:lnTo>
                    <a:pt x="81381" y="132461"/>
                  </a:lnTo>
                  <a:lnTo>
                    <a:pt x="81673" y="133057"/>
                  </a:lnTo>
                  <a:lnTo>
                    <a:pt x="81940" y="133388"/>
                  </a:lnTo>
                  <a:lnTo>
                    <a:pt x="82067" y="133591"/>
                  </a:lnTo>
                  <a:lnTo>
                    <a:pt x="82359" y="133654"/>
                  </a:lnTo>
                  <a:lnTo>
                    <a:pt x="82499" y="133578"/>
                  </a:lnTo>
                  <a:lnTo>
                    <a:pt x="82626" y="133502"/>
                  </a:lnTo>
                  <a:lnTo>
                    <a:pt x="88455" y="129971"/>
                  </a:lnTo>
                  <a:lnTo>
                    <a:pt x="95135" y="128409"/>
                  </a:lnTo>
                  <a:lnTo>
                    <a:pt x="104584" y="128854"/>
                  </a:lnTo>
                  <a:lnTo>
                    <a:pt x="122999" y="135661"/>
                  </a:lnTo>
                  <a:lnTo>
                    <a:pt x="123177" y="135686"/>
                  </a:lnTo>
                  <a:lnTo>
                    <a:pt x="123469" y="135610"/>
                  </a:lnTo>
                  <a:lnTo>
                    <a:pt x="123698" y="135280"/>
                  </a:lnTo>
                  <a:lnTo>
                    <a:pt x="123634" y="134988"/>
                  </a:lnTo>
                  <a:lnTo>
                    <a:pt x="97586" y="127584"/>
                  </a:lnTo>
                  <a:lnTo>
                    <a:pt x="98755" y="127469"/>
                  </a:lnTo>
                  <a:lnTo>
                    <a:pt x="123596" y="134708"/>
                  </a:lnTo>
                  <a:lnTo>
                    <a:pt x="123774" y="134734"/>
                  </a:lnTo>
                  <a:lnTo>
                    <a:pt x="124066" y="134658"/>
                  </a:lnTo>
                  <a:lnTo>
                    <a:pt x="162331" y="161556"/>
                  </a:lnTo>
                  <a:lnTo>
                    <a:pt x="199390" y="190665"/>
                  </a:lnTo>
                  <a:lnTo>
                    <a:pt x="234670" y="221437"/>
                  </a:lnTo>
                  <a:lnTo>
                    <a:pt x="268097" y="253809"/>
                  </a:lnTo>
                  <a:lnTo>
                    <a:pt x="298792" y="286880"/>
                  </a:lnTo>
                  <a:lnTo>
                    <a:pt x="298602" y="287045"/>
                  </a:lnTo>
                  <a:lnTo>
                    <a:pt x="298589" y="287324"/>
                  </a:lnTo>
                  <a:lnTo>
                    <a:pt x="303555" y="292963"/>
                  </a:lnTo>
                  <a:lnTo>
                    <a:pt x="306400" y="299313"/>
                  </a:lnTo>
                  <a:lnTo>
                    <a:pt x="307263" y="309067"/>
                  </a:lnTo>
                  <a:lnTo>
                    <a:pt x="307225" y="309397"/>
                  </a:lnTo>
                  <a:lnTo>
                    <a:pt x="306349" y="299643"/>
                  </a:lnTo>
                  <a:lnTo>
                    <a:pt x="303415" y="293103"/>
                  </a:lnTo>
                  <a:lnTo>
                    <a:pt x="298500" y="287528"/>
                  </a:lnTo>
                  <a:lnTo>
                    <a:pt x="298221" y="287515"/>
                  </a:lnTo>
                  <a:lnTo>
                    <a:pt x="297840" y="287845"/>
                  </a:lnTo>
                  <a:lnTo>
                    <a:pt x="297827" y="288124"/>
                  </a:lnTo>
                  <a:lnTo>
                    <a:pt x="302615" y="293560"/>
                  </a:lnTo>
                  <a:lnTo>
                    <a:pt x="305473" y="299910"/>
                  </a:lnTo>
                  <a:lnTo>
                    <a:pt x="306603" y="312508"/>
                  </a:lnTo>
                  <a:lnTo>
                    <a:pt x="304876" y="318719"/>
                  </a:lnTo>
                  <a:lnTo>
                    <a:pt x="301028" y="323900"/>
                  </a:lnTo>
                  <a:lnTo>
                    <a:pt x="301066" y="324180"/>
                  </a:lnTo>
                  <a:lnTo>
                    <a:pt x="301345" y="324396"/>
                  </a:lnTo>
                  <a:lnTo>
                    <a:pt x="301536" y="324421"/>
                  </a:lnTo>
                  <a:lnTo>
                    <a:pt x="301675" y="324421"/>
                  </a:lnTo>
                  <a:lnTo>
                    <a:pt x="301904" y="324231"/>
                  </a:lnTo>
                  <a:lnTo>
                    <a:pt x="302171" y="324421"/>
                  </a:lnTo>
                  <a:lnTo>
                    <a:pt x="302361" y="324446"/>
                  </a:lnTo>
                  <a:lnTo>
                    <a:pt x="302501" y="324446"/>
                  </a:lnTo>
                  <a:lnTo>
                    <a:pt x="302729" y="324256"/>
                  </a:lnTo>
                  <a:lnTo>
                    <a:pt x="304304" y="322148"/>
                  </a:lnTo>
                  <a:lnTo>
                    <a:pt x="305549" y="319824"/>
                  </a:lnTo>
                  <a:lnTo>
                    <a:pt x="306349" y="317550"/>
                  </a:lnTo>
                  <a:lnTo>
                    <a:pt x="306412" y="317385"/>
                  </a:lnTo>
                  <a:lnTo>
                    <a:pt x="306514" y="317119"/>
                  </a:lnTo>
                  <a:lnTo>
                    <a:pt x="307886" y="312369"/>
                  </a:lnTo>
                  <a:lnTo>
                    <a:pt x="308178" y="309092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3592" y="5331815"/>
              <a:ext cx="308610" cy="385445"/>
            </a:xfrm>
            <a:custGeom>
              <a:avLst/>
              <a:gdLst/>
              <a:ahLst/>
              <a:cxnLst/>
              <a:rect l="l" t="t" r="r" b="b"/>
              <a:pathLst>
                <a:path w="308609" h="385445">
                  <a:moveTo>
                    <a:pt x="21031" y="200533"/>
                  </a:moveTo>
                  <a:lnTo>
                    <a:pt x="20853" y="200317"/>
                  </a:lnTo>
                  <a:lnTo>
                    <a:pt x="20599" y="200266"/>
                  </a:lnTo>
                  <a:lnTo>
                    <a:pt x="20370" y="200215"/>
                  </a:lnTo>
                  <a:lnTo>
                    <a:pt x="20091" y="200393"/>
                  </a:lnTo>
                  <a:lnTo>
                    <a:pt x="19977" y="200698"/>
                  </a:lnTo>
                  <a:lnTo>
                    <a:pt x="19837" y="200736"/>
                  </a:lnTo>
                  <a:lnTo>
                    <a:pt x="19697" y="200710"/>
                  </a:lnTo>
                  <a:lnTo>
                    <a:pt x="19570" y="200647"/>
                  </a:lnTo>
                  <a:lnTo>
                    <a:pt x="19456" y="200418"/>
                  </a:lnTo>
                  <a:lnTo>
                    <a:pt x="19481" y="200279"/>
                  </a:lnTo>
                  <a:lnTo>
                    <a:pt x="19570" y="200037"/>
                  </a:lnTo>
                  <a:lnTo>
                    <a:pt x="19456" y="199783"/>
                  </a:lnTo>
                  <a:lnTo>
                    <a:pt x="19227" y="199682"/>
                  </a:lnTo>
                  <a:lnTo>
                    <a:pt x="18999" y="199605"/>
                  </a:lnTo>
                  <a:lnTo>
                    <a:pt x="18732" y="199720"/>
                  </a:lnTo>
                  <a:lnTo>
                    <a:pt x="18643" y="199936"/>
                  </a:lnTo>
                  <a:lnTo>
                    <a:pt x="18580" y="200075"/>
                  </a:lnTo>
                  <a:lnTo>
                    <a:pt x="18554" y="200215"/>
                  </a:lnTo>
                  <a:lnTo>
                    <a:pt x="18554" y="200520"/>
                  </a:lnTo>
                  <a:lnTo>
                    <a:pt x="18618" y="200774"/>
                  </a:lnTo>
                  <a:lnTo>
                    <a:pt x="18669" y="200914"/>
                  </a:lnTo>
                  <a:lnTo>
                    <a:pt x="18732" y="201041"/>
                  </a:lnTo>
                  <a:lnTo>
                    <a:pt x="18973" y="201320"/>
                  </a:lnTo>
                  <a:lnTo>
                    <a:pt x="19812" y="201637"/>
                  </a:lnTo>
                  <a:lnTo>
                    <a:pt x="19951" y="201637"/>
                  </a:lnTo>
                  <a:lnTo>
                    <a:pt x="20980" y="200774"/>
                  </a:lnTo>
                  <a:lnTo>
                    <a:pt x="21031" y="200533"/>
                  </a:lnTo>
                  <a:close/>
                </a:path>
                <a:path w="308609" h="385445">
                  <a:moveTo>
                    <a:pt x="66128" y="273215"/>
                  </a:moveTo>
                  <a:lnTo>
                    <a:pt x="66052" y="272973"/>
                  </a:lnTo>
                  <a:lnTo>
                    <a:pt x="65849" y="272834"/>
                  </a:lnTo>
                  <a:lnTo>
                    <a:pt x="65862" y="272465"/>
                  </a:lnTo>
                  <a:lnTo>
                    <a:pt x="66027" y="272262"/>
                  </a:lnTo>
                  <a:lnTo>
                    <a:pt x="66040" y="272008"/>
                  </a:lnTo>
                  <a:lnTo>
                    <a:pt x="65900" y="271830"/>
                  </a:lnTo>
                  <a:lnTo>
                    <a:pt x="65735" y="271627"/>
                  </a:lnTo>
                  <a:lnTo>
                    <a:pt x="65455" y="271614"/>
                  </a:lnTo>
                  <a:lnTo>
                    <a:pt x="65265" y="271767"/>
                  </a:lnTo>
                  <a:lnTo>
                    <a:pt x="65112" y="271881"/>
                  </a:lnTo>
                  <a:lnTo>
                    <a:pt x="65036" y="272021"/>
                  </a:lnTo>
                  <a:lnTo>
                    <a:pt x="64973" y="272249"/>
                  </a:lnTo>
                  <a:lnTo>
                    <a:pt x="64935" y="272402"/>
                  </a:lnTo>
                  <a:lnTo>
                    <a:pt x="64960" y="272580"/>
                  </a:lnTo>
                  <a:lnTo>
                    <a:pt x="64973" y="272732"/>
                  </a:lnTo>
                  <a:lnTo>
                    <a:pt x="65024" y="272935"/>
                  </a:lnTo>
                  <a:lnTo>
                    <a:pt x="65151" y="273037"/>
                  </a:lnTo>
                  <a:lnTo>
                    <a:pt x="64973" y="273278"/>
                  </a:lnTo>
                  <a:lnTo>
                    <a:pt x="64693" y="273570"/>
                  </a:lnTo>
                  <a:lnTo>
                    <a:pt x="64503" y="273735"/>
                  </a:lnTo>
                  <a:lnTo>
                    <a:pt x="64490" y="274015"/>
                  </a:lnTo>
                  <a:lnTo>
                    <a:pt x="64668" y="274205"/>
                  </a:lnTo>
                  <a:lnTo>
                    <a:pt x="64871" y="274358"/>
                  </a:lnTo>
                  <a:lnTo>
                    <a:pt x="64998" y="274358"/>
                  </a:lnTo>
                  <a:lnTo>
                    <a:pt x="65303" y="274243"/>
                  </a:lnTo>
                  <a:lnTo>
                    <a:pt x="65951" y="273469"/>
                  </a:lnTo>
                  <a:lnTo>
                    <a:pt x="65608" y="273177"/>
                  </a:lnTo>
                  <a:lnTo>
                    <a:pt x="65989" y="273418"/>
                  </a:lnTo>
                  <a:lnTo>
                    <a:pt x="66128" y="273215"/>
                  </a:lnTo>
                  <a:close/>
                </a:path>
                <a:path w="308609" h="385445">
                  <a:moveTo>
                    <a:pt x="76581" y="1562"/>
                  </a:moveTo>
                  <a:lnTo>
                    <a:pt x="75730" y="0"/>
                  </a:lnTo>
                  <a:lnTo>
                    <a:pt x="75450" y="0"/>
                  </a:lnTo>
                  <a:lnTo>
                    <a:pt x="75107" y="368"/>
                  </a:lnTo>
                  <a:lnTo>
                    <a:pt x="75120" y="660"/>
                  </a:lnTo>
                  <a:lnTo>
                    <a:pt x="75311" y="825"/>
                  </a:lnTo>
                  <a:lnTo>
                    <a:pt x="75488" y="1016"/>
                  </a:lnTo>
                  <a:lnTo>
                    <a:pt x="75603" y="1231"/>
                  </a:lnTo>
                  <a:lnTo>
                    <a:pt x="75653" y="1447"/>
                  </a:lnTo>
                  <a:lnTo>
                    <a:pt x="75666" y="1651"/>
                  </a:lnTo>
                  <a:lnTo>
                    <a:pt x="75615" y="1854"/>
                  </a:lnTo>
                  <a:lnTo>
                    <a:pt x="75501" y="2006"/>
                  </a:lnTo>
                  <a:lnTo>
                    <a:pt x="75336" y="2197"/>
                  </a:lnTo>
                  <a:lnTo>
                    <a:pt x="75361" y="2476"/>
                  </a:lnTo>
                  <a:lnTo>
                    <a:pt x="75641" y="2717"/>
                  </a:lnTo>
                  <a:lnTo>
                    <a:pt x="75844" y="2755"/>
                  </a:lnTo>
                  <a:lnTo>
                    <a:pt x="75971" y="2755"/>
                  </a:lnTo>
                  <a:lnTo>
                    <a:pt x="76187" y="2590"/>
                  </a:lnTo>
                  <a:lnTo>
                    <a:pt x="76339" y="2425"/>
                  </a:lnTo>
                  <a:lnTo>
                    <a:pt x="76441" y="2222"/>
                  </a:lnTo>
                  <a:lnTo>
                    <a:pt x="76568" y="1790"/>
                  </a:lnTo>
                  <a:lnTo>
                    <a:pt x="76581" y="1562"/>
                  </a:lnTo>
                  <a:close/>
                </a:path>
                <a:path w="308609" h="385445">
                  <a:moveTo>
                    <a:pt x="94881" y="134048"/>
                  </a:moveTo>
                  <a:lnTo>
                    <a:pt x="94767" y="133794"/>
                  </a:lnTo>
                  <a:lnTo>
                    <a:pt x="94538" y="133692"/>
                  </a:lnTo>
                  <a:lnTo>
                    <a:pt x="94310" y="133616"/>
                  </a:lnTo>
                  <a:lnTo>
                    <a:pt x="94043" y="133718"/>
                  </a:lnTo>
                  <a:lnTo>
                    <a:pt x="93916" y="134023"/>
                  </a:lnTo>
                  <a:lnTo>
                    <a:pt x="93726" y="134150"/>
                  </a:lnTo>
                  <a:lnTo>
                    <a:pt x="93586" y="134150"/>
                  </a:lnTo>
                  <a:lnTo>
                    <a:pt x="93433" y="134086"/>
                  </a:lnTo>
                  <a:lnTo>
                    <a:pt x="93294" y="133934"/>
                  </a:lnTo>
                  <a:lnTo>
                    <a:pt x="93294" y="133731"/>
                  </a:lnTo>
                  <a:lnTo>
                    <a:pt x="93395" y="133502"/>
                  </a:lnTo>
                  <a:lnTo>
                    <a:pt x="93294" y="133235"/>
                  </a:lnTo>
                  <a:lnTo>
                    <a:pt x="93065" y="133134"/>
                  </a:lnTo>
                  <a:lnTo>
                    <a:pt x="92849" y="133032"/>
                  </a:lnTo>
                  <a:lnTo>
                    <a:pt x="92570" y="133121"/>
                  </a:lnTo>
                  <a:lnTo>
                    <a:pt x="92430" y="133438"/>
                  </a:lnTo>
                  <a:lnTo>
                    <a:pt x="92379" y="133692"/>
                  </a:lnTo>
                  <a:lnTo>
                    <a:pt x="92354" y="133845"/>
                  </a:lnTo>
                  <a:lnTo>
                    <a:pt x="92367" y="133985"/>
                  </a:lnTo>
                  <a:lnTo>
                    <a:pt x="93637" y="135064"/>
                  </a:lnTo>
                  <a:lnTo>
                    <a:pt x="93954" y="135039"/>
                  </a:lnTo>
                  <a:lnTo>
                    <a:pt x="94742" y="134429"/>
                  </a:lnTo>
                  <a:lnTo>
                    <a:pt x="94881" y="134048"/>
                  </a:lnTo>
                  <a:close/>
                </a:path>
                <a:path w="308609" h="385445">
                  <a:moveTo>
                    <a:pt x="97243" y="137388"/>
                  </a:moveTo>
                  <a:lnTo>
                    <a:pt x="97129" y="137134"/>
                  </a:lnTo>
                  <a:lnTo>
                    <a:pt x="96888" y="137033"/>
                  </a:lnTo>
                  <a:lnTo>
                    <a:pt x="96672" y="136956"/>
                  </a:lnTo>
                  <a:lnTo>
                    <a:pt x="96393" y="137071"/>
                  </a:lnTo>
                  <a:lnTo>
                    <a:pt x="96266" y="137363"/>
                  </a:lnTo>
                  <a:lnTo>
                    <a:pt x="96126" y="137477"/>
                  </a:lnTo>
                  <a:lnTo>
                    <a:pt x="95948" y="137490"/>
                  </a:lnTo>
                  <a:lnTo>
                    <a:pt x="95821" y="137452"/>
                  </a:lnTo>
                  <a:lnTo>
                    <a:pt x="95656" y="137274"/>
                  </a:lnTo>
                  <a:lnTo>
                    <a:pt x="95656" y="137071"/>
                  </a:lnTo>
                  <a:lnTo>
                    <a:pt x="95758" y="136842"/>
                  </a:lnTo>
                  <a:lnTo>
                    <a:pt x="95656" y="136575"/>
                  </a:lnTo>
                  <a:lnTo>
                    <a:pt x="95427" y="136474"/>
                  </a:lnTo>
                  <a:lnTo>
                    <a:pt x="95211" y="136372"/>
                  </a:lnTo>
                  <a:lnTo>
                    <a:pt x="94932" y="136461"/>
                  </a:lnTo>
                  <a:lnTo>
                    <a:pt x="94780" y="136804"/>
                  </a:lnTo>
                  <a:lnTo>
                    <a:pt x="94729" y="137033"/>
                  </a:lnTo>
                  <a:lnTo>
                    <a:pt x="94716" y="137185"/>
                  </a:lnTo>
                  <a:lnTo>
                    <a:pt x="94729" y="137337"/>
                  </a:lnTo>
                  <a:lnTo>
                    <a:pt x="96012" y="138404"/>
                  </a:lnTo>
                  <a:lnTo>
                    <a:pt x="96164" y="138404"/>
                  </a:lnTo>
                  <a:lnTo>
                    <a:pt x="97155" y="137629"/>
                  </a:lnTo>
                  <a:lnTo>
                    <a:pt x="97243" y="137388"/>
                  </a:lnTo>
                  <a:close/>
                </a:path>
                <a:path w="308609" h="385445">
                  <a:moveTo>
                    <a:pt x="99288" y="135420"/>
                  </a:moveTo>
                  <a:lnTo>
                    <a:pt x="99110" y="135204"/>
                  </a:lnTo>
                  <a:lnTo>
                    <a:pt x="98856" y="135153"/>
                  </a:lnTo>
                  <a:lnTo>
                    <a:pt x="98615" y="135115"/>
                  </a:lnTo>
                  <a:lnTo>
                    <a:pt x="98348" y="135293"/>
                  </a:lnTo>
                  <a:lnTo>
                    <a:pt x="98298" y="135534"/>
                  </a:lnTo>
                  <a:lnTo>
                    <a:pt x="98158" y="135610"/>
                  </a:lnTo>
                  <a:lnTo>
                    <a:pt x="97955" y="135597"/>
                  </a:lnTo>
                  <a:lnTo>
                    <a:pt x="97828" y="135534"/>
                  </a:lnTo>
                  <a:lnTo>
                    <a:pt x="97701" y="135305"/>
                  </a:lnTo>
                  <a:lnTo>
                    <a:pt x="97739" y="135166"/>
                  </a:lnTo>
                  <a:lnTo>
                    <a:pt x="97764" y="134975"/>
                  </a:lnTo>
                  <a:lnTo>
                    <a:pt x="97764" y="134734"/>
                  </a:lnTo>
                  <a:lnTo>
                    <a:pt x="97561" y="134531"/>
                  </a:lnTo>
                  <a:lnTo>
                    <a:pt x="97142" y="134531"/>
                  </a:lnTo>
                  <a:lnTo>
                    <a:pt x="96989" y="134620"/>
                  </a:lnTo>
                  <a:lnTo>
                    <a:pt x="96913" y="134772"/>
                  </a:lnTo>
                  <a:lnTo>
                    <a:pt x="96799" y="134950"/>
                  </a:lnTo>
                  <a:lnTo>
                    <a:pt x="96799" y="135420"/>
                  </a:lnTo>
                  <a:lnTo>
                    <a:pt x="96824" y="135559"/>
                  </a:lnTo>
                  <a:lnTo>
                    <a:pt x="96913" y="135813"/>
                  </a:lnTo>
                  <a:lnTo>
                    <a:pt x="96977" y="135940"/>
                  </a:lnTo>
                  <a:lnTo>
                    <a:pt x="97142" y="136144"/>
                  </a:lnTo>
                  <a:lnTo>
                    <a:pt x="97320" y="136296"/>
                  </a:lnTo>
                  <a:lnTo>
                    <a:pt x="97447" y="136359"/>
                  </a:lnTo>
                  <a:lnTo>
                    <a:pt x="97599" y="136436"/>
                  </a:lnTo>
                  <a:lnTo>
                    <a:pt x="97739" y="136499"/>
                  </a:lnTo>
                  <a:lnTo>
                    <a:pt x="97904" y="136525"/>
                  </a:lnTo>
                  <a:lnTo>
                    <a:pt x="98069" y="136525"/>
                  </a:lnTo>
                  <a:lnTo>
                    <a:pt x="98221" y="136525"/>
                  </a:lnTo>
                  <a:lnTo>
                    <a:pt x="98374" y="136499"/>
                  </a:lnTo>
                  <a:lnTo>
                    <a:pt x="98526" y="136448"/>
                  </a:lnTo>
                  <a:lnTo>
                    <a:pt x="98666" y="136385"/>
                  </a:lnTo>
                  <a:lnTo>
                    <a:pt x="98869" y="136232"/>
                  </a:lnTo>
                  <a:lnTo>
                    <a:pt x="99009" y="136144"/>
                  </a:lnTo>
                  <a:lnTo>
                    <a:pt x="99110" y="136004"/>
                  </a:lnTo>
                  <a:lnTo>
                    <a:pt x="99199" y="135813"/>
                  </a:lnTo>
                  <a:lnTo>
                    <a:pt x="99237" y="135661"/>
                  </a:lnTo>
                  <a:lnTo>
                    <a:pt x="99288" y="135420"/>
                  </a:lnTo>
                  <a:close/>
                </a:path>
                <a:path w="308609" h="385445">
                  <a:moveTo>
                    <a:pt x="101015" y="139369"/>
                  </a:moveTo>
                  <a:lnTo>
                    <a:pt x="100850" y="139153"/>
                  </a:lnTo>
                  <a:lnTo>
                    <a:pt x="100609" y="139090"/>
                  </a:lnTo>
                  <a:lnTo>
                    <a:pt x="100380" y="139039"/>
                  </a:lnTo>
                  <a:lnTo>
                    <a:pt x="100088" y="139204"/>
                  </a:lnTo>
                  <a:lnTo>
                    <a:pt x="99961" y="139509"/>
                  </a:lnTo>
                  <a:lnTo>
                    <a:pt x="99822" y="139547"/>
                  </a:lnTo>
                  <a:lnTo>
                    <a:pt x="99682" y="139522"/>
                  </a:lnTo>
                  <a:lnTo>
                    <a:pt x="99555" y="139458"/>
                  </a:lnTo>
                  <a:lnTo>
                    <a:pt x="99441" y="139255"/>
                  </a:lnTo>
                  <a:lnTo>
                    <a:pt x="99453" y="139077"/>
                  </a:lnTo>
                  <a:lnTo>
                    <a:pt x="99542" y="138849"/>
                  </a:lnTo>
                  <a:lnTo>
                    <a:pt x="99428" y="138582"/>
                  </a:lnTo>
                  <a:lnTo>
                    <a:pt x="98971" y="138417"/>
                  </a:lnTo>
                  <a:lnTo>
                    <a:pt x="98691" y="138518"/>
                  </a:lnTo>
                  <a:lnTo>
                    <a:pt x="98602" y="138747"/>
                  </a:lnTo>
                  <a:lnTo>
                    <a:pt x="98552" y="138887"/>
                  </a:lnTo>
                  <a:lnTo>
                    <a:pt x="98526" y="139026"/>
                  </a:lnTo>
                  <a:lnTo>
                    <a:pt x="98526" y="139319"/>
                  </a:lnTo>
                  <a:lnTo>
                    <a:pt x="98590" y="139573"/>
                  </a:lnTo>
                  <a:lnTo>
                    <a:pt x="98640" y="139712"/>
                  </a:lnTo>
                  <a:lnTo>
                    <a:pt x="98704" y="139852"/>
                  </a:lnTo>
                  <a:lnTo>
                    <a:pt x="98958" y="140131"/>
                  </a:lnTo>
                  <a:lnTo>
                    <a:pt x="99796" y="140449"/>
                  </a:lnTo>
                  <a:lnTo>
                    <a:pt x="99936" y="140449"/>
                  </a:lnTo>
                  <a:lnTo>
                    <a:pt x="100965" y="139623"/>
                  </a:lnTo>
                  <a:lnTo>
                    <a:pt x="101015" y="139369"/>
                  </a:lnTo>
                  <a:close/>
                </a:path>
                <a:path w="308609" h="385445">
                  <a:moveTo>
                    <a:pt x="102946" y="136893"/>
                  </a:moveTo>
                  <a:lnTo>
                    <a:pt x="102755" y="136664"/>
                  </a:lnTo>
                  <a:lnTo>
                    <a:pt x="102285" y="136588"/>
                  </a:lnTo>
                  <a:lnTo>
                    <a:pt x="102006" y="136753"/>
                  </a:lnTo>
                  <a:lnTo>
                    <a:pt x="101930" y="137020"/>
                  </a:lnTo>
                  <a:lnTo>
                    <a:pt x="101790" y="137083"/>
                  </a:lnTo>
                  <a:lnTo>
                    <a:pt x="101358" y="136766"/>
                  </a:lnTo>
                  <a:lnTo>
                    <a:pt x="101384" y="136626"/>
                  </a:lnTo>
                  <a:lnTo>
                    <a:pt x="101473" y="136385"/>
                  </a:lnTo>
                  <a:lnTo>
                    <a:pt x="101346" y="136131"/>
                  </a:lnTo>
                  <a:lnTo>
                    <a:pt x="101117" y="136042"/>
                  </a:lnTo>
                  <a:lnTo>
                    <a:pt x="100876" y="135953"/>
                  </a:lnTo>
                  <a:lnTo>
                    <a:pt x="100622" y="136080"/>
                  </a:lnTo>
                  <a:lnTo>
                    <a:pt x="100482" y="136448"/>
                  </a:lnTo>
                  <a:lnTo>
                    <a:pt x="100457" y="136588"/>
                  </a:lnTo>
                  <a:lnTo>
                    <a:pt x="100457" y="136880"/>
                  </a:lnTo>
                  <a:lnTo>
                    <a:pt x="100520" y="137134"/>
                  </a:lnTo>
                  <a:lnTo>
                    <a:pt x="100660" y="137414"/>
                  </a:lnTo>
                  <a:lnTo>
                    <a:pt x="100774" y="137591"/>
                  </a:lnTo>
                  <a:lnTo>
                    <a:pt x="100965" y="137756"/>
                  </a:lnTo>
                  <a:lnTo>
                    <a:pt x="101104" y="137820"/>
                  </a:lnTo>
                  <a:lnTo>
                    <a:pt x="101257" y="137896"/>
                  </a:lnTo>
                  <a:lnTo>
                    <a:pt x="101409" y="137960"/>
                  </a:lnTo>
                  <a:lnTo>
                    <a:pt x="101561" y="137985"/>
                  </a:lnTo>
                  <a:lnTo>
                    <a:pt x="101727" y="137985"/>
                  </a:lnTo>
                  <a:lnTo>
                    <a:pt x="101879" y="137985"/>
                  </a:lnTo>
                  <a:lnTo>
                    <a:pt x="102895" y="137134"/>
                  </a:lnTo>
                  <a:lnTo>
                    <a:pt x="102946" y="136893"/>
                  </a:lnTo>
                  <a:close/>
                </a:path>
                <a:path w="308609" h="385445">
                  <a:moveTo>
                    <a:pt x="105283" y="139611"/>
                  </a:moveTo>
                  <a:lnTo>
                    <a:pt x="105143" y="139395"/>
                  </a:lnTo>
                  <a:lnTo>
                    <a:pt x="104673" y="139192"/>
                  </a:lnTo>
                  <a:lnTo>
                    <a:pt x="104381" y="139357"/>
                  </a:lnTo>
                  <a:lnTo>
                    <a:pt x="104228" y="139649"/>
                  </a:lnTo>
                  <a:lnTo>
                    <a:pt x="104089" y="139712"/>
                  </a:lnTo>
                  <a:lnTo>
                    <a:pt x="103936" y="139700"/>
                  </a:lnTo>
                  <a:lnTo>
                    <a:pt x="103797" y="139623"/>
                  </a:lnTo>
                  <a:lnTo>
                    <a:pt x="103695" y="139484"/>
                  </a:lnTo>
                  <a:lnTo>
                    <a:pt x="103695" y="139280"/>
                  </a:lnTo>
                  <a:lnTo>
                    <a:pt x="103797" y="139052"/>
                  </a:lnTo>
                  <a:lnTo>
                    <a:pt x="103695" y="138785"/>
                  </a:lnTo>
                  <a:lnTo>
                    <a:pt x="103466" y="138684"/>
                  </a:lnTo>
                  <a:lnTo>
                    <a:pt x="103238" y="138595"/>
                  </a:lnTo>
                  <a:lnTo>
                    <a:pt x="102971" y="138671"/>
                  </a:lnTo>
                  <a:lnTo>
                    <a:pt x="102819" y="139026"/>
                  </a:lnTo>
                  <a:lnTo>
                    <a:pt x="102768" y="139230"/>
                  </a:lnTo>
                  <a:lnTo>
                    <a:pt x="102755" y="139382"/>
                  </a:lnTo>
                  <a:lnTo>
                    <a:pt x="102768" y="139534"/>
                  </a:lnTo>
                  <a:lnTo>
                    <a:pt x="103695" y="140563"/>
                  </a:lnTo>
                  <a:lnTo>
                    <a:pt x="103911" y="140614"/>
                  </a:lnTo>
                  <a:lnTo>
                    <a:pt x="104038" y="140614"/>
                  </a:lnTo>
                  <a:lnTo>
                    <a:pt x="104203" y="140614"/>
                  </a:lnTo>
                  <a:lnTo>
                    <a:pt x="104343" y="140589"/>
                  </a:lnTo>
                  <a:lnTo>
                    <a:pt x="105181" y="139852"/>
                  </a:lnTo>
                  <a:lnTo>
                    <a:pt x="105283" y="139611"/>
                  </a:lnTo>
                  <a:close/>
                </a:path>
                <a:path w="308609" h="385445">
                  <a:moveTo>
                    <a:pt x="105295" y="238175"/>
                  </a:moveTo>
                  <a:lnTo>
                    <a:pt x="105270" y="237921"/>
                  </a:lnTo>
                  <a:lnTo>
                    <a:pt x="104940" y="237566"/>
                  </a:lnTo>
                  <a:lnTo>
                    <a:pt x="104609" y="237578"/>
                  </a:lnTo>
                  <a:lnTo>
                    <a:pt x="104444" y="237705"/>
                  </a:lnTo>
                  <a:lnTo>
                    <a:pt x="104292" y="237617"/>
                  </a:lnTo>
                  <a:lnTo>
                    <a:pt x="104140" y="237553"/>
                  </a:lnTo>
                  <a:lnTo>
                    <a:pt x="103657" y="237502"/>
                  </a:lnTo>
                  <a:lnTo>
                    <a:pt x="103517" y="237528"/>
                  </a:lnTo>
                  <a:lnTo>
                    <a:pt x="103301" y="237578"/>
                  </a:lnTo>
                  <a:lnTo>
                    <a:pt x="103098" y="237680"/>
                  </a:lnTo>
                  <a:lnTo>
                    <a:pt x="102933" y="237807"/>
                  </a:lnTo>
                  <a:lnTo>
                    <a:pt x="102857" y="237553"/>
                  </a:lnTo>
                  <a:lnTo>
                    <a:pt x="102654" y="237413"/>
                  </a:lnTo>
                  <a:lnTo>
                    <a:pt x="102387" y="237451"/>
                  </a:lnTo>
                  <a:lnTo>
                    <a:pt x="102235" y="237642"/>
                  </a:lnTo>
                  <a:lnTo>
                    <a:pt x="102082" y="237845"/>
                  </a:lnTo>
                  <a:lnTo>
                    <a:pt x="102133" y="238137"/>
                  </a:lnTo>
                  <a:lnTo>
                    <a:pt x="103136" y="238620"/>
                  </a:lnTo>
                  <a:lnTo>
                    <a:pt x="103492" y="238594"/>
                  </a:lnTo>
                  <a:lnTo>
                    <a:pt x="103670" y="238429"/>
                  </a:lnTo>
                  <a:lnTo>
                    <a:pt x="103898" y="238442"/>
                  </a:lnTo>
                  <a:lnTo>
                    <a:pt x="104051" y="238506"/>
                  </a:lnTo>
                  <a:lnTo>
                    <a:pt x="104228" y="238645"/>
                  </a:lnTo>
                  <a:lnTo>
                    <a:pt x="104432" y="238683"/>
                  </a:lnTo>
                  <a:lnTo>
                    <a:pt x="104559" y="238683"/>
                  </a:lnTo>
                  <a:lnTo>
                    <a:pt x="104787" y="238594"/>
                  </a:lnTo>
                  <a:lnTo>
                    <a:pt x="104978" y="238455"/>
                  </a:lnTo>
                  <a:lnTo>
                    <a:pt x="105105" y="238353"/>
                  </a:lnTo>
                  <a:lnTo>
                    <a:pt x="105295" y="238175"/>
                  </a:lnTo>
                  <a:close/>
                </a:path>
                <a:path w="308609" h="385445">
                  <a:moveTo>
                    <a:pt x="139725" y="337375"/>
                  </a:moveTo>
                  <a:lnTo>
                    <a:pt x="139649" y="337083"/>
                  </a:lnTo>
                  <a:lnTo>
                    <a:pt x="139420" y="336981"/>
                  </a:lnTo>
                  <a:lnTo>
                    <a:pt x="139204" y="336854"/>
                  </a:lnTo>
                  <a:lnTo>
                    <a:pt x="138938" y="336943"/>
                  </a:lnTo>
                  <a:lnTo>
                    <a:pt x="138747" y="337286"/>
                  </a:lnTo>
                  <a:lnTo>
                    <a:pt x="138341" y="337743"/>
                  </a:lnTo>
                  <a:lnTo>
                    <a:pt x="138137" y="337896"/>
                  </a:lnTo>
                  <a:lnTo>
                    <a:pt x="138087" y="338175"/>
                  </a:lnTo>
                  <a:lnTo>
                    <a:pt x="138328" y="338505"/>
                  </a:lnTo>
                  <a:lnTo>
                    <a:pt x="138468" y="338569"/>
                  </a:lnTo>
                  <a:lnTo>
                    <a:pt x="138607" y="338569"/>
                  </a:lnTo>
                  <a:lnTo>
                    <a:pt x="138912" y="338455"/>
                  </a:lnTo>
                  <a:lnTo>
                    <a:pt x="139039" y="338328"/>
                  </a:lnTo>
                  <a:lnTo>
                    <a:pt x="139268" y="338086"/>
                  </a:lnTo>
                  <a:lnTo>
                    <a:pt x="139382" y="337934"/>
                  </a:lnTo>
                  <a:lnTo>
                    <a:pt x="139547" y="337731"/>
                  </a:lnTo>
                  <a:lnTo>
                    <a:pt x="139611" y="337591"/>
                  </a:lnTo>
                  <a:lnTo>
                    <a:pt x="139725" y="337375"/>
                  </a:lnTo>
                  <a:close/>
                </a:path>
                <a:path w="308609" h="385445">
                  <a:moveTo>
                    <a:pt x="156768" y="334860"/>
                  </a:moveTo>
                  <a:lnTo>
                    <a:pt x="156654" y="334543"/>
                  </a:lnTo>
                  <a:lnTo>
                    <a:pt x="156591" y="334352"/>
                  </a:lnTo>
                  <a:lnTo>
                    <a:pt x="156108" y="332790"/>
                  </a:lnTo>
                  <a:lnTo>
                    <a:pt x="155663" y="332905"/>
                  </a:lnTo>
                  <a:lnTo>
                    <a:pt x="156019" y="332574"/>
                  </a:lnTo>
                  <a:lnTo>
                    <a:pt x="155905" y="332346"/>
                  </a:lnTo>
                  <a:lnTo>
                    <a:pt x="155651" y="332295"/>
                  </a:lnTo>
                  <a:lnTo>
                    <a:pt x="155206" y="332524"/>
                  </a:lnTo>
                  <a:lnTo>
                    <a:pt x="155130" y="332841"/>
                  </a:lnTo>
                  <a:lnTo>
                    <a:pt x="155244" y="333057"/>
                  </a:lnTo>
                  <a:lnTo>
                    <a:pt x="155689" y="332955"/>
                  </a:lnTo>
                  <a:lnTo>
                    <a:pt x="155321" y="333298"/>
                  </a:lnTo>
                  <a:lnTo>
                    <a:pt x="155765" y="334746"/>
                  </a:lnTo>
                  <a:lnTo>
                    <a:pt x="155905" y="335127"/>
                  </a:lnTo>
                  <a:lnTo>
                    <a:pt x="156083" y="335241"/>
                  </a:lnTo>
                  <a:lnTo>
                    <a:pt x="156260" y="335241"/>
                  </a:lnTo>
                  <a:lnTo>
                    <a:pt x="156425" y="335216"/>
                  </a:lnTo>
                  <a:lnTo>
                    <a:pt x="156654" y="335114"/>
                  </a:lnTo>
                  <a:lnTo>
                    <a:pt x="156768" y="334860"/>
                  </a:lnTo>
                  <a:close/>
                </a:path>
                <a:path w="308609" h="385445">
                  <a:moveTo>
                    <a:pt x="159880" y="332092"/>
                  </a:moveTo>
                  <a:lnTo>
                    <a:pt x="159854" y="331800"/>
                  </a:lnTo>
                  <a:lnTo>
                    <a:pt x="159562" y="331546"/>
                  </a:lnTo>
                  <a:lnTo>
                    <a:pt x="159181" y="331139"/>
                  </a:lnTo>
                  <a:lnTo>
                    <a:pt x="158470" y="329679"/>
                  </a:lnTo>
                  <a:lnTo>
                    <a:pt x="158470" y="329526"/>
                  </a:lnTo>
                  <a:lnTo>
                    <a:pt x="158584" y="329145"/>
                  </a:lnTo>
                  <a:lnTo>
                    <a:pt x="158457" y="328891"/>
                  </a:lnTo>
                  <a:lnTo>
                    <a:pt x="158229" y="328803"/>
                  </a:lnTo>
                  <a:lnTo>
                    <a:pt x="158000" y="328739"/>
                  </a:lnTo>
                  <a:lnTo>
                    <a:pt x="157734" y="328853"/>
                  </a:lnTo>
                  <a:lnTo>
                    <a:pt x="157645" y="329082"/>
                  </a:lnTo>
                  <a:lnTo>
                    <a:pt x="157581" y="329336"/>
                  </a:lnTo>
                  <a:lnTo>
                    <a:pt x="157568" y="329463"/>
                  </a:lnTo>
                  <a:lnTo>
                    <a:pt x="157568" y="329742"/>
                  </a:lnTo>
                  <a:lnTo>
                    <a:pt x="157645" y="330149"/>
                  </a:lnTo>
                  <a:lnTo>
                    <a:pt x="157695" y="330301"/>
                  </a:lnTo>
                  <a:lnTo>
                    <a:pt x="157734" y="330441"/>
                  </a:lnTo>
                  <a:lnTo>
                    <a:pt x="159372" y="332435"/>
                  </a:lnTo>
                  <a:lnTo>
                    <a:pt x="159499" y="332435"/>
                  </a:lnTo>
                  <a:lnTo>
                    <a:pt x="159715" y="332282"/>
                  </a:lnTo>
                  <a:lnTo>
                    <a:pt x="159880" y="332092"/>
                  </a:lnTo>
                  <a:close/>
                </a:path>
                <a:path w="308609" h="385445">
                  <a:moveTo>
                    <a:pt x="160553" y="331228"/>
                  </a:moveTo>
                  <a:lnTo>
                    <a:pt x="160528" y="330936"/>
                  </a:lnTo>
                  <a:lnTo>
                    <a:pt x="160350" y="330771"/>
                  </a:lnTo>
                  <a:lnTo>
                    <a:pt x="159766" y="330276"/>
                  </a:lnTo>
                  <a:lnTo>
                    <a:pt x="159550" y="329603"/>
                  </a:lnTo>
                  <a:lnTo>
                    <a:pt x="159702" y="329209"/>
                  </a:lnTo>
                  <a:lnTo>
                    <a:pt x="159588" y="328942"/>
                  </a:lnTo>
                  <a:lnTo>
                    <a:pt x="159346" y="328853"/>
                  </a:lnTo>
                  <a:lnTo>
                    <a:pt x="159105" y="328752"/>
                  </a:lnTo>
                  <a:lnTo>
                    <a:pt x="158851" y="328879"/>
                  </a:lnTo>
                  <a:lnTo>
                    <a:pt x="158508" y="329819"/>
                  </a:lnTo>
                  <a:lnTo>
                    <a:pt x="159054" y="330847"/>
                  </a:lnTo>
                  <a:lnTo>
                    <a:pt x="159829" y="331533"/>
                  </a:lnTo>
                  <a:lnTo>
                    <a:pt x="160045" y="331571"/>
                  </a:lnTo>
                  <a:lnTo>
                    <a:pt x="160172" y="331571"/>
                  </a:lnTo>
                  <a:lnTo>
                    <a:pt x="160388" y="331419"/>
                  </a:lnTo>
                  <a:lnTo>
                    <a:pt x="160553" y="331228"/>
                  </a:lnTo>
                  <a:close/>
                </a:path>
                <a:path w="308609" h="385445">
                  <a:moveTo>
                    <a:pt x="166865" y="333730"/>
                  </a:moveTo>
                  <a:lnTo>
                    <a:pt x="166522" y="333362"/>
                  </a:lnTo>
                  <a:lnTo>
                    <a:pt x="166243" y="333362"/>
                  </a:lnTo>
                  <a:lnTo>
                    <a:pt x="165900" y="333654"/>
                  </a:lnTo>
                  <a:lnTo>
                    <a:pt x="165709" y="333756"/>
                  </a:lnTo>
                  <a:lnTo>
                    <a:pt x="165481" y="333844"/>
                  </a:lnTo>
                  <a:lnTo>
                    <a:pt x="165265" y="333908"/>
                  </a:lnTo>
                  <a:lnTo>
                    <a:pt x="165049" y="333933"/>
                  </a:lnTo>
                  <a:lnTo>
                    <a:pt x="164858" y="333946"/>
                  </a:lnTo>
                  <a:lnTo>
                    <a:pt x="164528" y="333921"/>
                  </a:lnTo>
                  <a:lnTo>
                    <a:pt x="164249" y="333870"/>
                  </a:lnTo>
                  <a:lnTo>
                    <a:pt x="163753" y="333679"/>
                  </a:lnTo>
                  <a:lnTo>
                    <a:pt x="163525" y="333540"/>
                  </a:lnTo>
                  <a:lnTo>
                    <a:pt x="163322" y="333362"/>
                  </a:lnTo>
                  <a:lnTo>
                    <a:pt x="163118" y="333209"/>
                  </a:lnTo>
                  <a:lnTo>
                    <a:pt x="162839" y="333222"/>
                  </a:lnTo>
                  <a:lnTo>
                    <a:pt x="162521" y="333616"/>
                  </a:lnTo>
                  <a:lnTo>
                    <a:pt x="162547" y="333908"/>
                  </a:lnTo>
                  <a:lnTo>
                    <a:pt x="162737" y="334073"/>
                  </a:lnTo>
                  <a:lnTo>
                    <a:pt x="162877" y="334175"/>
                  </a:lnTo>
                  <a:lnTo>
                    <a:pt x="163017" y="334289"/>
                  </a:lnTo>
                  <a:lnTo>
                    <a:pt x="163499" y="334556"/>
                  </a:lnTo>
                  <a:lnTo>
                    <a:pt x="164007" y="334746"/>
                  </a:lnTo>
                  <a:lnTo>
                    <a:pt x="164363" y="334822"/>
                  </a:lnTo>
                  <a:lnTo>
                    <a:pt x="164719" y="334848"/>
                  </a:lnTo>
                  <a:lnTo>
                    <a:pt x="164858" y="334848"/>
                  </a:lnTo>
                  <a:lnTo>
                    <a:pt x="164998" y="334848"/>
                  </a:lnTo>
                  <a:lnTo>
                    <a:pt x="166243" y="334492"/>
                  </a:lnTo>
                  <a:lnTo>
                    <a:pt x="166408" y="334416"/>
                  </a:lnTo>
                  <a:lnTo>
                    <a:pt x="166547" y="334302"/>
                  </a:lnTo>
                  <a:lnTo>
                    <a:pt x="166852" y="334022"/>
                  </a:lnTo>
                  <a:lnTo>
                    <a:pt x="166865" y="333730"/>
                  </a:lnTo>
                  <a:close/>
                </a:path>
                <a:path w="308609" h="385445">
                  <a:moveTo>
                    <a:pt x="167474" y="330060"/>
                  </a:moveTo>
                  <a:lnTo>
                    <a:pt x="167297" y="329869"/>
                  </a:lnTo>
                  <a:lnTo>
                    <a:pt x="167119" y="329692"/>
                  </a:lnTo>
                  <a:lnTo>
                    <a:pt x="166839" y="329679"/>
                  </a:lnTo>
                  <a:lnTo>
                    <a:pt x="166662" y="329857"/>
                  </a:lnTo>
                  <a:lnTo>
                    <a:pt x="166497" y="329971"/>
                  </a:lnTo>
                  <a:lnTo>
                    <a:pt x="166268" y="330073"/>
                  </a:lnTo>
                  <a:lnTo>
                    <a:pt x="166166" y="330352"/>
                  </a:lnTo>
                  <a:lnTo>
                    <a:pt x="166281" y="330568"/>
                  </a:lnTo>
                  <a:lnTo>
                    <a:pt x="166357" y="330733"/>
                  </a:lnTo>
                  <a:lnTo>
                    <a:pt x="166522" y="330835"/>
                  </a:lnTo>
                  <a:lnTo>
                    <a:pt x="166687" y="330835"/>
                  </a:lnTo>
                  <a:lnTo>
                    <a:pt x="166878" y="330796"/>
                  </a:lnTo>
                  <a:lnTo>
                    <a:pt x="167043" y="330720"/>
                  </a:lnTo>
                  <a:lnTo>
                    <a:pt x="167284" y="330504"/>
                  </a:lnTo>
                  <a:lnTo>
                    <a:pt x="167462" y="330339"/>
                  </a:lnTo>
                  <a:lnTo>
                    <a:pt x="167474" y="330060"/>
                  </a:lnTo>
                  <a:close/>
                </a:path>
                <a:path w="308609" h="385445">
                  <a:moveTo>
                    <a:pt x="167906" y="330974"/>
                  </a:moveTo>
                  <a:lnTo>
                    <a:pt x="167741" y="330796"/>
                  </a:lnTo>
                  <a:lnTo>
                    <a:pt x="167563" y="330619"/>
                  </a:lnTo>
                  <a:lnTo>
                    <a:pt x="167284" y="330606"/>
                  </a:lnTo>
                  <a:lnTo>
                    <a:pt x="166928" y="330911"/>
                  </a:lnTo>
                  <a:lnTo>
                    <a:pt x="166751" y="331000"/>
                  </a:lnTo>
                  <a:lnTo>
                    <a:pt x="166522" y="331089"/>
                  </a:lnTo>
                  <a:lnTo>
                    <a:pt x="166306" y="331152"/>
                  </a:lnTo>
                  <a:lnTo>
                    <a:pt x="166090" y="331177"/>
                  </a:lnTo>
                  <a:lnTo>
                    <a:pt x="165900" y="331190"/>
                  </a:lnTo>
                  <a:lnTo>
                    <a:pt x="165735" y="331190"/>
                  </a:lnTo>
                  <a:lnTo>
                    <a:pt x="165493" y="331165"/>
                  </a:lnTo>
                  <a:lnTo>
                    <a:pt x="165277" y="331050"/>
                  </a:lnTo>
                  <a:lnTo>
                    <a:pt x="165011" y="331152"/>
                  </a:lnTo>
                  <a:lnTo>
                    <a:pt x="164782" y="331597"/>
                  </a:lnTo>
                  <a:lnTo>
                    <a:pt x="164896" y="331876"/>
                  </a:lnTo>
                  <a:lnTo>
                    <a:pt x="165227" y="332028"/>
                  </a:lnTo>
                  <a:lnTo>
                    <a:pt x="165404" y="332066"/>
                  </a:lnTo>
                  <a:lnTo>
                    <a:pt x="165760" y="332092"/>
                  </a:lnTo>
                  <a:lnTo>
                    <a:pt x="165900" y="332092"/>
                  </a:lnTo>
                  <a:lnTo>
                    <a:pt x="166166" y="332092"/>
                  </a:lnTo>
                  <a:lnTo>
                    <a:pt x="166293" y="332066"/>
                  </a:lnTo>
                  <a:lnTo>
                    <a:pt x="166497" y="332041"/>
                  </a:lnTo>
                  <a:lnTo>
                    <a:pt x="166674" y="332003"/>
                  </a:lnTo>
                  <a:lnTo>
                    <a:pt x="166814" y="331952"/>
                  </a:lnTo>
                  <a:lnTo>
                    <a:pt x="166979" y="331901"/>
                  </a:lnTo>
                  <a:lnTo>
                    <a:pt x="167144" y="331825"/>
                  </a:lnTo>
                  <a:lnTo>
                    <a:pt x="167436" y="331660"/>
                  </a:lnTo>
                  <a:lnTo>
                    <a:pt x="167576" y="331558"/>
                  </a:lnTo>
                  <a:lnTo>
                    <a:pt x="167894" y="331266"/>
                  </a:lnTo>
                  <a:lnTo>
                    <a:pt x="167906" y="330974"/>
                  </a:lnTo>
                  <a:close/>
                </a:path>
                <a:path w="308609" h="385445">
                  <a:moveTo>
                    <a:pt x="172339" y="320840"/>
                  </a:moveTo>
                  <a:lnTo>
                    <a:pt x="172313" y="320560"/>
                  </a:lnTo>
                  <a:lnTo>
                    <a:pt x="172123" y="320395"/>
                  </a:lnTo>
                  <a:lnTo>
                    <a:pt x="171919" y="320205"/>
                  </a:lnTo>
                  <a:lnTo>
                    <a:pt x="170903" y="318363"/>
                  </a:lnTo>
                  <a:lnTo>
                    <a:pt x="170929" y="318185"/>
                  </a:lnTo>
                  <a:lnTo>
                    <a:pt x="171018" y="317957"/>
                  </a:lnTo>
                  <a:lnTo>
                    <a:pt x="170891" y="317690"/>
                  </a:lnTo>
                  <a:lnTo>
                    <a:pt x="170662" y="317601"/>
                  </a:lnTo>
                  <a:lnTo>
                    <a:pt x="170408" y="317512"/>
                  </a:lnTo>
                  <a:lnTo>
                    <a:pt x="170154" y="317627"/>
                  </a:lnTo>
                  <a:lnTo>
                    <a:pt x="170078" y="317855"/>
                  </a:lnTo>
                  <a:lnTo>
                    <a:pt x="169913" y="318122"/>
                  </a:lnTo>
                  <a:lnTo>
                    <a:pt x="169837" y="318376"/>
                  </a:lnTo>
                  <a:lnTo>
                    <a:pt x="169799" y="318617"/>
                  </a:lnTo>
                  <a:lnTo>
                    <a:pt x="169824" y="318871"/>
                  </a:lnTo>
                  <a:lnTo>
                    <a:pt x="169837" y="319125"/>
                  </a:lnTo>
                  <a:lnTo>
                    <a:pt x="171462" y="321398"/>
                  </a:lnTo>
                  <a:lnTo>
                    <a:pt x="171589" y="321398"/>
                  </a:lnTo>
                  <a:lnTo>
                    <a:pt x="171805" y="321246"/>
                  </a:lnTo>
                  <a:lnTo>
                    <a:pt x="171958" y="321195"/>
                  </a:lnTo>
                  <a:lnTo>
                    <a:pt x="172173" y="321030"/>
                  </a:lnTo>
                  <a:lnTo>
                    <a:pt x="172339" y="320840"/>
                  </a:lnTo>
                  <a:close/>
                </a:path>
                <a:path w="308609" h="385445">
                  <a:moveTo>
                    <a:pt x="175361" y="317779"/>
                  </a:moveTo>
                  <a:lnTo>
                    <a:pt x="175120" y="317500"/>
                  </a:lnTo>
                  <a:lnTo>
                    <a:pt x="174764" y="317398"/>
                  </a:lnTo>
                  <a:lnTo>
                    <a:pt x="174612" y="317334"/>
                  </a:lnTo>
                  <a:lnTo>
                    <a:pt x="174078" y="317068"/>
                  </a:lnTo>
                  <a:lnTo>
                    <a:pt x="173901" y="316928"/>
                  </a:lnTo>
                  <a:lnTo>
                    <a:pt x="173710" y="316763"/>
                  </a:lnTo>
                  <a:lnTo>
                    <a:pt x="173418" y="316788"/>
                  </a:lnTo>
                  <a:lnTo>
                    <a:pt x="173088" y="317169"/>
                  </a:lnTo>
                  <a:lnTo>
                    <a:pt x="173113" y="317449"/>
                  </a:lnTo>
                  <a:lnTo>
                    <a:pt x="173431" y="317728"/>
                  </a:lnTo>
                  <a:lnTo>
                    <a:pt x="173748" y="317931"/>
                  </a:lnTo>
                  <a:lnTo>
                    <a:pt x="174307" y="318198"/>
                  </a:lnTo>
                  <a:lnTo>
                    <a:pt x="174498" y="318262"/>
                  </a:lnTo>
                  <a:lnTo>
                    <a:pt x="174637" y="318312"/>
                  </a:lnTo>
                  <a:lnTo>
                    <a:pt x="174777" y="318350"/>
                  </a:lnTo>
                  <a:lnTo>
                    <a:pt x="174929" y="318376"/>
                  </a:lnTo>
                  <a:lnTo>
                    <a:pt x="175120" y="318376"/>
                  </a:lnTo>
                  <a:lnTo>
                    <a:pt x="175247" y="318223"/>
                  </a:lnTo>
                  <a:lnTo>
                    <a:pt x="175298" y="318008"/>
                  </a:lnTo>
                  <a:lnTo>
                    <a:pt x="175361" y="317779"/>
                  </a:lnTo>
                  <a:close/>
                </a:path>
                <a:path w="308609" h="385445">
                  <a:moveTo>
                    <a:pt x="175729" y="325005"/>
                  </a:moveTo>
                  <a:lnTo>
                    <a:pt x="175666" y="324700"/>
                  </a:lnTo>
                  <a:lnTo>
                    <a:pt x="175514" y="324231"/>
                  </a:lnTo>
                  <a:lnTo>
                    <a:pt x="175412" y="324002"/>
                  </a:lnTo>
                  <a:lnTo>
                    <a:pt x="175272" y="323811"/>
                  </a:lnTo>
                  <a:lnTo>
                    <a:pt x="175120" y="323583"/>
                  </a:lnTo>
                  <a:lnTo>
                    <a:pt x="174955" y="323392"/>
                  </a:lnTo>
                  <a:lnTo>
                    <a:pt x="174548" y="323037"/>
                  </a:lnTo>
                  <a:lnTo>
                    <a:pt x="174269" y="323062"/>
                  </a:lnTo>
                  <a:lnTo>
                    <a:pt x="173939" y="323443"/>
                  </a:lnTo>
                  <a:lnTo>
                    <a:pt x="173964" y="323735"/>
                  </a:lnTo>
                  <a:lnTo>
                    <a:pt x="174155" y="323888"/>
                  </a:lnTo>
                  <a:lnTo>
                    <a:pt x="174294" y="324015"/>
                  </a:lnTo>
                  <a:lnTo>
                    <a:pt x="174790" y="325005"/>
                  </a:lnTo>
                  <a:lnTo>
                    <a:pt x="174790" y="325272"/>
                  </a:lnTo>
                  <a:lnTo>
                    <a:pt x="174180" y="326212"/>
                  </a:lnTo>
                  <a:lnTo>
                    <a:pt x="174167" y="326491"/>
                  </a:lnTo>
                  <a:lnTo>
                    <a:pt x="174345" y="326682"/>
                  </a:lnTo>
                  <a:lnTo>
                    <a:pt x="174548" y="326834"/>
                  </a:lnTo>
                  <a:lnTo>
                    <a:pt x="174675" y="326834"/>
                  </a:lnTo>
                  <a:lnTo>
                    <a:pt x="175501" y="326047"/>
                  </a:lnTo>
                  <a:lnTo>
                    <a:pt x="175564" y="325882"/>
                  </a:lnTo>
                  <a:lnTo>
                    <a:pt x="175628" y="325729"/>
                  </a:lnTo>
                  <a:lnTo>
                    <a:pt x="175653" y="325602"/>
                  </a:lnTo>
                  <a:lnTo>
                    <a:pt x="175691" y="325374"/>
                  </a:lnTo>
                  <a:lnTo>
                    <a:pt x="175717" y="325247"/>
                  </a:lnTo>
                  <a:lnTo>
                    <a:pt x="175729" y="325005"/>
                  </a:lnTo>
                  <a:close/>
                </a:path>
                <a:path w="308609" h="385445">
                  <a:moveTo>
                    <a:pt x="178993" y="304292"/>
                  </a:moveTo>
                  <a:lnTo>
                    <a:pt x="178955" y="303961"/>
                  </a:lnTo>
                  <a:lnTo>
                    <a:pt x="178777" y="303771"/>
                  </a:lnTo>
                  <a:lnTo>
                    <a:pt x="178650" y="303618"/>
                  </a:lnTo>
                  <a:lnTo>
                    <a:pt x="178562" y="303453"/>
                  </a:lnTo>
                  <a:lnTo>
                    <a:pt x="178790" y="303022"/>
                  </a:lnTo>
                  <a:lnTo>
                    <a:pt x="178765" y="302856"/>
                  </a:lnTo>
                  <a:lnTo>
                    <a:pt x="178701" y="302628"/>
                  </a:lnTo>
                  <a:lnTo>
                    <a:pt x="178904" y="302387"/>
                  </a:lnTo>
                  <a:lnTo>
                    <a:pt x="178892" y="302133"/>
                  </a:lnTo>
                  <a:lnTo>
                    <a:pt x="178727" y="301955"/>
                  </a:lnTo>
                  <a:lnTo>
                    <a:pt x="178562" y="301764"/>
                  </a:lnTo>
                  <a:lnTo>
                    <a:pt x="178269" y="301764"/>
                  </a:lnTo>
                  <a:lnTo>
                    <a:pt x="178104" y="301904"/>
                  </a:lnTo>
                  <a:lnTo>
                    <a:pt x="177850" y="301929"/>
                  </a:lnTo>
                  <a:lnTo>
                    <a:pt x="177736" y="302069"/>
                  </a:lnTo>
                  <a:lnTo>
                    <a:pt x="177609" y="302133"/>
                  </a:lnTo>
                  <a:lnTo>
                    <a:pt x="177520" y="302298"/>
                  </a:lnTo>
                  <a:lnTo>
                    <a:pt x="177520" y="302437"/>
                  </a:lnTo>
                  <a:lnTo>
                    <a:pt x="177546" y="302590"/>
                  </a:lnTo>
                  <a:lnTo>
                    <a:pt x="177723" y="302755"/>
                  </a:lnTo>
                  <a:lnTo>
                    <a:pt x="177812" y="302882"/>
                  </a:lnTo>
                  <a:lnTo>
                    <a:pt x="177711" y="303060"/>
                  </a:lnTo>
                  <a:lnTo>
                    <a:pt x="177634" y="303453"/>
                  </a:lnTo>
                  <a:lnTo>
                    <a:pt x="177673" y="303580"/>
                  </a:lnTo>
                  <a:lnTo>
                    <a:pt x="178485" y="304622"/>
                  </a:lnTo>
                  <a:lnTo>
                    <a:pt x="178816" y="304469"/>
                  </a:lnTo>
                  <a:lnTo>
                    <a:pt x="178993" y="304292"/>
                  </a:lnTo>
                  <a:close/>
                </a:path>
                <a:path w="308609" h="385445">
                  <a:moveTo>
                    <a:pt x="198767" y="368731"/>
                  </a:moveTo>
                  <a:lnTo>
                    <a:pt x="198628" y="368515"/>
                  </a:lnTo>
                  <a:lnTo>
                    <a:pt x="198170" y="368338"/>
                  </a:lnTo>
                  <a:lnTo>
                    <a:pt x="197878" y="368490"/>
                  </a:lnTo>
                  <a:lnTo>
                    <a:pt x="197789" y="368719"/>
                  </a:lnTo>
                  <a:lnTo>
                    <a:pt x="197662" y="368820"/>
                  </a:lnTo>
                  <a:lnTo>
                    <a:pt x="197523" y="368846"/>
                  </a:lnTo>
                  <a:lnTo>
                    <a:pt x="197345" y="368795"/>
                  </a:lnTo>
                  <a:lnTo>
                    <a:pt x="197218" y="368668"/>
                  </a:lnTo>
                  <a:lnTo>
                    <a:pt x="197180" y="368427"/>
                  </a:lnTo>
                  <a:lnTo>
                    <a:pt x="197294" y="368211"/>
                  </a:lnTo>
                  <a:lnTo>
                    <a:pt x="197192" y="367931"/>
                  </a:lnTo>
                  <a:lnTo>
                    <a:pt x="196977" y="367817"/>
                  </a:lnTo>
                  <a:lnTo>
                    <a:pt x="196761" y="367715"/>
                  </a:lnTo>
                  <a:lnTo>
                    <a:pt x="196481" y="367792"/>
                  </a:lnTo>
                  <a:lnTo>
                    <a:pt x="196303" y="368147"/>
                  </a:lnTo>
                  <a:lnTo>
                    <a:pt x="196240" y="368515"/>
                  </a:lnTo>
                  <a:lnTo>
                    <a:pt x="196253" y="368655"/>
                  </a:lnTo>
                  <a:lnTo>
                    <a:pt x="197523" y="369747"/>
                  </a:lnTo>
                  <a:lnTo>
                    <a:pt x="197840" y="369722"/>
                  </a:lnTo>
                  <a:lnTo>
                    <a:pt x="198678" y="368973"/>
                  </a:lnTo>
                  <a:lnTo>
                    <a:pt x="198767" y="368731"/>
                  </a:lnTo>
                  <a:close/>
                </a:path>
                <a:path w="308609" h="385445">
                  <a:moveTo>
                    <a:pt x="199034" y="372478"/>
                  </a:moveTo>
                  <a:lnTo>
                    <a:pt x="198856" y="372300"/>
                  </a:lnTo>
                  <a:lnTo>
                    <a:pt x="198628" y="372198"/>
                  </a:lnTo>
                  <a:lnTo>
                    <a:pt x="198412" y="372084"/>
                  </a:lnTo>
                  <a:lnTo>
                    <a:pt x="198069" y="372300"/>
                  </a:lnTo>
                  <a:lnTo>
                    <a:pt x="197967" y="372541"/>
                  </a:lnTo>
                  <a:lnTo>
                    <a:pt x="197789" y="372579"/>
                  </a:lnTo>
                  <a:lnTo>
                    <a:pt x="197650" y="372554"/>
                  </a:lnTo>
                  <a:lnTo>
                    <a:pt x="197485" y="372414"/>
                  </a:lnTo>
                  <a:lnTo>
                    <a:pt x="197446" y="372148"/>
                  </a:lnTo>
                  <a:lnTo>
                    <a:pt x="197548" y="371932"/>
                  </a:lnTo>
                  <a:lnTo>
                    <a:pt x="197446" y="371652"/>
                  </a:lnTo>
                  <a:lnTo>
                    <a:pt x="197218" y="371551"/>
                  </a:lnTo>
                  <a:lnTo>
                    <a:pt x="197002" y="371462"/>
                  </a:lnTo>
                  <a:lnTo>
                    <a:pt x="196723" y="371551"/>
                  </a:lnTo>
                  <a:lnTo>
                    <a:pt x="196570" y="371906"/>
                  </a:lnTo>
                  <a:lnTo>
                    <a:pt x="196507" y="372262"/>
                  </a:lnTo>
                  <a:lnTo>
                    <a:pt x="196519" y="372414"/>
                  </a:lnTo>
                  <a:lnTo>
                    <a:pt x="197789" y="373494"/>
                  </a:lnTo>
                  <a:lnTo>
                    <a:pt x="197954" y="373481"/>
                  </a:lnTo>
                  <a:lnTo>
                    <a:pt x="198945" y="372719"/>
                  </a:lnTo>
                  <a:lnTo>
                    <a:pt x="199034" y="372478"/>
                  </a:lnTo>
                  <a:close/>
                </a:path>
                <a:path w="308609" h="385445">
                  <a:moveTo>
                    <a:pt x="200634" y="365594"/>
                  </a:moveTo>
                  <a:lnTo>
                    <a:pt x="200533" y="365328"/>
                  </a:lnTo>
                  <a:lnTo>
                    <a:pt x="200063" y="365125"/>
                  </a:lnTo>
                  <a:lnTo>
                    <a:pt x="199796" y="365239"/>
                  </a:lnTo>
                  <a:lnTo>
                    <a:pt x="199669" y="365544"/>
                  </a:lnTo>
                  <a:lnTo>
                    <a:pt x="199478" y="365671"/>
                  </a:lnTo>
                  <a:lnTo>
                    <a:pt x="199339" y="365671"/>
                  </a:lnTo>
                  <a:lnTo>
                    <a:pt x="199186" y="365607"/>
                  </a:lnTo>
                  <a:lnTo>
                    <a:pt x="199047" y="365455"/>
                  </a:lnTo>
                  <a:lnTo>
                    <a:pt x="199047" y="365252"/>
                  </a:lnTo>
                  <a:lnTo>
                    <a:pt x="199161" y="365036"/>
                  </a:lnTo>
                  <a:lnTo>
                    <a:pt x="199072" y="364756"/>
                  </a:lnTo>
                  <a:lnTo>
                    <a:pt x="198843" y="364642"/>
                  </a:lnTo>
                  <a:lnTo>
                    <a:pt x="198628" y="364540"/>
                  </a:lnTo>
                  <a:lnTo>
                    <a:pt x="198348" y="364617"/>
                  </a:lnTo>
                  <a:lnTo>
                    <a:pt x="198170" y="364972"/>
                  </a:lnTo>
                  <a:lnTo>
                    <a:pt x="198107" y="365366"/>
                  </a:lnTo>
                  <a:lnTo>
                    <a:pt x="198120" y="365506"/>
                  </a:lnTo>
                  <a:lnTo>
                    <a:pt x="199390" y="366585"/>
                  </a:lnTo>
                  <a:lnTo>
                    <a:pt x="199707" y="366560"/>
                  </a:lnTo>
                  <a:lnTo>
                    <a:pt x="200533" y="365823"/>
                  </a:lnTo>
                  <a:lnTo>
                    <a:pt x="200634" y="365594"/>
                  </a:lnTo>
                  <a:close/>
                </a:path>
                <a:path w="308609" h="385445">
                  <a:moveTo>
                    <a:pt x="201396" y="375818"/>
                  </a:moveTo>
                  <a:lnTo>
                    <a:pt x="201256" y="375602"/>
                  </a:lnTo>
                  <a:lnTo>
                    <a:pt x="200787" y="375424"/>
                  </a:lnTo>
                  <a:lnTo>
                    <a:pt x="200507" y="375577"/>
                  </a:lnTo>
                  <a:lnTo>
                    <a:pt x="200418" y="375805"/>
                  </a:lnTo>
                  <a:lnTo>
                    <a:pt x="200291" y="375907"/>
                  </a:lnTo>
                  <a:lnTo>
                    <a:pt x="200152" y="375932"/>
                  </a:lnTo>
                  <a:lnTo>
                    <a:pt x="200012" y="375907"/>
                  </a:lnTo>
                  <a:lnTo>
                    <a:pt x="199859" y="375767"/>
                  </a:lnTo>
                  <a:lnTo>
                    <a:pt x="199809" y="375488"/>
                  </a:lnTo>
                  <a:lnTo>
                    <a:pt x="199910" y="375272"/>
                  </a:lnTo>
                  <a:lnTo>
                    <a:pt x="199809" y="374992"/>
                  </a:lnTo>
                  <a:lnTo>
                    <a:pt x="199580" y="374891"/>
                  </a:lnTo>
                  <a:lnTo>
                    <a:pt x="199364" y="374789"/>
                  </a:lnTo>
                  <a:lnTo>
                    <a:pt x="199085" y="374891"/>
                  </a:lnTo>
                  <a:lnTo>
                    <a:pt x="198932" y="375246"/>
                  </a:lnTo>
                  <a:lnTo>
                    <a:pt x="198869" y="375615"/>
                  </a:lnTo>
                  <a:lnTo>
                    <a:pt x="198882" y="375754"/>
                  </a:lnTo>
                  <a:lnTo>
                    <a:pt x="200152" y="376834"/>
                  </a:lnTo>
                  <a:lnTo>
                    <a:pt x="200469" y="376809"/>
                  </a:lnTo>
                  <a:lnTo>
                    <a:pt x="201307" y="376059"/>
                  </a:lnTo>
                  <a:lnTo>
                    <a:pt x="201396" y="375818"/>
                  </a:lnTo>
                  <a:close/>
                </a:path>
                <a:path w="308609" h="385445">
                  <a:moveTo>
                    <a:pt x="201777" y="370751"/>
                  </a:moveTo>
                  <a:lnTo>
                    <a:pt x="201637" y="370535"/>
                  </a:lnTo>
                  <a:lnTo>
                    <a:pt x="201409" y="370446"/>
                  </a:lnTo>
                  <a:lnTo>
                    <a:pt x="201168" y="370319"/>
                  </a:lnTo>
                  <a:lnTo>
                    <a:pt x="200888" y="370497"/>
                  </a:lnTo>
                  <a:lnTo>
                    <a:pt x="200698" y="370801"/>
                  </a:lnTo>
                  <a:lnTo>
                    <a:pt x="200507" y="370840"/>
                  </a:lnTo>
                  <a:lnTo>
                    <a:pt x="200329" y="370776"/>
                  </a:lnTo>
                  <a:lnTo>
                    <a:pt x="200190" y="370611"/>
                  </a:lnTo>
                  <a:lnTo>
                    <a:pt x="200190" y="370408"/>
                  </a:lnTo>
                  <a:lnTo>
                    <a:pt x="200291" y="370179"/>
                  </a:lnTo>
                  <a:lnTo>
                    <a:pt x="200190" y="369912"/>
                  </a:lnTo>
                  <a:lnTo>
                    <a:pt x="199961" y="369811"/>
                  </a:lnTo>
                  <a:lnTo>
                    <a:pt x="199745" y="369722"/>
                  </a:lnTo>
                  <a:lnTo>
                    <a:pt x="199466" y="369798"/>
                  </a:lnTo>
                  <a:lnTo>
                    <a:pt x="199313" y="370154"/>
                  </a:lnTo>
                  <a:lnTo>
                    <a:pt x="199263" y="370357"/>
                  </a:lnTo>
                  <a:lnTo>
                    <a:pt x="199237" y="370547"/>
                  </a:lnTo>
                  <a:lnTo>
                    <a:pt x="199301" y="370827"/>
                  </a:lnTo>
                  <a:lnTo>
                    <a:pt x="200533" y="371741"/>
                  </a:lnTo>
                  <a:lnTo>
                    <a:pt x="200672" y="371729"/>
                  </a:lnTo>
                  <a:lnTo>
                    <a:pt x="200812" y="371729"/>
                  </a:lnTo>
                  <a:lnTo>
                    <a:pt x="201625" y="371119"/>
                  </a:lnTo>
                  <a:lnTo>
                    <a:pt x="201777" y="370751"/>
                  </a:lnTo>
                  <a:close/>
                </a:path>
                <a:path w="308609" h="385445">
                  <a:moveTo>
                    <a:pt x="203009" y="367652"/>
                  </a:moveTo>
                  <a:lnTo>
                    <a:pt x="202895" y="367385"/>
                  </a:lnTo>
                  <a:lnTo>
                    <a:pt x="202438" y="367207"/>
                  </a:lnTo>
                  <a:lnTo>
                    <a:pt x="202171" y="367322"/>
                  </a:lnTo>
                  <a:lnTo>
                    <a:pt x="202031" y="367639"/>
                  </a:lnTo>
                  <a:lnTo>
                    <a:pt x="201891" y="367728"/>
                  </a:lnTo>
                  <a:lnTo>
                    <a:pt x="201752" y="367753"/>
                  </a:lnTo>
                  <a:lnTo>
                    <a:pt x="201599" y="367703"/>
                  </a:lnTo>
                  <a:lnTo>
                    <a:pt x="201422" y="367525"/>
                  </a:lnTo>
                  <a:lnTo>
                    <a:pt x="201434" y="367296"/>
                  </a:lnTo>
                  <a:lnTo>
                    <a:pt x="201536" y="367068"/>
                  </a:lnTo>
                  <a:lnTo>
                    <a:pt x="201422" y="366788"/>
                  </a:lnTo>
                  <a:lnTo>
                    <a:pt x="200964" y="366610"/>
                  </a:lnTo>
                  <a:lnTo>
                    <a:pt x="200698" y="366712"/>
                  </a:lnTo>
                  <a:lnTo>
                    <a:pt x="200596" y="366941"/>
                  </a:lnTo>
                  <a:lnTo>
                    <a:pt x="200520" y="367131"/>
                  </a:lnTo>
                  <a:lnTo>
                    <a:pt x="200494" y="367449"/>
                  </a:lnTo>
                  <a:lnTo>
                    <a:pt x="200507" y="367588"/>
                  </a:lnTo>
                  <a:lnTo>
                    <a:pt x="201790" y="368655"/>
                  </a:lnTo>
                  <a:lnTo>
                    <a:pt x="202082" y="368630"/>
                  </a:lnTo>
                  <a:lnTo>
                    <a:pt x="202920" y="367880"/>
                  </a:lnTo>
                  <a:lnTo>
                    <a:pt x="203009" y="367652"/>
                  </a:lnTo>
                  <a:close/>
                </a:path>
                <a:path w="308609" h="385445">
                  <a:moveTo>
                    <a:pt x="203454" y="373862"/>
                  </a:moveTo>
                  <a:lnTo>
                    <a:pt x="203276" y="373646"/>
                  </a:lnTo>
                  <a:lnTo>
                    <a:pt x="203022" y="373595"/>
                  </a:lnTo>
                  <a:lnTo>
                    <a:pt x="202806" y="373545"/>
                  </a:lnTo>
                  <a:lnTo>
                    <a:pt x="202526" y="373722"/>
                  </a:lnTo>
                  <a:lnTo>
                    <a:pt x="202476" y="373964"/>
                  </a:lnTo>
                  <a:lnTo>
                    <a:pt x="202349" y="374040"/>
                  </a:lnTo>
                  <a:lnTo>
                    <a:pt x="202145" y="374053"/>
                  </a:lnTo>
                  <a:lnTo>
                    <a:pt x="202006" y="373976"/>
                  </a:lnTo>
                  <a:lnTo>
                    <a:pt x="201866" y="373735"/>
                  </a:lnTo>
                  <a:lnTo>
                    <a:pt x="201904" y="373583"/>
                  </a:lnTo>
                  <a:lnTo>
                    <a:pt x="201930" y="373418"/>
                  </a:lnTo>
                  <a:lnTo>
                    <a:pt x="201917" y="373011"/>
                  </a:lnTo>
                  <a:lnTo>
                    <a:pt x="201295" y="372833"/>
                  </a:lnTo>
                  <a:lnTo>
                    <a:pt x="201091" y="373176"/>
                  </a:lnTo>
                  <a:lnTo>
                    <a:pt x="201002" y="373316"/>
                  </a:lnTo>
                  <a:lnTo>
                    <a:pt x="200952" y="373494"/>
                  </a:lnTo>
                  <a:lnTo>
                    <a:pt x="200964" y="373710"/>
                  </a:lnTo>
                  <a:lnTo>
                    <a:pt x="200990" y="373989"/>
                  </a:lnTo>
                  <a:lnTo>
                    <a:pt x="201041" y="374129"/>
                  </a:lnTo>
                  <a:lnTo>
                    <a:pt x="201168" y="374396"/>
                  </a:lnTo>
                  <a:lnTo>
                    <a:pt x="201320" y="374599"/>
                  </a:lnTo>
                  <a:lnTo>
                    <a:pt x="201510" y="374751"/>
                  </a:lnTo>
                  <a:lnTo>
                    <a:pt x="201764" y="374865"/>
                  </a:lnTo>
                  <a:lnTo>
                    <a:pt x="201917" y="374929"/>
                  </a:lnTo>
                  <a:lnTo>
                    <a:pt x="202082" y="374967"/>
                  </a:lnTo>
                  <a:lnTo>
                    <a:pt x="202234" y="374967"/>
                  </a:lnTo>
                  <a:lnTo>
                    <a:pt x="202412" y="374967"/>
                  </a:lnTo>
                  <a:lnTo>
                    <a:pt x="203403" y="374103"/>
                  </a:lnTo>
                  <a:lnTo>
                    <a:pt x="203454" y="373862"/>
                  </a:lnTo>
                  <a:close/>
                </a:path>
                <a:path w="308609" h="385445">
                  <a:moveTo>
                    <a:pt x="204165" y="363880"/>
                  </a:moveTo>
                  <a:lnTo>
                    <a:pt x="204050" y="363613"/>
                  </a:lnTo>
                  <a:lnTo>
                    <a:pt x="203822" y="363512"/>
                  </a:lnTo>
                  <a:lnTo>
                    <a:pt x="203581" y="363397"/>
                  </a:lnTo>
                  <a:lnTo>
                    <a:pt x="203327" y="363524"/>
                  </a:lnTo>
                  <a:lnTo>
                    <a:pt x="203225" y="363753"/>
                  </a:lnTo>
                  <a:lnTo>
                    <a:pt x="203085" y="363931"/>
                  </a:lnTo>
                  <a:lnTo>
                    <a:pt x="203301" y="364324"/>
                  </a:lnTo>
                  <a:lnTo>
                    <a:pt x="202869" y="363956"/>
                  </a:lnTo>
                  <a:lnTo>
                    <a:pt x="202717" y="363905"/>
                  </a:lnTo>
                  <a:lnTo>
                    <a:pt x="202577" y="363740"/>
                  </a:lnTo>
                  <a:lnTo>
                    <a:pt x="202577" y="363537"/>
                  </a:lnTo>
                  <a:lnTo>
                    <a:pt x="202692" y="363321"/>
                  </a:lnTo>
                  <a:lnTo>
                    <a:pt x="202590" y="363042"/>
                  </a:lnTo>
                  <a:lnTo>
                    <a:pt x="202158" y="362839"/>
                  </a:lnTo>
                  <a:lnTo>
                    <a:pt x="201879" y="362915"/>
                  </a:lnTo>
                  <a:lnTo>
                    <a:pt x="201701" y="363270"/>
                  </a:lnTo>
                  <a:lnTo>
                    <a:pt x="201650" y="363499"/>
                  </a:lnTo>
                  <a:lnTo>
                    <a:pt x="201637" y="363651"/>
                  </a:lnTo>
                  <a:lnTo>
                    <a:pt x="201650" y="363791"/>
                  </a:lnTo>
                  <a:lnTo>
                    <a:pt x="202920" y="364871"/>
                  </a:lnTo>
                  <a:lnTo>
                    <a:pt x="203060" y="364858"/>
                  </a:lnTo>
                  <a:lnTo>
                    <a:pt x="203200" y="364858"/>
                  </a:lnTo>
                  <a:lnTo>
                    <a:pt x="204063" y="364109"/>
                  </a:lnTo>
                  <a:lnTo>
                    <a:pt x="204165" y="363880"/>
                  </a:lnTo>
                  <a:close/>
                </a:path>
                <a:path w="308609" h="385445">
                  <a:moveTo>
                    <a:pt x="205206" y="377863"/>
                  </a:moveTo>
                  <a:lnTo>
                    <a:pt x="205066" y="377647"/>
                  </a:lnTo>
                  <a:lnTo>
                    <a:pt x="204597" y="377469"/>
                  </a:lnTo>
                  <a:lnTo>
                    <a:pt x="204317" y="377609"/>
                  </a:lnTo>
                  <a:lnTo>
                    <a:pt x="204216" y="377850"/>
                  </a:lnTo>
                  <a:lnTo>
                    <a:pt x="204012" y="377964"/>
                  </a:lnTo>
                  <a:lnTo>
                    <a:pt x="203822" y="377952"/>
                  </a:lnTo>
                  <a:lnTo>
                    <a:pt x="203669" y="377812"/>
                  </a:lnTo>
                  <a:lnTo>
                    <a:pt x="203619" y="377532"/>
                  </a:lnTo>
                  <a:lnTo>
                    <a:pt x="203720" y="377317"/>
                  </a:lnTo>
                  <a:lnTo>
                    <a:pt x="203619" y="377037"/>
                  </a:lnTo>
                  <a:lnTo>
                    <a:pt x="203390" y="376936"/>
                  </a:lnTo>
                  <a:lnTo>
                    <a:pt x="203174" y="376847"/>
                  </a:lnTo>
                  <a:lnTo>
                    <a:pt x="202895" y="376936"/>
                  </a:lnTo>
                  <a:lnTo>
                    <a:pt x="202742" y="377291"/>
                  </a:lnTo>
                  <a:lnTo>
                    <a:pt x="202679" y="377659"/>
                  </a:lnTo>
                  <a:lnTo>
                    <a:pt x="202692" y="377799"/>
                  </a:lnTo>
                  <a:lnTo>
                    <a:pt x="202742" y="377964"/>
                  </a:lnTo>
                  <a:lnTo>
                    <a:pt x="202780" y="378104"/>
                  </a:lnTo>
                  <a:lnTo>
                    <a:pt x="203962" y="378879"/>
                  </a:lnTo>
                  <a:lnTo>
                    <a:pt x="204279" y="378853"/>
                  </a:lnTo>
                  <a:lnTo>
                    <a:pt x="205066" y="378244"/>
                  </a:lnTo>
                  <a:lnTo>
                    <a:pt x="205206" y="377863"/>
                  </a:lnTo>
                  <a:close/>
                </a:path>
                <a:path w="308609" h="385445">
                  <a:moveTo>
                    <a:pt x="205257" y="369608"/>
                  </a:moveTo>
                  <a:lnTo>
                    <a:pt x="205117" y="369392"/>
                  </a:lnTo>
                  <a:lnTo>
                    <a:pt x="204889" y="369303"/>
                  </a:lnTo>
                  <a:lnTo>
                    <a:pt x="204647" y="369201"/>
                  </a:lnTo>
                  <a:lnTo>
                    <a:pt x="204368" y="369366"/>
                  </a:lnTo>
                  <a:lnTo>
                    <a:pt x="204241" y="369633"/>
                  </a:lnTo>
                  <a:lnTo>
                    <a:pt x="204101" y="369709"/>
                  </a:lnTo>
                  <a:lnTo>
                    <a:pt x="203962" y="369722"/>
                  </a:lnTo>
                  <a:lnTo>
                    <a:pt x="203809" y="369658"/>
                  </a:lnTo>
                  <a:lnTo>
                    <a:pt x="203669" y="369493"/>
                  </a:lnTo>
                  <a:lnTo>
                    <a:pt x="203669" y="369290"/>
                  </a:lnTo>
                  <a:lnTo>
                    <a:pt x="203784" y="369074"/>
                  </a:lnTo>
                  <a:lnTo>
                    <a:pt x="203695" y="368795"/>
                  </a:lnTo>
                  <a:lnTo>
                    <a:pt x="203466" y="368681"/>
                  </a:lnTo>
                  <a:lnTo>
                    <a:pt x="203250" y="368579"/>
                  </a:lnTo>
                  <a:lnTo>
                    <a:pt x="202971" y="368668"/>
                  </a:lnTo>
                  <a:lnTo>
                    <a:pt x="202793" y="369011"/>
                  </a:lnTo>
                  <a:lnTo>
                    <a:pt x="202730" y="369379"/>
                  </a:lnTo>
                  <a:lnTo>
                    <a:pt x="202742" y="369531"/>
                  </a:lnTo>
                  <a:lnTo>
                    <a:pt x="204012" y="370624"/>
                  </a:lnTo>
                  <a:lnTo>
                    <a:pt x="204330" y="370598"/>
                  </a:lnTo>
                  <a:lnTo>
                    <a:pt x="205168" y="369849"/>
                  </a:lnTo>
                  <a:lnTo>
                    <a:pt x="205257" y="369608"/>
                  </a:lnTo>
                  <a:close/>
                </a:path>
                <a:path w="308609" h="385445">
                  <a:moveTo>
                    <a:pt x="205447" y="372173"/>
                  </a:moveTo>
                  <a:lnTo>
                    <a:pt x="205320" y="371957"/>
                  </a:lnTo>
                  <a:lnTo>
                    <a:pt x="205079" y="371856"/>
                  </a:lnTo>
                  <a:lnTo>
                    <a:pt x="204851" y="371767"/>
                  </a:lnTo>
                  <a:lnTo>
                    <a:pt x="204558" y="371932"/>
                  </a:lnTo>
                  <a:lnTo>
                    <a:pt x="204343" y="372249"/>
                  </a:lnTo>
                  <a:lnTo>
                    <a:pt x="204177" y="372275"/>
                  </a:lnTo>
                  <a:lnTo>
                    <a:pt x="204038" y="372224"/>
                  </a:lnTo>
                  <a:lnTo>
                    <a:pt x="203911" y="372110"/>
                  </a:lnTo>
                  <a:lnTo>
                    <a:pt x="203873" y="371843"/>
                  </a:lnTo>
                  <a:lnTo>
                    <a:pt x="203974" y="371614"/>
                  </a:lnTo>
                  <a:lnTo>
                    <a:pt x="203873" y="371348"/>
                  </a:lnTo>
                  <a:lnTo>
                    <a:pt x="203415" y="371144"/>
                  </a:lnTo>
                  <a:lnTo>
                    <a:pt x="203149" y="371233"/>
                  </a:lnTo>
                  <a:lnTo>
                    <a:pt x="203047" y="371462"/>
                  </a:lnTo>
                  <a:lnTo>
                    <a:pt x="202958" y="371678"/>
                  </a:lnTo>
                  <a:lnTo>
                    <a:pt x="202933" y="371970"/>
                  </a:lnTo>
                  <a:lnTo>
                    <a:pt x="202946" y="372122"/>
                  </a:lnTo>
                  <a:lnTo>
                    <a:pt x="204216" y="373176"/>
                  </a:lnTo>
                  <a:lnTo>
                    <a:pt x="204381" y="373176"/>
                  </a:lnTo>
                  <a:lnTo>
                    <a:pt x="205359" y="372414"/>
                  </a:lnTo>
                  <a:lnTo>
                    <a:pt x="205447" y="372173"/>
                  </a:lnTo>
                  <a:close/>
                </a:path>
                <a:path w="308609" h="385445">
                  <a:moveTo>
                    <a:pt x="206451" y="366433"/>
                  </a:moveTo>
                  <a:lnTo>
                    <a:pt x="206311" y="366204"/>
                  </a:lnTo>
                  <a:lnTo>
                    <a:pt x="206070" y="366141"/>
                  </a:lnTo>
                  <a:lnTo>
                    <a:pt x="205828" y="366064"/>
                  </a:lnTo>
                  <a:lnTo>
                    <a:pt x="205574" y="366217"/>
                  </a:lnTo>
                  <a:lnTo>
                    <a:pt x="205498" y="366458"/>
                  </a:lnTo>
                  <a:lnTo>
                    <a:pt x="205346" y="366572"/>
                  </a:lnTo>
                  <a:lnTo>
                    <a:pt x="204863" y="366280"/>
                  </a:lnTo>
                  <a:lnTo>
                    <a:pt x="204889" y="366141"/>
                  </a:lnTo>
                  <a:lnTo>
                    <a:pt x="204978" y="365899"/>
                  </a:lnTo>
                  <a:lnTo>
                    <a:pt x="204863" y="365645"/>
                  </a:lnTo>
                  <a:lnTo>
                    <a:pt x="204635" y="365544"/>
                  </a:lnTo>
                  <a:lnTo>
                    <a:pt x="204406" y="365467"/>
                  </a:lnTo>
                  <a:lnTo>
                    <a:pt x="204127" y="365569"/>
                  </a:lnTo>
                  <a:lnTo>
                    <a:pt x="204038" y="365798"/>
                  </a:lnTo>
                  <a:lnTo>
                    <a:pt x="203987" y="365937"/>
                  </a:lnTo>
                  <a:lnTo>
                    <a:pt x="203962" y="366077"/>
                  </a:lnTo>
                  <a:lnTo>
                    <a:pt x="203949" y="366242"/>
                  </a:lnTo>
                  <a:lnTo>
                    <a:pt x="203949" y="366382"/>
                  </a:lnTo>
                  <a:lnTo>
                    <a:pt x="203974" y="366522"/>
                  </a:lnTo>
                  <a:lnTo>
                    <a:pt x="204038" y="366674"/>
                  </a:lnTo>
                  <a:lnTo>
                    <a:pt x="204152" y="366928"/>
                  </a:lnTo>
                  <a:lnTo>
                    <a:pt x="204406" y="367207"/>
                  </a:lnTo>
                  <a:lnTo>
                    <a:pt x="204724" y="367398"/>
                  </a:lnTo>
                  <a:lnTo>
                    <a:pt x="204876" y="367461"/>
                  </a:lnTo>
                  <a:lnTo>
                    <a:pt x="205041" y="367499"/>
                  </a:lnTo>
                  <a:lnTo>
                    <a:pt x="205219" y="367499"/>
                  </a:lnTo>
                  <a:lnTo>
                    <a:pt x="205397" y="367499"/>
                  </a:lnTo>
                  <a:lnTo>
                    <a:pt x="206336" y="366814"/>
                  </a:lnTo>
                  <a:lnTo>
                    <a:pt x="206451" y="366433"/>
                  </a:lnTo>
                  <a:close/>
                </a:path>
                <a:path w="308609" h="385445">
                  <a:moveTo>
                    <a:pt x="207098" y="375361"/>
                  </a:moveTo>
                  <a:lnTo>
                    <a:pt x="206933" y="375132"/>
                  </a:lnTo>
                  <a:lnTo>
                    <a:pt x="206692" y="375069"/>
                  </a:lnTo>
                  <a:lnTo>
                    <a:pt x="206463" y="375031"/>
                  </a:lnTo>
                  <a:lnTo>
                    <a:pt x="206197" y="375183"/>
                  </a:lnTo>
                  <a:lnTo>
                    <a:pt x="206133" y="375424"/>
                  </a:lnTo>
                  <a:lnTo>
                    <a:pt x="205994" y="375500"/>
                  </a:lnTo>
                  <a:lnTo>
                    <a:pt x="205790" y="375513"/>
                  </a:lnTo>
                  <a:lnTo>
                    <a:pt x="205549" y="375310"/>
                  </a:lnTo>
                  <a:lnTo>
                    <a:pt x="205536" y="375081"/>
                  </a:lnTo>
                  <a:lnTo>
                    <a:pt x="205638" y="374853"/>
                  </a:lnTo>
                  <a:lnTo>
                    <a:pt x="205524" y="374586"/>
                  </a:lnTo>
                  <a:lnTo>
                    <a:pt x="205308" y="374484"/>
                  </a:lnTo>
                  <a:lnTo>
                    <a:pt x="205066" y="374383"/>
                  </a:lnTo>
                  <a:lnTo>
                    <a:pt x="204800" y="374497"/>
                  </a:lnTo>
                  <a:lnTo>
                    <a:pt x="204647" y="374853"/>
                  </a:lnTo>
                  <a:lnTo>
                    <a:pt x="204622" y="374992"/>
                  </a:lnTo>
                  <a:lnTo>
                    <a:pt x="204622" y="375145"/>
                  </a:lnTo>
                  <a:lnTo>
                    <a:pt x="204609" y="375297"/>
                  </a:lnTo>
                  <a:lnTo>
                    <a:pt x="204635" y="375437"/>
                  </a:lnTo>
                  <a:lnTo>
                    <a:pt x="204698" y="375602"/>
                  </a:lnTo>
                  <a:lnTo>
                    <a:pt x="204812" y="375843"/>
                  </a:lnTo>
                  <a:lnTo>
                    <a:pt x="205155" y="376212"/>
                  </a:lnTo>
                  <a:lnTo>
                    <a:pt x="205409" y="376326"/>
                  </a:lnTo>
                  <a:lnTo>
                    <a:pt x="205562" y="376389"/>
                  </a:lnTo>
                  <a:lnTo>
                    <a:pt x="205727" y="376428"/>
                  </a:lnTo>
                  <a:lnTo>
                    <a:pt x="205879" y="376428"/>
                  </a:lnTo>
                  <a:lnTo>
                    <a:pt x="206057" y="376428"/>
                  </a:lnTo>
                  <a:lnTo>
                    <a:pt x="207035" y="375602"/>
                  </a:lnTo>
                  <a:lnTo>
                    <a:pt x="207098" y="375361"/>
                  </a:lnTo>
                  <a:close/>
                </a:path>
                <a:path w="308609" h="385445">
                  <a:moveTo>
                    <a:pt x="208153" y="369747"/>
                  </a:moveTo>
                  <a:lnTo>
                    <a:pt x="208038" y="369481"/>
                  </a:lnTo>
                  <a:lnTo>
                    <a:pt x="207822" y="369379"/>
                  </a:lnTo>
                  <a:lnTo>
                    <a:pt x="207581" y="369277"/>
                  </a:lnTo>
                  <a:lnTo>
                    <a:pt x="207314" y="369392"/>
                  </a:lnTo>
                  <a:lnTo>
                    <a:pt x="207187" y="369697"/>
                  </a:lnTo>
                  <a:lnTo>
                    <a:pt x="207010" y="369824"/>
                  </a:lnTo>
                  <a:lnTo>
                    <a:pt x="206857" y="369824"/>
                  </a:lnTo>
                  <a:lnTo>
                    <a:pt x="206705" y="369773"/>
                  </a:lnTo>
                  <a:lnTo>
                    <a:pt x="206565" y="369608"/>
                  </a:lnTo>
                  <a:lnTo>
                    <a:pt x="206565" y="369392"/>
                  </a:lnTo>
                  <a:lnTo>
                    <a:pt x="206667" y="369176"/>
                  </a:lnTo>
                  <a:lnTo>
                    <a:pt x="206565" y="368896"/>
                  </a:lnTo>
                  <a:lnTo>
                    <a:pt x="206336" y="368795"/>
                  </a:lnTo>
                  <a:lnTo>
                    <a:pt x="206121" y="368706"/>
                  </a:lnTo>
                  <a:lnTo>
                    <a:pt x="205841" y="368795"/>
                  </a:lnTo>
                  <a:lnTo>
                    <a:pt x="205689" y="369150"/>
                  </a:lnTo>
                  <a:lnTo>
                    <a:pt x="205625" y="369519"/>
                  </a:lnTo>
                  <a:lnTo>
                    <a:pt x="205638" y="369658"/>
                  </a:lnTo>
                  <a:lnTo>
                    <a:pt x="206908" y="370738"/>
                  </a:lnTo>
                  <a:lnTo>
                    <a:pt x="207225" y="370713"/>
                  </a:lnTo>
                  <a:lnTo>
                    <a:pt x="208051" y="369976"/>
                  </a:lnTo>
                  <a:lnTo>
                    <a:pt x="208153" y="369747"/>
                  </a:lnTo>
                  <a:close/>
                </a:path>
                <a:path w="308609" h="385445">
                  <a:moveTo>
                    <a:pt x="208343" y="372313"/>
                  </a:moveTo>
                  <a:lnTo>
                    <a:pt x="208216" y="372097"/>
                  </a:lnTo>
                  <a:lnTo>
                    <a:pt x="207987" y="372008"/>
                  </a:lnTo>
                  <a:lnTo>
                    <a:pt x="207733" y="371868"/>
                  </a:lnTo>
                  <a:lnTo>
                    <a:pt x="207454" y="372059"/>
                  </a:lnTo>
                  <a:lnTo>
                    <a:pt x="207352" y="372287"/>
                  </a:lnTo>
                  <a:lnTo>
                    <a:pt x="207225" y="372376"/>
                  </a:lnTo>
                  <a:lnTo>
                    <a:pt x="207073" y="372402"/>
                  </a:lnTo>
                  <a:lnTo>
                    <a:pt x="206895" y="372325"/>
                  </a:lnTo>
                  <a:lnTo>
                    <a:pt x="206768" y="372173"/>
                  </a:lnTo>
                  <a:lnTo>
                    <a:pt x="206768" y="371970"/>
                  </a:lnTo>
                  <a:lnTo>
                    <a:pt x="206870" y="371741"/>
                  </a:lnTo>
                  <a:lnTo>
                    <a:pt x="206768" y="371475"/>
                  </a:lnTo>
                  <a:lnTo>
                    <a:pt x="206540" y="371373"/>
                  </a:lnTo>
                  <a:lnTo>
                    <a:pt x="206324" y="371271"/>
                  </a:lnTo>
                  <a:lnTo>
                    <a:pt x="206044" y="371360"/>
                  </a:lnTo>
                  <a:lnTo>
                    <a:pt x="205879" y="371716"/>
                  </a:lnTo>
                  <a:lnTo>
                    <a:pt x="205841" y="371944"/>
                  </a:lnTo>
                  <a:lnTo>
                    <a:pt x="205828" y="372097"/>
                  </a:lnTo>
                  <a:lnTo>
                    <a:pt x="205841" y="372237"/>
                  </a:lnTo>
                  <a:lnTo>
                    <a:pt x="206984" y="373303"/>
                  </a:lnTo>
                  <a:lnTo>
                    <a:pt x="207111" y="373303"/>
                  </a:lnTo>
                  <a:lnTo>
                    <a:pt x="207276" y="373303"/>
                  </a:lnTo>
                  <a:lnTo>
                    <a:pt x="207416" y="373278"/>
                  </a:lnTo>
                  <a:lnTo>
                    <a:pt x="207556" y="373240"/>
                  </a:lnTo>
                  <a:lnTo>
                    <a:pt x="207683" y="373164"/>
                  </a:lnTo>
                  <a:lnTo>
                    <a:pt x="207822" y="373087"/>
                  </a:lnTo>
                  <a:lnTo>
                    <a:pt x="208038" y="372897"/>
                  </a:lnTo>
                  <a:lnTo>
                    <a:pt x="208191" y="372681"/>
                  </a:lnTo>
                  <a:lnTo>
                    <a:pt x="208254" y="372541"/>
                  </a:lnTo>
                  <a:lnTo>
                    <a:pt x="208343" y="372313"/>
                  </a:lnTo>
                  <a:close/>
                </a:path>
                <a:path w="308609" h="385445">
                  <a:moveTo>
                    <a:pt x="208381" y="363982"/>
                  </a:moveTo>
                  <a:lnTo>
                    <a:pt x="208229" y="363778"/>
                  </a:lnTo>
                  <a:lnTo>
                    <a:pt x="207987" y="363702"/>
                  </a:lnTo>
                  <a:lnTo>
                    <a:pt x="207746" y="363639"/>
                  </a:lnTo>
                  <a:lnTo>
                    <a:pt x="207467" y="363804"/>
                  </a:lnTo>
                  <a:lnTo>
                    <a:pt x="207289" y="364109"/>
                  </a:lnTo>
                  <a:lnTo>
                    <a:pt x="207137" y="364159"/>
                  </a:lnTo>
                  <a:lnTo>
                    <a:pt x="206933" y="364058"/>
                  </a:lnTo>
                  <a:lnTo>
                    <a:pt x="206819" y="363689"/>
                  </a:lnTo>
                  <a:lnTo>
                    <a:pt x="206908" y="363448"/>
                  </a:lnTo>
                  <a:lnTo>
                    <a:pt x="206794" y="363194"/>
                  </a:lnTo>
                  <a:lnTo>
                    <a:pt x="206565" y="363093"/>
                  </a:lnTo>
                  <a:lnTo>
                    <a:pt x="206336" y="363016"/>
                  </a:lnTo>
                  <a:lnTo>
                    <a:pt x="206057" y="363131"/>
                  </a:lnTo>
                  <a:lnTo>
                    <a:pt x="205968" y="363347"/>
                  </a:lnTo>
                  <a:lnTo>
                    <a:pt x="205917" y="363486"/>
                  </a:lnTo>
                  <a:lnTo>
                    <a:pt x="205892" y="363626"/>
                  </a:lnTo>
                  <a:lnTo>
                    <a:pt x="205879" y="363778"/>
                  </a:lnTo>
                  <a:lnTo>
                    <a:pt x="205879" y="363931"/>
                  </a:lnTo>
                  <a:lnTo>
                    <a:pt x="205955" y="364197"/>
                  </a:lnTo>
                  <a:lnTo>
                    <a:pt x="206082" y="364464"/>
                  </a:lnTo>
                  <a:lnTo>
                    <a:pt x="206235" y="364680"/>
                  </a:lnTo>
                  <a:lnTo>
                    <a:pt x="206387" y="364794"/>
                  </a:lnTo>
                  <a:lnTo>
                    <a:pt x="206679" y="364947"/>
                  </a:lnTo>
                  <a:lnTo>
                    <a:pt x="206844" y="365010"/>
                  </a:lnTo>
                  <a:lnTo>
                    <a:pt x="206997" y="365048"/>
                  </a:lnTo>
                  <a:lnTo>
                    <a:pt x="207149" y="365048"/>
                  </a:lnTo>
                  <a:lnTo>
                    <a:pt x="207289" y="365048"/>
                  </a:lnTo>
                  <a:lnTo>
                    <a:pt x="208267" y="364363"/>
                  </a:lnTo>
                  <a:lnTo>
                    <a:pt x="208381" y="363982"/>
                  </a:lnTo>
                  <a:close/>
                </a:path>
                <a:path w="308609" h="385445">
                  <a:moveTo>
                    <a:pt x="209448" y="378066"/>
                  </a:moveTo>
                  <a:lnTo>
                    <a:pt x="209334" y="377799"/>
                  </a:lnTo>
                  <a:lnTo>
                    <a:pt x="208864" y="377596"/>
                  </a:lnTo>
                  <a:lnTo>
                    <a:pt x="208610" y="377710"/>
                  </a:lnTo>
                  <a:lnTo>
                    <a:pt x="208470" y="378015"/>
                  </a:lnTo>
                  <a:lnTo>
                    <a:pt x="208330" y="378129"/>
                  </a:lnTo>
                  <a:lnTo>
                    <a:pt x="208203" y="378142"/>
                  </a:lnTo>
                  <a:lnTo>
                    <a:pt x="208026" y="378104"/>
                  </a:lnTo>
                  <a:lnTo>
                    <a:pt x="207899" y="377990"/>
                  </a:lnTo>
                  <a:lnTo>
                    <a:pt x="207848" y="377736"/>
                  </a:lnTo>
                  <a:lnTo>
                    <a:pt x="207962" y="377520"/>
                  </a:lnTo>
                  <a:lnTo>
                    <a:pt x="207873" y="377240"/>
                  </a:lnTo>
                  <a:lnTo>
                    <a:pt x="207441" y="377024"/>
                  </a:lnTo>
                  <a:lnTo>
                    <a:pt x="207162" y="377113"/>
                  </a:lnTo>
                  <a:lnTo>
                    <a:pt x="207048" y="377329"/>
                  </a:lnTo>
                  <a:lnTo>
                    <a:pt x="206959" y="377545"/>
                  </a:lnTo>
                  <a:lnTo>
                    <a:pt x="206933" y="377698"/>
                  </a:lnTo>
                  <a:lnTo>
                    <a:pt x="206921" y="377850"/>
                  </a:lnTo>
                  <a:lnTo>
                    <a:pt x="206933" y="378002"/>
                  </a:lnTo>
                  <a:lnTo>
                    <a:pt x="208203" y="379056"/>
                  </a:lnTo>
                  <a:lnTo>
                    <a:pt x="208368" y="379056"/>
                  </a:lnTo>
                  <a:lnTo>
                    <a:pt x="209346" y="378294"/>
                  </a:lnTo>
                  <a:lnTo>
                    <a:pt x="209448" y="378066"/>
                  </a:lnTo>
                  <a:close/>
                </a:path>
                <a:path w="308609" h="385445">
                  <a:moveTo>
                    <a:pt x="210121" y="367906"/>
                  </a:moveTo>
                  <a:lnTo>
                    <a:pt x="209981" y="367665"/>
                  </a:lnTo>
                  <a:lnTo>
                    <a:pt x="209740" y="367588"/>
                  </a:lnTo>
                  <a:lnTo>
                    <a:pt x="209511" y="367525"/>
                  </a:lnTo>
                  <a:lnTo>
                    <a:pt x="209257" y="367665"/>
                  </a:lnTo>
                  <a:lnTo>
                    <a:pt x="209181" y="367906"/>
                  </a:lnTo>
                  <a:lnTo>
                    <a:pt x="209016" y="368033"/>
                  </a:lnTo>
                  <a:lnTo>
                    <a:pt x="208889" y="368046"/>
                  </a:lnTo>
                  <a:lnTo>
                    <a:pt x="208635" y="367944"/>
                  </a:lnTo>
                  <a:lnTo>
                    <a:pt x="208546" y="367588"/>
                  </a:lnTo>
                  <a:lnTo>
                    <a:pt x="208635" y="367347"/>
                  </a:lnTo>
                  <a:lnTo>
                    <a:pt x="208508" y="367093"/>
                  </a:lnTo>
                  <a:lnTo>
                    <a:pt x="208280" y="367004"/>
                  </a:lnTo>
                  <a:lnTo>
                    <a:pt x="208038" y="366903"/>
                  </a:lnTo>
                  <a:lnTo>
                    <a:pt x="207772" y="367030"/>
                  </a:lnTo>
                  <a:lnTo>
                    <a:pt x="207645" y="367423"/>
                  </a:lnTo>
                  <a:lnTo>
                    <a:pt x="207606" y="367830"/>
                  </a:lnTo>
                  <a:lnTo>
                    <a:pt x="207632" y="367982"/>
                  </a:lnTo>
                  <a:lnTo>
                    <a:pt x="207695" y="368134"/>
                  </a:lnTo>
                  <a:lnTo>
                    <a:pt x="207810" y="368388"/>
                  </a:lnTo>
                  <a:lnTo>
                    <a:pt x="207962" y="368579"/>
                  </a:lnTo>
                  <a:lnTo>
                    <a:pt x="208114" y="368706"/>
                  </a:lnTo>
                  <a:lnTo>
                    <a:pt x="208394" y="368858"/>
                  </a:lnTo>
                  <a:lnTo>
                    <a:pt x="208546" y="368922"/>
                  </a:lnTo>
                  <a:lnTo>
                    <a:pt x="208711" y="368960"/>
                  </a:lnTo>
                  <a:lnTo>
                    <a:pt x="208889" y="368960"/>
                  </a:lnTo>
                  <a:lnTo>
                    <a:pt x="209054" y="368960"/>
                  </a:lnTo>
                  <a:lnTo>
                    <a:pt x="209321" y="368884"/>
                  </a:lnTo>
                  <a:lnTo>
                    <a:pt x="209600" y="368757"/>
                  </a:lnTo>
                  <a:lnTo>
                    <a:pt x="209918" y="368465"/>
                  </a:lnTo>
                  <a:lnTo>
                    <a:pt x="210007" y="368274"/>
                  </a:lnTo>
                  <a:lnTo>
                    <a:pt x="210121" y="367906"/>
                  </a:lnTo>
                  <a:close/>
                </a:path>
                <a:path w="308609" h="385445">
                  <a:moveTo>
                    <a:pt x="210604" y="374281"/>
                  </a:moveTo>
                  <a:lnTo>
                    <a:pt x="210489" y="374015"/>
                  </a:lnTo>
                  <a:lnTo>
                    <a:pt x="210032" y="373811"/>
                  </a:lnTo>
                  <a:lnTo>
                    <a:pt x="209765" y="373926"/>
                  </a:lnTo>
                  <a:lnTo>
                    <a:pt x="209664" y="374154"/>
                  </a:lnTo>
                  <a:lnTo>
                    <a:pt x="209524" y="374332"/>
                  </a:lnTo>
                  <a:lnTo>
                    <a:pt x="209727" y="374726"/>
                  </a:lnTo>
                  <a:lnTo>
                    <a:pt x="209308" y="374370"/>
                  </a:lnTo>
                  <a:lnTo>
                    <a:pt x="209156" y="374307"/>
                  </a:lnTo>
                  <a:lnTo>
                    <a:pt x="209016" y="374142"/>
                  </a:lnTo>
                  <a:lnTo>
                    <a:pt x="209003" y="373951"/>
                  </a:lnTo>
                  <a:lnTo>
                    <a:pt x="209118" y="373735"/>
                  </a:lnTo>
                  <a:lnTo>
                    <a:pt x="209029" y="373456"/>
                  </a:lnTo>
                  <a:lnTo>
                    <a:pt x="208800" y="373341"/>
                  </a:lnTo>
                  <a:lnTo>
                    <a:pt x="208584" y="373240"/>
                  </a:lnTo>
                  <a:lnTo>
                    <a:pt x="208318" y="373316"/>
                  </a:lnTo>
                  <a:lnTo>
                    <a:pt x="208140" y="373646"/>
                  </a:lnTo>
                  <a:lnTo>
                    <a:pt x="208089" y="373900"/>
                  </a:lnTo>
                  <a:lnTo>
                    <a:pt x="208076" y="374053"/>
                  </a:lnTo>
                  <a:lnTo>
                    <a:pt x="208089" y="374205"/>
                  </a:lnTo>
                  <a:lnTo>
                    <a:pt x="209359" y="375272"/>
                  </a:lnTo>
                  <a:lnTo>
                    <a:pt x="209499" y="375259"/>
                  </a:lnTo>
                  <a:lnTo>
                    <a:pt x="209638" y="375259"/>
                  </a:lnTo>
                  <a:lnTo>
                    <a:pt x="210502" y="374510"/>
                  </a:lnTo>
                  <a:lnTo>
                    <a:pt x="210604" y="374281"/>
                  </a:lnTo>
                  <a:close/>
                </a:path>
                <a:path w="308609" h="385445">
                  <a:moveTo>
                    <a:pt x="211810" y="371081"/>
                  </a:moveTo>
                  <a:lnTo>
                    <a:pt x="211632" y="370852"/>
                  </a:lnTo>
                  <a:lnTo>
                    <a:pt x="211378" y="370801"/>
                  </a:lnTo>
                  <a:lnTo>
                    <a:pt x="211150" y="370751"/>
                  </a:lnTo>
                  <a:lnTo>
                    <a:pt x="210883" y="370941"/>
                  </a:lnTo>
                  <a:lnTo>
                    <a:pt x="210832" y="371182"/>
                  </a:lnTo>
                  <a:lnTo>
                    <a:pt x="210616" y="371284"/>
                  </a:lnTo>
                  <a:lnTo>
                    <a:pt x="210477" y="371259"/>
                  </a:lnTo>
                  <a:lnTo>
                    <a:pt x="210248" y="371043"/>
                  </a:lnTo>
                  <a:lnTo>
                    <a:pt x="210261" y="370827"/>
                  </a:lnTo>
                  <a:lnTo>
                    <a:pt x="210350" y="370598"/>
                  </a:lnTo>
                  <a:lnTo>
                    <a:pt x="210235" y="370332"/>
                  </a:lnTo>
                  <a:lnTo>
                    <a:pt x="209778" y="370154"/>
                  </a:lnTo>
                  <a:lnTo>
                    <a:pt x="209499" y="370268"/>
                  </a:lnTo>
                  <a:lnTo>
                    <a:pt x="209410" y="370497"/>
                  </a:lnTo>
                  <a:lnTo>
                    <a:pt x="209359" y="370649"/>
                  </a:lnTo>
                  <a:lnTo>
                    <a:pt x="209321" y="371043"/>
                  </a:lnTo>
                  <a:lnTo>
                    <a:pt x="209346" y="371195"/>
                  </a:lnTo>
                  <a:lnTo>
                    <a:pt x="209397" y="371335"/>
                  </a:lnTo>
                  <a:lnTo>
                    <a:pt x="209524" y="371602"/>
                  </a:lnTo>
                  <a:lnTo>
                    <a:pt x="209702" y="371817"/>
                  </a:lnTo>
                  <a:lnTo>
                    <a:pt x="209829" y="371932"/>
                  </a:lnTo>
                  <a:lnTo>
                    <a:pt x="209969" y="372021"/>
                  </a:lnTo>
                  <a:lnTo>
                    <a:pt x="210121" y="372084"/>
                  </a:lnTo>
                  <a:lnTo>
                    <a:pt x="210248" y="372148"/>
                  </a:lnTo>
                  <a:lnTo>
                    <a:pt x="210400" y="372173"/>
                  </a:lnTo>
                  <a:lnTo>
                    <a:pt x="210591" y="372186"/>
                  </a:lnTo>
                  <a:lnTo>
                    <a:pt x="210731" y="372186"/>
                  </a:lnTo>
                  <a:lnTo>
                    <a:pt x="211759" y="371322"/>
                  </a:lnTo>
                  <a:lnTo>
                    <a:pt x="211810" y="371081"/>
                  </a:lnTo>
                  <a:close/>
                </a:path>
                <a:path w="308609" h="385445">
                  <a:moveTo>
                    <a:pt x="212217" y="366090"/>
                  </a:moveTo>
                  <a:lnTo>
                    <a:pt x="212102" y="365823"/>
                  </a:lnTo>
                  <a:lnTo>
                    <a:pt x="211645" y="365620"/>
                  </a:lnTo>
                  <a:lnTo>
                    <a:pt x="211378" y="365734"/>
                  </a:lnTo>
                  <a:lnTo>
                    <a:pt x="211277" y="365963"/>
                  </a:lnTo>
                  <a:lnTo>
                    <a:pt x="211162" y="366115"/>
                  </a:lnTo>
                  <a:lnTo>
                    <a:pt x="211023" y="366179"/>
                  </a:lnTo>
                  <a:lnTo>
                    <a:pt x="210870" y="366166"/>
                  </a:lnTo>
                  <a:lnTo>
                    <a:pt x="210743" y="366102"/>
                  </a:lnTo>
                  <a:lnTo>
                    <a:pt x="210629" y="365950"/>
                  </a:lnTo>
                  <a:lnTo>
                    <a:pt x="210629" y="365747"/>
                  </a:lnTo>
                  <a:lnTo>
                    <a:pt x="210731" y="365518"/>
                  </a:lnTo>
                  <a:lnTo>
                    <a:pt x="210629" y="365252"/>
                  </a:lnTo>
                  <a:lnTo>
                    <a:pt x="210400" y="365150"/>
                  </a:lnTo>
                  <a:lnTo>
                    <a:pt x="210185" y="365048"/>
                  </a:lnTo>
                  <a:lnTo>
                    <a:pt x="209905" y="365137"/>
                  </a:lnTo>
                  <a:lnTo>
                    <a:pt x="209753" y="365480"/>
                  </a:lnTo>
                  <a:lnTo>
                    <a:pt x="209702" y="365721"/>
                  </a:lnTo>
                  <a:lnTo>
                    <a:pt x="209689" y="365861"/>
                  </a:lnTo>
                  <a:lnTo>
                    <a:pt x="209702" y="366014"/>
                  </a:lnTo>
                  <a:lnTo>
                    <a:pt x="210972" y="367080"/>
                  </a:lnTo>
                  <a:lnTo>
                    <a:pt x="211137" y="367080"/>
                  </a:lnTo>
                  <a:lnTo>
                    <a:pt x="212115" y="366318"/>
                  </a:lnTo>
                  <a:lnTo>
                    <a:pt x="212217" y="366090"/>
                  </a:lnTo>
                  <a:close/>
                </a:path>
                <a:path w="308609" h="385445">
                  <a:moveTo>
                    <a:pt x="212940" y="376237"/>
                  </a:moveTo>
                  <a:lnTo>
                    <a:pt x="212763" y="376021"/>
                  </a:lnTo>
                  <a:lnTo>
                    <a:pt x="212509" y="375970"/>
                  </a:lnTo>
                  <a:lnTo>
                    <a:pt x="212280" y="375920"/>
                  </a:lnTo>
                  <a:lnTo>
                    <a:pt x="212013" y="376097"/>
                  </a:lnTo>
                  <a:lnTo>
                    <a:pt x="211963" y="376339"/>
                  </a:lnTo>
                  <a:lnTo>
                    <a:pt x="211759" y="376428"/>
                  </a:lnTo>
                  <a:lnTo>
                    <a:pt x="211632" y="376415"/>
                  </a:lnTo>
                  <a:lnTo>
                    <a:pt x="211505" y="376364"/>
                  </a:lnTo>
                  <a:lnTo>
                    <a:pt x="211378" y="376199"/>
                  </a:lnTo>
                  <a:lnTo>
                    <a:pt x="211391" y="375983"/>
                  </a:lnTo>
                  <a:lnTo>
                    <a:pt x="211480" y="375742"/>
                  </a:lnTo>
                  <a:lnTo>
                    <a:pt x="211366" y="375488"/>
                  </a:lnTo>
                  <a:lnTo>
                    <a:pt x="211137" y="375386"/>
                  </a:lnTo>
                  <a:lnTo>
                    <a:pt x="210908" y="375310"/>
                  </a:lnTo>
                  <a:lnTo>
                    <a:pt x="210629" y="375424"/>
                  </a:lnTo>
                  <a:lnTo>
                    <a:pt x="210540" y="375640"/>
                  </a:lnTo>
                  <a:lnTo>
                    <a:pt x="210489" y="375793"/>
                  </a:lnTo>
                  <a:lnTo>
                    <a:pt x="210451" y="376212"/>
                  </a:lnTo>
                  <a:lnTo>
                    <a:pt x="210477" y="376351"/>
                  </a:lnTo>
                  <a:lnTo>
                    <a:pt x="210527" y="376491"/>
                  </a:lnTo>
                  <a:lnTo>
                    <a:pt x="210654" y="376758"/>
                  </a:lnTo>
                  <a:lnTo>
                    <a:pt x="210896" y="377037"/>
                  </a:lnTo>
                  <a:lnTo>
                    <a:pt x="211378" y="377304"/>
                  </a:lnTo>
                  <a:lnTo>
                    <a:pt x="211531" y="377329"/>
                  </a:lnTo>
                  <a:lnTo>
                    <a:pt x="211721" y="377342"/>
                  </a:lnTo>
                  <a:lnTo>
                    <a:pt x="211861" y="377342"/>
                  </a:lnTo>
                  <a:lnTo>
                    <a:pt x="212890" y="376491"/>
                  </a:lnTo>
                  <a:lnTo>
                    <a:pt x="212940" y="376237"/>
                  </a:lnTo>
                  <a:close/>
                </a:path>
                <a:path w="308609" h="385445">
                  <a:moveTo>
                    <a:pt x="214566" y="369417"/>
                  </a:moveTo>
                  <a:lnTo>
                    <a:pt x="214388" y="369239"/>
                  </a:lnTo>
                  <a:lnTo>
                    <a:pt x="214160" y="369138"/>
                  </a:lnTo>
                  <a:lnTo>
                    <a:pt x="213944" y="369036"/>
                  </a:lnTo>
                  <a:lnTo>
                    <a:pt x="213601" y="369239"/>
                  </a:lnTo>
                  <a:lnTo>
                    <a:pt x="213512" y="369468"/>
                  </a:lnTo>
                  <a:lnTo>
                    <a:pt x="213372" y="369519"/>
                  </a:lnTo>
                  <a:lnTo>
                    <a:pt x="213182" y="369493"/>
                  </a:lnTo>
                  <a:lnTo>
                    <a:pt x="213017" y="369354"/>
                  </a:lnTo>
                  <a:lnTo>
                    <a:pt x="212979" y="369087"/>
                  </a:lnTo>
                  <a:lnTo>
                    <a:pt x="213080" y="368871"/>
                  </a:lnTo>
                  <a:lnTo>
                    <a:pt x="212979" y="368592"/>
                  </a:lnTo>
                  <a:lnTo>
                    <a:pt x="212750" y="368490"/>
                  </a:lnTo>
                  <a:lnTo>
                    <a:pt x="212534" y="368401"/>
                  </a:lnTo>
                  <a:lnTo>
                    <a:pt x="212255" y="368490"/>
                  </a:lnTo>
                  <a:lnTo>
                    <a:pt x="212102" y="368846"/>
                  </a:lnTo>
                  <a:lnTo>
                    <a:pt x="212039" y="369201"/>
                  </a:lnTo>
                  <a:lnTo>
                    <a:pt x="212051" y="369354"/>
                  </a:lnTo>
                  <a:lnTo>
                    <a:pt x="213321" y="370433"/>
                  </a:lnTo>
                  <a:lnTo>
                    <a:pt x="213487" y="370420"/>
                  </a:lnTo>
                  <a:lnTo>
                    <a:pt x="214477" y="369658"/>
                  </a:lnTo>
                  <a:lnTo>
                    <a:pt x="214566" y="369417"/>
                  </a:lnTo>
                  <a:close/>
                </a:path>
                <a:path w="308609" h="385445">
                  <a:moveTo>
                    <a:pt x="214845" y="373176"/>
                  </a:moveTo>
                  <a:lnTo>
                    <a:pt x="214718" y="372948"/>
                  </a:lnTo>
                  <a:lnTo>
                    <a:pt x="214236" y="372770"/>
                  </a:lnTo>
                  <a:lnTo>
                    <a:pt x="213969" y="372922"/>
                  </a:lnTo>
                  <a:lnTo>
                    <a:pt x="213868" y="373164"/>
                  </a:lnTo>
                  <a:lnTo>
                    <a:pt x="213690" y="373265"/>
                  </a:lnTo>
                  <a:lnTo>
                    <a:pt x="213563" y="373278"/>
                  </a:lnTo>
                  <a:lnTo>
                    <a:pt x="213398" y="373202"/>
                  </a:lnTo>
                  <a:lnTo>
                    <a:pt x="213271" y="373049"/>
                  </a:lnTo>
                  <a:lnTo>
                    <a:pt x="213271" y="372846"/>
                  </a:lnTo>
                  <a:lnTo>
                    <a:pt x="213372" y="372618"/>
                  </a:lnTo>
                  <a:lnTo>
                    <a:pt x="213271" y="372351"/>
                  </a:lnTo>
                  <a:lnTo>
                    <a:pt x="213042" y="372249"/>
                  </a:lnTo>
                  <a:lnTo>
                    <a:pt x="212826" y="372160"/>
                  </a:lnTo>
                  <a:lnTo>
                    <a:pt x="212547" y="372237"/>
                  </a:lnTo>
                  <a:lnTo>
                    <a:pt x="212382" y="372592"/>
                  </a:lnTo>
                  <a:lnTo>
                    <a:pt x="212344" y="372795"/>
                  </a:lnTo>
                  <a:lnTo>
                    <a:pt x="212331" y="372948"/>
                  </a:lnTo>
                  <a:lnTo>
                    <a:pt x="212344" y="373100"/>
                  </a:lnTo>
                  <a:lnTo>
                    <a:pt x="213487" y="374180"/>
                  </a:lnTo>
                  <a:lnTo>
                    <a:pt x="213614" y="374180"/>
                  </a:lnTo>
                  <a:lnTo>
                    <a:pt x="213779" y="374180"/>
                  </a:lnTo>
                  <a:lnTo>
                    <a:pt x="213918" y="374154"/>
                  </a:lnTo>
                  <a:lnTo>
                    <a:pt x="214058" y="374116"/>
                  </a:lnTo>
                  <a:lnTo>
                    <a:pt x="214185" y="374040"/>
                  </a:lnTo>
                  <a:lnTo>
                    <a:pt x="214325" y="373964"/>
                  </a:lnTo>
                  <a:lnTo>
                    <a:pt x="214528" y="373786"/>
                  </a:lnTo>
                  <a:lnTo>
                    <a:pt x="214706" y="373557"/>
                  </a:lnTo>
                  <a:lnTo>
                    <a:pt x="214845" y="373176"/>
                  </a:lnTo>
                  <a:close/>
                </a:path>
                <a:path w="308609" h="385445">
                  <a:moveTo>
                    <a:pt x="226428" y="380123"/>
                  </a:moveTo>
                  <a:lnTo>
                    <a:pt x="226174" y="379691"/>
                  </a:lnTo>
                  <a:lnTo>
                    <a:pt x="225882" y="379615"/>
                  </a:lnTo>
                  <a:lnTo>
                    <a:pt x="219913" y="383247"/>
                  </a:lnTo>
                  <a:lnTo>
                    <a:pt x="212915" y="384835"/>
                  </a:lnTo>
                  <a:lnTo>
                    <a:pt x="184454" y="377317"/>
                  </a:lnTo>
                  <a:lnTo>
                    <a:pt x="184302" y="377355"/>
                  </a:lnTo>
                  <a:lnTo>
                    <a:pt x="140893" y="346456"/>
                  </a:lnTo>
                  <a:lnTo>
                    <a:pt x="85915" y="301421"/>
                  </a:lnTo>
                  <a:lnTo>
                    <a:pt x="35204" y="252755"/>
                  </a:lnTo>
                  <a:lnTo>
                    <a:pt x="9575" y="224942"/>
                  </a:lnTo>
                  <a:lnTo>
                    <a:pt x="9601" y="224777"/>
                  </a:lnTo>
                  <a:lnTo>
                    <a:pt x="4622" y="219138"/>
                  </a:lnTo>
                  <a:lnTo>
                    <a:pt x="1778" y="212788"/>
                  </a:lnTo>
                  <a:lnTo>
                    <a:pt x="914" y="203034"/>
                  </a:lnTo>
                  <a:lnTo>
                    <a:pt x="1193" y="199859"/>
                  </a:lnTo>
                  <a:lnTo>
                    <a:pt x="2387" y="195592"/>
                  </a:lnTo>
                  <a:lnTo>
                    <a:pt x="2819" y="194386"/>
                  </a:lnTo>
                  <a:lnTo>
                    <a:pt x="3238" y="193446"/>
                  </a:lnTo>
                  <a:lnTo>
                    <a:pt x="4089" y="191541"/>
                  </a:lnTo>
                  <a:lnTo>
                    <a:pt x="5054" y="189915"/>
                  </a:lnTo>
                  <a:lnTo>
                    <a:pt x="6184" y="188391"/>
                  </a:lnTo>
                  <a:lnTo>
                    <a:pt x="6337" y="188201"/>
                  </a:lnTo>
                  <a:lnTo>
                    <a:pt x="6286" y="187909"/>
                  </a:lnTo>
                  <a:lnTo>
                    <a:pt x="6096" y="187769"/>
                  </a:lnTo>
                  <a:lnTo>
                    <a:pt x="5892" y="187604"/>
                  </a:lnTo>
                  <a:lnTo>
                    <a:pt x="5600" y="187667"/>
                  </a:lnTo>
                  <a:lnTo>
                    <a:pt x="4292" y="189420"/>
                  </a:lnTo>
                  <a:lnTo>
                    <a:pt x="3302" y="191109"/>
                  </a:lnTo>
                  <a:lnTo>
                    <a:pt x="2501" y="192874"/>
                  </a:lnTo>
                  <a:lnTo>
                    <a:pt x="2400" y="193116"/>
                  </a:lnTo>
                  <a:lnTo>
                    <a:pt x="1981" y="194056"/>
                  </a:lnTo>
                  <a:lnTo>
                    <a:pt x="1536" y="195300"/>
                  </a:lnTo>
                  <a:lnTo>
                    <a:pt x="292" y="199732"/>
                  </a:lnTo>
                  <a:lnTo>
                    <a:pt x="0" y="203009"/>
                  </a:lnTo>
                  <a:lnTo>
                    <a:pt x="901" y="213067"/>
                  </a:lnTo>
                  <a:lnTo>
                    <a:pt x="3822" y="219595"/>
                  </a:lnTo>
                  <a:lnTo>
                    <a:pt x="8636" y="225082"/>
                  </a:lnTo>
                  <a:lnTo>
                    <a:pt x="34544" y="253390"/>
                  </a:lnTo>
                  <a:lnTo>
                    <a:pt x="67830" y="286181"/>
                  </a:lnTo>
                  <a:lnTo>
                    <a:pt x="121373" y="332435"/>
                  </a:lnTo>
                  <a:lnTo>
                    <a:pt x="154520" y="357695"/>
                  </a:lnTo>
                  <a:lnTo>
                    <a:pt x="184391" y="378421"/>
                  </a:lnTo>
                  <a:lnTo>
                    <a:pt x="187299" y="380314"/>
                  </a:lnTo>
                  <a:lnTo>
                    <a:pt x="190741" y="382003"/>
                  </a:lnTo>
                  <a:lnTo>
                    <a:pt x="198018" y="384454"/>
                  </a:lnTo>
                  <a:lnTo>
                    <a:pt x="201752" y="385165"/>
                  </a:lnTo>
                  <a:lnTo>
                    <a:pt x="207759" y="385445"/>
                  </a:lnTo>
                  <a:lnTo>
                    <a:pt x="214503" y="385445"/>
                  </a:lnTo>
                  <a:lnTo>
                    <a:pt x="220814" y="383755"/>
                  </a:lnTo>
                  <a:lnTo>
                    <a:pt x="226364" y="380390"/>
                  </a:lnTo>
                  <a:lnTo>
                    <a:pt x="226428" y="380123"/>
                  </a:lnTo>
                  <a:close/>
                </a:path>
                <a:path w="308609" h="385445">
                  <a:moveTo>
                    <a:pt x="308127" y="300355"/>
                  </a:moveTo>
                  <a:lnTo>
                    <a:pt x="307987" y="300101"/>
                  </a:lnTo>
                  <a:lnTo>
                    <a:pt x="307746" y="300024"/>
                  </a:lnTo>
                  <a:lnTo>
                    <a:pt x="307517" y="299961"/>
                  </a:lnTo>
                  <a:lnTo>
                    <a:pt x="307263" y="300075"/>
                  </a:lnTo>
                  <a:lnTo>
                    <a:pt x="307187" y="300316"/>
                  </a:lnTo>
                  <a:lnTo>
                    <a:pt x="307009" y="300850"/>
                  </a:lnTo>
                  <a:lnTo>
                    <a:pt x="306908" y="301117"/>
                  </a:lnTo>
                  <a:lnTo>
                    <a:pt x="306832" y="301358"/>
                  </a:lnTo>
                  <a:lnTo>
                    <a:pt x="305904" y="303936"/>
                  </a:lnTo>
                  <a:lnTo>
                    <a:pt x="305828" y="304165"/>
                  </a:lnTo>
                  <a:lnTo>
                    <a:pt x="305955" y="304431"/>
                  </a:lnTo>
                  <a:lnTo>
                    <a:pt x="306184" y="304520"/>
                  </a:lnTo>
                  <a:lnTo>
                    <a:pt x="306336" y="304546"/>
                  </a:lnTo>
                  <a:lnTo>
                    <a:pt x="306527" y="304546"/>
                  </a:lnTo>
                  <a:lnTo>
                    <a:pt x="306692" y="304431"/>
                  </a:lnTo>
                  <a:lnTo>
                    <a:pt x="306768" y="304241"/>
                  </a:lnTo>
                  <a:lnTo>
                    <a:pt x="307695" y="301625"/>
                  </a:lnTo>
                  <a:lnTo>
                    <a:pt x="307771" y="301409"/>
                  </a:lnTo>
                  <a:lnTo>
                    <a:pt x="307860" y="301180"/>
                  </a:lnTo>
                  <a:lnTo>
                    <a:pt x="307962" y="300875"/>
                  </a:lnTo>
                  <a:lnTo>
                    <a:pt x="308051" y="300583"/>
                  </a:lnTo>
                  <a:lnTo>
                    <a:pt x="308127" y="300355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2551" y="5318709"/>
              <a:ext cx="440690" cy="402590"/>
            </a:xfrm>
            <a:custGeom>
              <a:avLst/>
              <a:gdLst/>
              <a:ahLst/>
              <a:cxnLst/>
              <a:rect l="l" t="t" r="r" b="b"/>
              <a:pathLst>
                <a:path w="440690" h="402589">
                  <a:moveTo>
                    <a:pt x="6858" y="94043"/>
                  </a:moveTo>
                  <a:lnTo>
                    <a:pt x="6438" y="93814"/>
                  </a:lnTo>
                  <a:lnTo>
                    <a:pt x="6197" y="93992"/>
                  </a:lnTo>
                  <a:lnTo>
                    <a:pt x="6032" y="94119"/>
                  </a:lnTo>
                  <a:lnTo>
                    <a:pt x="3937" y="96227"/>
                  </a:lnTo>
                  <a:lnTo>
                    <a:pt x="2159" y="98450"/>
                  </a:lnTo>
                  <a:lnTo>
                    <a:pt x="1371" y="99695"/>
                  </a:lnTo>
                  <a:lnTo>
                    <a:pt x="279" y="101841"/>
                  </a:lnTo>
                  <a:lnTo>
                    <a:pt x="0" y="102489"/>
                  </a:lnTo>
                  <a:lnTo>
                    <a:pt x="114" y="102755"/>
                  </a:lnTo>
                  <a:lnTo>
                    <a:pt x="342" y="102857"/>
                  </a:lnTo>
                  <a:lnTo>
                    <a:pt x="520" y="102895"/>
                  </a:lnTo>
                  <a:lnTo>
                    <a:pt x="698" y="102895"/>
                  </a:lnTo>
                  <a:lnTo>
                    <a:pt x="863" y="102793"/>
                  </a:lnTo>
                  <a:lnTo>
                    <a:pt x="1282" y="101841"/>
                  </a:lnTo>
                  <a:lnTo>
                    <a:pt x="2146" y="100164"/>
                  </a:lnTo>
                  <a:lnTo>
                    <a:pt x="2908" y="98971"/>
                  </a:lnTo>
                  <a:lnTo>
                    <a:pt x="3746" y="97929"/>
                  </a:lnTo>
                  <a:lnTo>
                    <a:pt x="4610" y="96824"/>
                  </a:lnTo>
                  <a:lnTo>
                    <a:pt x="5638" y="95808"/>
                  </a:lnTo>
                  <a:lnTo>
                    <a:pt x="6477" y="94957"/>
                  </a:lnTo>
                  <a:lnTo>
                    <a:pt x="6642" y="94881"/>
                  </a:lnTo>
                  <a:lnTo>
                    <a:pt x="6769" y="94665"/>
                  </a:lnTo>
                  <a:lnTo>
                    <a:pt x="6832" y="94488"/>
                  </a:lnTo>
                  <a:lnTo>
                    <a:pt x="6858" y="94043"/>
                  </a:lnTo>
                  <a:close/>
                </a:path>
                <a:path w="440690" h="402589">
                  <a:moveTo>
                    <a:pt x="11315" y="133197"/>
                  </a:moveTo>
                  <a:lnTo>
                    <a:pt x="11061" y="132956"/>
                  </a:lnTo>
                  <a:lnTo>
                    <a:pt x="9296" y="131292"/>
                  </a:lnTo>
                  <a:lnTo>
                    <a:pt x="1536" y="114084"/>
                  </a:lnTo>
                  <a:lnTo>
                    <a:pt x="1536" y="113004"/>
                  </a:lnTo>
                  <a:lnTo>
                    <a:pt x="1689" y="110896"/>
                  </a:lnTo>
                  <a:lnTo>
                    <a:pt x="1854" y="109855"/>
                  </a:lnTo>
                  <a:lnTo>
                    <a:pt x="2247" y="108165"/>
                  </a:lnTo>
                  <a:lnTo>
                    <a:pt x="2705" y="106705"/>
                  </a:lnTo>
                  <a:lnTo>
                    <a:pt x="2578" y="106451"/>
                  </a:lnTo>
                  <a:lnTo>
                    <a:pt x="2095" y="106299"/>
                  </a:lnTo>
                  <a:lnTo>
                    <a:pt x="1841" y="106426"/>
                  </a:lnTo>
                  <a:lnTo>
                    <a:pt x="1562" y="107276"/>
                  </a:lnTo>
                  <a:lnTo>
                    <a:pt x="965" y="109689"/>
                  </a:lnTo>
                  <a:lnTo>
                    <a:pt x="800" y="110782"/>
                  </a:lnTo>
                  <a:lnTo>
                    <a:pt x="635" y="112991"/>
                  </a:lnTo>
                  <a:lnTo>
                    <a:pt x="635" y="114109"/>
                  </a:lnTo>
                  <a:lnTo>
                    <a:pt x="10287" y="133489"/>
                  </a:lnTo>
                  <a:lnTo>
                    <a:pt x="10490" y="133680"/>
                  </a:lnTo>
                  <a:lnTo>
                    <a:pt x="10820" y="133794"/>
                  </a:lnTo>
                  <a:lnTo>
                    <a:pt x="11137" y="133654"/>
                  </a:lnTo>
                  <a:lnTo>
                    <a:pt x="11315" y="133477"/>
                  </a:lnTo>
                  <a:lnTo>
                    <a:pt x="11315" y="133197"/>
                  </a:lnTo>
                  <a:close/>
                </a:path>
                <a:path w="440690" h="402589">
                  <a:moveTo>
                    <a:pt x="16687" y="129057"/>
                  </a:moveTo>
                  <a:lnTo>
                    <a:pt x="16662" y="128778"/>
                  </a:lnTo>
                  <a:lnTo>
                    <a:pt x="15582" y="127787"/>
                  </a:lnTo>
                  <a:lnTo>
                    <a:pt x="14782" y="126961"/>
                  </a:lnTo>
                  <a:lnTo>
                    <a:pt x="9867" y="115824"/>
                  </a:lnTo>
                  <a:lnTo>
                    <a:pt x="9918" y="113614"/>
                  </a:lnTo>
                  <a:lnTo>
                    <a:pt x="14833" y="104254"/>
                  </a:lnTo>
                  <a:lnTo>
                    <a:pt x="14846" y="103962"/>
                  </a:lnTo>
                  <a:lnTo>
                    <a:pt x="14503" y="103581"/>
                  </a:lnTo>
                  <a:lnTo>
                    <a:pt x="14224" y="103593"/>
                  </a:lnTo>
                  <a:lnTo>
                    <a:pt x="13703" y="104063"/>
                  </a:lnTo>
                  <a:lnTo>
                    <a:pt x="8953" y="115862"/>
                  </a:lnTo>
                  <a:lnTo>
                    <a:pt x="9080" y="117221"/>
                  </a:lnTo>
                  <a:lnTo>
                    <a:pt x="16179" y="129413"/>
                  </a:lnTo>
                  <a:lnTo>
                    <a:pt x="16306" y="129413"/>
                  </a:lnTo>
                  <a:lnTo>
                    <a:pt x="16522" y="129247"/>
                  </a:lnTo>
                  <a:lnTo>
                    <a:pt x="16687" y="129057"/>
                  </a:lnTo>
                  <a:close/>
                </a:path>
                <a:path w="440690" h="402589">
                  <a:moveTo>
                    <a:pt x="100190" y="178435"/>
                  </a:moveTo>
                  <a:lnTo>
                    <a:pt x="99860" y="178066"/>
                  </a:lnTo>
                  <a:lnTo>
                    <a:pt x="99580" y="178041"/>
                  </a:lnTo>
                  <a:lnTo>
                    <a:pt x="97713" y="179527"/>
                  </a:lnTo>
                  <a:lnTo>
                    <a:pt x="96050" y="180517"/>
                  </a:lnTo>
                  <a:lnTo>
                    <a:pt x="86067" y="182651"/>
                  </a:lnTo>
                  <a:lnTo>
                    <a:pt x="83032" y="182308"/>
                  </a:lnTo>
                  <a:lnTo>
                    <a:pt x="71716" y="176822"/>
                  </a:lnTo>
                  <a:lnTo>
                    <a:pt x="71424" y="176847"/>
                  </a:lnTo>
                  <a:lnTo>
                    <a:pt x="71107" y="177241"/>
                  </a:lnTo>
                  <a:lnTo>
                    <a:pt x="71132" y="177520"/>
                  </a:lnTo>
                  <a:lnTo>
                    <a:pt x="71704" y="178003"/>
                  </a:lnTo>
                  <a:lnTo>
                    <a:pt x="86906" y="183565"/>
                  </a:lnTo>
                  <a:lnTo>
                    <a:pt x="89141" y="183476"/>
                  </a:lnTo>
                  <a:lnTo>
                    <a:pt x="100177" y="178727"/>
                  </a:lnTo>
                  <a:lnTo>
                    <a:pt x="100190" y="178435"/>
                  </a:lnTo>
                  <a:close/>
                </a:path>
                <a:path w="440690" h="402589">
                  <a:moveTo>
                    <a:pt x="102971" y="51269"/>
                  </a:moveTo>
                  <a:lnTo>
                    <a:pt x="88049" y="44932"/>
                  </a:lnTo>
                  <a:lnTo>
                    <a:pt x="84963" y="45008"/>
                  </a:lnTo>
                  <a:lnTo>
                    <a:pt x="73888" y="50025"/>
                  </a:lnTo>
                  <a:lnTo>
                    <a:pt x="74193" y="50419"/>
                  </a:lnTo>
                  <a:lnTo>
                    <a:pt x="74485" y="50431"/>
                  </a:lnTo>
                  <a:lnTo>
                    <a:pt x="76365" y="48958"/>
                  </a:lnTo>
                  <a:lnTo>
                    <a:pt x="78041" y="47955"/>
                  </a:lnTo>
                  <a:lnTo>
                    <a:pt x="79730" y="47193"/>
                  </a:lnTo>
                  <a:lnTo>
                    <a:pt x="81241" y="46672"/>
                  </a:lnTo>
                  <a:lnTo>
                    <a:pt x="83604" y="46113"/>
                  </a:lnTo>
                  <a:lnTo>
                    <a:pt x="85839" y="45847"/>
                  </a:lnTo>
                  <a:lnTo>
                    <a:pt x="88493" y="45859"/>
                  </a:lnTo>
                  <a:lnTo>
                    <a:pt x="102247" y="51574"/>
                  </a:lnTo>
                  <a:lnTo>
                    <a:pt x="102463" y="51612"/>
                  </a:lnTo>
                  <a:lnTo>
                    <a:pt x="102590" y="51612"/>
                  </a:lnTo>
                  <a:lnTo>
                    <a:pt x="102806" y="51460"/>
                  </a:lnTo>
                  <a:lnTo>
                    <a:pt x="102971" y="51269"/>
                  </a:lnTo>
                  <a:close/>
                </a:path>
                <a:path w="440690" h="402589">
                  <a:moveTo>
                    <a:pt x="106921" y="183464"/>
                  </a:moveTo>
                  <a:lnTo>
                    <a:pt x="106807" y="183248"/>
                  </a:lnTo>
                  <a:lnTo>
                    <a:pt x="106692" y="183019"/>
                  </a:lnTo>
                  <a:lnTo>
                    <a:pt x="106553" y="182994"/>
                  </a:lnTo>
                  <a:lnTo>
                    <a:pt x="106426" y="182943"/>
                  </a:lnTo>
                  <a:lnTo>
                    <a:pt x="106273" y="182968"/>
                  </a:lnTo>
                  <a:lnTo>
                    <a:pt x="106045" y="183159"/>
                  </a:lnTo>
                  <a:lnTo>
                    <a:pt x="104381" y="184531"/>
                  </a:lnTo>
                  <a:lnTo>
                    <a:pt x="88099" y="189560"/>
                  </a:lnTo>
                  <a:lnTo>
                    <a:pt x="84455" y="189318"/>
                  </a:lnTo>
                  <a:lnTo>
                    <a:pt x="66395" y="181203"/>
                  </a:lnTo>
                  <a:lnTo>
                    <a:pt x="66154" y="181254"/>
                  </a:lnTo>
                  <a:lnTo>
                    <a:pt x="65989" y="181419"/>
                  </a:lnTo>
                  <a:lnTo>
                    <a:pt x="65811" y="181597"/>
                  </a:lnTo>
                  <a:lnTo>
                    <a:pt x="65836" y="181940"/>
                  </a:lnTo>
                  <a:lnTo>
                    <a:pt x="66040" y="182118"/>
                  </a:lnTo>
                  <a:lnTo>
                    <a:pt x="88290" y="190436"/>
                  </a:lnTo>
                  <a:lnTo>
                    <a:pt x="89827" y="190411"/>
                  </a:lnTo>
                  <a:lnTo>
                    <a:pt x="106603" y="183857"/>
                  </a:lnTo>
                  <a:lnTo>
                    <a:pt x="106832" y="183743"/>
                  </a:lnTo>
                  <a:lnTo>
                    <a:pt x="106921" y="183464"/>
                  </a:lnTo>
                  <a:close/>
                </a:path>
                <a:path w="440690" h="402589">
                  <a:moveTo>
                    <a:pt x="110236" y="237731"/>
                  </a:moveTo>
                  <a:lnTo>
                    <a:pt x="105371" y="232219"/>
                  </a:lnTo>
                  <a:lnTo>
                    <a:pt x="102489" y="225755"/>
                  </a:lnTo>
                  <a:lnTo>
                    <a:pt x="101549" y="215150"/>
                  </a:lnTo>
                  <a:lnTo>
                    <a:pt x="102184" y="210921"/>
                  </a:lnTo>
                  <a:lnTo>
                    <a:pt x="103670" y="207302"/>
                  </a:lnTo>
                  <a:lnTo>
                    <a:pt x="103847" y="206883"/>
                  </a:lnTo>
                  <a:lnTo>
                    <a:pt x="104559" y="205181"/>
                  </a:lnTo>
                  <a:lnTo>
                    <a:pt x="105600" y="203352"/>
                  </a:lnTo>
                  <a:lnTo>
                    <a:pt x="106984" y="201485"/>
                  </a:lnTo>
                  <a:lnTo>
                    <a:pt x="106946" y="201206"/>
                  </a:lnTo>
                  <a:lnTo>
                    <a:pt x="106540" y="200901"/>
                  </a:lnTo>
                  <a:lnTo>
                    <a:pt x="106260" y="200939"/>
                  </a:lnTo>
                  <a:lnTo>
                    <a:pt x="104825" y="202869"/>
                  </a:lnTo>
                  <a:lnTo>
                    <a:pt x="103746" y="204762"/>
                  </a:lnTo>
                  <a:lnTo>
                    <a:pt x="103009" y="206527"/>
                  </a:lnTo>
                  <a:lnTo>
                    <a:pt x="102819" y="206997"/>
                  </a:lnTo>
                  <a:lnTo>
                    <a:pt x="101282" y="210705"/>
                  </a:lnTo>
                  <a:lnTo>
                    <a:pt x="109601" y="238302"/>
                  </a:lnTo>
                  <a:lnTo>
                    <a:pt x="109728" y="238302"/>
                  </a:lnTo>
                  <a:lnTo>
                    <a:pt x="110210" y="238023"/>
                  </a:lnTo>
                  <a:lnTo>
                    <a:pt x="110236" y="237731"/>
                  </a:lnTo>
                  <a:close/>
                </a:path>
                <a:path w="440690" h="402589">
                  <a:moveTo>
                    <a:pt x="111429" y="42291"/>
                  </a:moveTo>
                  <a:lnTo>
                    <a:pt x="111404" y="42011"/>
                  </a:lnTo>
                  <a:lnTo>
                    <a:pt x="111328" y="41783"/>
                  </a:lnTo>
                  <a:lnTo>
                    <a:pt x="111137" y="41617"/>
                  </a:lnTo>
                  <a:lnTo>
                    <a:pt x="110909" y="41617"/>
                  </a:lnTo>
                  <a:lnTo>
                    <a:pt x="108661" y="39789"/>
                  </a:lnTo>
                  <a:lnTo>
                    <a:pt x="86423" y="32524"/>
                  </a:lnTo>
                  <a:lnTo>
                    <a:pt x="84759" y="32575"/>
                  </a:lnTo>
                  <a:lnTo>
                    <a:pt x="66370" y="39712"/>
                  </a:lnTo>
                  <a:lnTo>
                    <a:pt x="66243" y="39738"/>
                  </a:lnTo>
                  <a:lnTo>
                    <a:pt x="66103" y="39928"/>
                  </a:lnTo>
                  <a:lnTo>
                    <a:pt x="65938" y="40068"/>
                  </a:lnTo>
                  <a:lnTo>
                    <a:pt x="65913" y="40246"/>
                  </a:lnTo>
                  <a:lnTo>
                    <a:pt x="65913" y="40373"/>
                  </a:lnTo>
                  <a:lnTo>
                    <a:pt x="65976" y="40589"/>
                  </a:lnTo>
                  <a:lnTo>
                    <a:pt x="66192" y="40716"/>
                  </a:lnTo>
                  <a:lnTo>
                    <a:pt x="66509" y="40767"/>
                  </a:lnTo>
                  <a:lnTo>
                    <a:pt x="66713" y="40678"/>
                  </a:lnTo>
                  <a:lnTo>
                    <a:pt x="69011" y="38747"/>
                  </a:lnTo>
                  <a:lnTo>
                    <a:pt x="86423" y="33439"/>
                  </a:lnTo>
                  <a:lnTo>
                    <a:pt x="89662" y="33578"/>
                  </a:lnTo>
                  <a:lnTo>
                    <a:pt x="110540" y="42545"/>
                  </a:lnTo>
                  <a:lnTo>
                    <a:pt x="110680" y="42608"/>
                  </a:lnTo>
                  <a:lnTo>
                    <a:pt x="110921" y="42659"/>
                  </a:lnTo>
                  <a:lnTo>
                    <a:pt x="111048" y="42659"/>
                  </a:lnTo>
                  <a:lnTo>
                    <a:pt x="111277" y="42545"/>
                  </a:lnTo>
                  <a:lnTo>
                    <a:pt x="111328" y="42379"/>
                  </a:lnTo>
                  <a:close/>
                </a:path>
                <a:path w="440690" h="402589">
                  <a:moveTo>
                    <a:pt x="165125" y="113499"/>
                  </a:moveTo>
                  <a:lnTo>
                    <a:pt x="158038" y="99009"/>
                  </a:lnTo>
                  <a:lnTo>
                    <a:pt x="157746" y="99021"/>
                  </a:lnTo>
                  <a:lnTo>
                    <a:pt x="157403" y="99377"/>
                  </a:lnTo>
                  <a:lnTo>
                    <a:pt x="157403" y="99669"/>
                  </a:lnTo>
                  <a:lnTo>
                    <a:pt x="158496" y="100685"/>
                  </a:lnTo>
                  <a:lnTo>
                    <a:pt x="160655" y="103149"/>
                  </a:lnTo>
                  <a:lnTo>
                    <a:pt x="164211" y="112649"/>
                  </a:lnTo>
                  <a:lnTo>
                    <a:pt x="164160" y="114858"/>
                  </a:lnTo>
                  <a:lnTo>
                    <a:pt x="159258" y="124206"/>
                  </a:lnTo>
                  <a:lnTo>
                    <a:pt x="159232" y="124485"/>
                  </a:lnTo>
                  <a:lnTo>
                    <a:pt x="159397" y="124675"/>
                  </a:lnTo>
                  <a:lnTo>
                    <a:pt x="159613" y="124841"/>
                  </a:lnTo>
                  <a:lnTo>
                    <a:pt x="159740" y="124841"/>
                  </a:lnTo>
                  <a:lnTo>
                    <a:pt x="165061" y="114947"/>
                  </a:lnTo>
                  <a:lnTo>
                    <a:pt x="165125" y="113499"/>
                  </a:lnTo>
                  <a:close/>
                </a:path>
                <a:path w="440690" h="402589">
                  <a:moveTo>
                    <a:pt x="172135" y="122262"/>
                  </a:moveTo>
                  <a:lnTo>
                    <a:pt x="172034" y="121996"/>
                  </a:lnTo>
                  <a:lnTo>
                    <a:pt x="171818" y="121894"/>
                  </a:lnTo>
                  <a:lnTo>
                    <a:pt x="171577" y="121805"/>
                  </a:lnTo>
                  <a:lnTo>
                    <a:pt x="171310" y="121881"/>
                  </a:lnTo>
                  <a:lnTo>
                    <a:pt x="170916" y="122758"/>
                  </a:lnTo>
                  <a:lnTo>
                    <a:pt x="170573" y="123405"/>
                  </a:lnTo>
                  <a:lnTo>
                    <a:pt x="165989" y="129095"/>
                  </a:lnTo>
                  <a:lnTo>
                    <a:pt x="165976" y="129413"/>
                  </a:lnTo>
                  <a:lnTo>
                    <a:pt x="166230" y="129679"/>
                  </a:lnTo>
                  <a:lnTo>
                    <a:pt x="166458" y="129717"/>
                  </a:lnTo>
                  <a:lnTo>
                    <a:pt x="166585" y="129717"/>
                  </a:lnTo>
                  <a:lnTo>
                    <a:pt x="166814" y="129578"/>
                  </a:lnTo>
                  <a:lnTo>
                    <a:pt x="166941" y="129438"/>
                  </a:lnTo>
                  <a:lnTo>
                    <a:pt x="168402" y="128016"/>
                  </a:lnTo>
                  <a:lnTo>
                    <a:pt x="169087" y="127177"/>
                  </a:lnTo>
                  <a:lnTo>
                    <a:pt x="169773" y="126365"/>
                  </a:lnTo>
                  <a:lnTo>
                    <a:pt x="170395" y="125488"/>
                  </a:lnTo>
                  <a:lnTo>
                    <a:pt x="171373" y="123837"/>
                  </a:lnTo>
                  <a:lnTo>
                    <a:pt x="171716" y="123164"/>
                  </a:lnTo>
                  <a:lnTo>
                    <a:pt x="172135" y="122262"/>
                  </a:lnTo>
                  <a:close/>
                </a:path>
                <a:path w="440690" h="402589">
                  <a:moveTo>
                    <a:pt x="172377" y="12458"/>
                  </a:moveTo>
                  <a:lnTo>
                    <a:pt x="172262" y="12192"/>
                  </a:lnTo>
                  <a:lnTo>
                    <a:pt x="171780" y="12014"/>
                  </a:lnTo>
                  <a:lnTo>
                    <a:pt x="171526" y="12128"/>
                  </a:lnTo>
                  <a:lnTo>
                    <a:pt x="148069" y="74993"/>
                  </a:lnTo>
                  <a:lnTo>
                    <a:pt x="148183" y="75260"/>
                  </a:lnTo>
                  <a:lnTo>
                    <a:pt x="148577" y="75374"/>
                  </a:lnTo>
                  <a:lnTo>
                    <a:pt x="148932" y="75260"/>
                  </a:lnTo>
                  <a:lnTo>
                    <a:pt x="172377" y="12458"/>
                  </a:lnTo>
                  <a:close/>
                </a:path>
                <a:path w="440690" h="402589">
                  <a:moveTo>
                    <a:pt x="173228" y="13258"/>
                  </a:moveTo>
                  <a:lnTo>
                    <a:pt x="173113" y="13004"/>
                  </a:lnTo>
                  <a:lnTo>
                    <a:pt x="172643" y="12814"/>
                  </a:lnTo>
                  <a:lnTo>
                    <a:pt x="172377" y="12941"/>
                  </a:lnTo>
                  <a:lnTo>
                    <a:pt x="148958" y="75768"/>
                  </a:lnTo>
                  <a:lnTo>
                    <a:pt x="149072" y="76034"/>
                  </a:lnTo>
                  <a:lnTo>
                    <a:pt x="149466" y="76149"/>
                  </a:lnTo>
                  <a:lnTo>
                    <a:pt x="149821" y="76034"/>
                  </a:lnTo>
                  <a:lnTo>
                    <a:pt x="173228" y="13258"/>
                  </a:lnTo>
                  <a:close/>
                </a:path>
                <a:path w="440690" h="402589">
                  <a:moveTo>
                    <a:pt x="177622" y="112153"/>
                  </a:moveTo>
                  <a:lnTo>
                    <a:pt x="166839" y="90411"/>
                  </a:lnTo>
                  <a:lnTo>
                    <a:pt x="166814" y="90284"/>
                  </a:lnTo>
                  <a:lnTo>
                    <a:pt x="166738" y="90119"/>
                  </a:lnTo>
                  <a:lnTo>
                    <a:pt x="166573" y="90004"/>
                  </a:lnTo>
                  <a:lnTo>
                    <a:pt x="166154" y="90004"/>
                  </a:lnTo>
                  <a:lnTo>
                    <a:pt x="165950" y="90220"/>
                  </a:lnTo>
                  <a:lnTo>
                    <a:pt x="165950" y="90398"/>
                  </a:lnTo>
                  <a:lnTo>
                    <a:pt x="165900" y="90741"/>
                  </a:lnTo>
                  <a:lnTo>
                    <a:pt x="166027" y="90932"/>
                  </a:lnTo>
                  <a:lnTo>
                    <a:pt x="176720" y="112166"/>
                  </a:lnTo>
                  <a:lnTo>
                    <a:pt x="176695" y="113601"/>
                  </a:lnTo>
                  <a:lnTo>
                    <a:pt x="176403" y="116395"/>
                  </a:lnTo>
                  <a:lnTo>
                    <a:pt x="176123" y="117779"/>
                  </a:lnTo>
                  <a:lnTo>
                    <a:pt x="175348" y="120294"/>
                  </a:lnTo>
                  <a:lnTo>
                    <a:pt x="175475" y="120561"/>
                  </a:lnTo>
                  <a:lnTo>
                    <a:pt x="175856" y="120662"/>
                  </a:lnTo>
                  <a:lnTo>
                    <a:pt x="176047" y="120662"/>
                  </a:lnTo>
                  <a:lnTo>
                    <a:pt x="176225" y="120548"/>
                  </a:lnTo>
                  <a:lnTo>
                    <a:pt x="177012" y="117995"/>
                  </a:lnTo>
                  <a:lnTo>
                    <a:pt x="177304" y="116547"/>
                  </a:lnTo>
                  <a:lnTo>
                    <a:pt x="177609" y="113639"/>
                  </a:lnTo>
                  <a:lnTo>
                    <a:pt x="177622" y="112153"/>
                  </a:lnTo>
                  <a:close/>
                </a:path>
                <a:path w="440690" h="402589">
                  <a:moveTo>
                    <a:pt x="178244" y="14643"/>
                  </a:moveTo>
                  <a:lnTo>
                    <a:pt x="178231" y="14427"/>
                  </a:lnTo>
                  <a:lnTo>
                    <a:pt x="178231" y="14224"/>
                  </a:lnTo>
                  <a:lnTo>
                    <a:pt x="178193" y="14046"/>
                  </a:lnTo>
                  <a:lnTo>
                    <a:pt x="177482" y="12839"/>
                  </a:lnTo>
                  <a:lnTo>
                    <a:pt x="177304" y="12661"/>
                  </a:lnTo>
                  <a:lnTo>
                    <a:pt x="177012" y="12674"/>
                  </a:lnTo>
                  <a:lnTo>
                    <a:pt x="176847" y="12852"/>
                  </a:lnTo>
                  <a:lnTo>
                    <a:pt x="176669" y="13030"/>
                  </a:lnTo>
                  <a:lnTo>
                    <a:pt x="176682" y="13322"/>
                  </a:lnTo>
                  <a:lnTo>
                    <a:pt x="176961" y="13589"/>
                  </a:lnTo>
                  <a:lnTo>
                    <a:pt x="177114" y="13792"/>
                  </a:lnTo>
                  <a:lnTo>
                    <a:pt x="177241" y="14008"/>
                  </a:lnTo>
                  <a:lnTo>
                    <a:pt x="177304" y="14236"/>
                  </a:lnTo>
                  <a:lnTo>
                    <a:pt x="177330" y="14465"/>
                  </a:lnTo>
                  <a:lnTo>
                    <a:pt x="177304" y="14655"/>
                  </a:lnTo>
                  <a:lnTo>
                    <a:pt x="177228" y="14897"/>
                  </a:lnTo>
                  <a:lnTo>
                    <a:pt x="177342" y="15151"/>
                  </a:lnTo>
                  <a:lnTo>
                    <a:pt x="177584" y="15240"/>
                  </a:lnTo>
                  <a:lnTo>
                    <a:pt x="177736" y="15265"/>
                  </a:lnTo>
                  <a:lnTo>
                    <a:pt x="177927" y="15265"/>
                  </a:lnTo>
                  <a:lnTo>
                    <a:pt x="178104" y="15151"/>
                  </a:lnTo>
                  <a:lnTo>
                    <a:pt x="178219" y="14808"/>
                  </a:lnTo>
                  <a:lnTo>
                    <a:pt x="178244" y="14643"/>
                  </a:lnTo>
                  <a:close/>
                </a:path>
                <a:path w="440690" h="402589">
                  <a:moveTo>
                    <a:pt x="180174" y="170383"/>
                  </a:moveTo>
                  <a:lnTo>
                    <a:pt x="179997" y="167932"/>
                  </a:lnTo>
                  <a:lnTo>
                    <a:pt x="179628" y="166674"/>
                  </a:lnTo>
                  <a:lnTo>
                    <a:pt x="178904" y="165227"/>
                  </a:lnTo>
                  <a:lnTo>
                    <a:pt x="178638" y="165150"/>
                  </a:lnTo>
                  <a:lnTo>
                    <a:pt x="178181" y="165366"/>
                  </a:lnTo>
                  <a:lnTo>
                    <a:pt x="178092" y="165633"/>
                  </a:lnTo>
                  <a:lnTo>
                    <a:pt x="178765" y="166979"/>
                  </a:lnTo>
                  <a:lnTo>
                    <a:pt x="179095" y="168109"/>
                  </a:lnTo>
                  <a:lnTo>
                    <a:pt x="179260" y="170332"/>
                  </a:lnTo>
                  <a:lnTo>
                    <a:pt x="179120" y="171399"/>
                  </a:lnTo>
                  <a:lnTo>
                    <a:pt x="178689" y="172643"/>
                  </a:lnTo>
                  <a:lnTo>
                    <a:pt x="178816" y="172897"/>
                  </a:lnTo>
                  <a:lnTo>
                    <a:pt x="179044" y="172986"/>
                  </a:lnTo>
                  <a:lnTo>
                    <a:pt x="179197" y="173012"/>
                  </a:lnTo>
                  <a:lnTo>
                    <a:pt x="179387" y="173012"/>
                  </a:lnTo>
                  <a:lnTo>
                    <a:pt x="179565" y="172897"/>
                  </a:lnTo>
                  <a:lnTo>
                    <a:pt x="180022" y="171577"/>
                  </a:lnTo>
                  <a:lnTo>
                    <a:pt x="180174" y="170383"/>
                  </a:lnTo>
                  <a:close/>
                </a:path>
                <a:path w="440690" h="402589">
                  <a:moveTo>
                    <a:pt x="195605" y="143306"/>
                  </a:moveTo>
                  <a:lnTo>
                    <a:pt x="195427" y="143090"/>
                  </a:lnTo>
                  <a:lnTo>
                    <a:pt x="195186" y="143040"/>
                  </a:lnTo>
                  <a:lnTo>
                    <a:pt x="194945" y="142976"/>
                  </a:lnTo>
                  <a:lnTo>
                    <a:pt x="194691" y="143154"/>
                  </a:lnTo>
                  <a:lnTo>
                    <a:pt x="194513" y="143484"/>
                  </a:lnTo>
                  <a:lnTo>
                    <a:pt x="194271" y="143484"/>
                  </a:lnTo>
                  <a:lnTo>
                    <a:pt x="194056" y="143294"/>
                  </a:lnTo>
                  <a:lnTo>
                    <a:pt x="194043" y="143065"/>
                  </a:lnTo>
                  <a:lnTo>
                    <a:pt x="194132" y="142836"/>
                  </a:lnTo>
                  <a:lnTo>
                    <a:pt x="194017" y="142582"/>
                  </a:lnTo>
                  <a:lnTo>
                    <a:pt x="193535" y="142392"/>
                  </a:lnTo>
                  <a:lnTo>
                    <a:pt x="193281" y="142519"/>
                  </a:lnTo>
                  <a:lnTo>
                    <a:pt x="193154" y="142875"/>
                  </a:lnTo>
                  <a:lnTo>
                    <a:pt x="193116" y="143268"/>
                  </a:lnTo>
                  <a:lnTo>
                    <a:pt x="193192" y="143560"/>
                  </a:lnTo>
                  <a:lnTo>
                    <a:pt x="193319" y="143827"/>
                  </a:lnTo>
                  <a:lnTo>
                    <a:pt x="193548" y="144094"/>
                  </a:lnTo>
                  <a:lnTo>
                    <a:pt x="194221" y="144411"/>
                  </a:lnTo>
                  <a:lnTo>
                    <a:pt x="194424" y="144411"/>
                  </a:lnTo>
                  <a:lnTo>
                    <a:pt x="194551" y="144411"/>
                  </a:lnTo>
                  <a:lnTo>
                    <a:pt x="195554" y="143560"/>
                  </a:lnTo>
                  <a:lnTo>
                    <a:pt x="195605" y="143306"/>
                  </a:lnTo>
                  <a:close/>
                </a:path>
                <a:path w="440690" h="402589">
                  <a:moveTo>
                    <a:pt x="198640" y="145427"/>
                  </a:moveTo>
                  <a:lnTo>
                    <a:pt x="198513" y="145211"/>
                  </a:lnTo>
                  <a:lnTo>
                    <a:pt x="198285" y="145122"/>
                  </a:lnTo>
                  <a:lnTo>
                    <a:pt x="198043" y="144995"/>
                  </a:lnTo>
                  <a:lnTo>
                    <a:pt x="197751" y="145173"/>
                  </a:lnTo>
                  <a:lnTo>
                    <a:pt x="197650" y="145402"/>
                  </a:lnTo>
                  <a:lnTo>
                    <a:pt x="197485" y="145503"/>
                  </a:lnTo>
                  <a:lnTo>
                    <a:pt x="197358" y="145516"/>
                  </a:lnTo>
                  <a:lnTo>
                    <a:pt x="197192" y="145440"/>
                  </a:lnTo>
                  <a:lnTo>
                    <a:pt x="197065" y="145288"/>
                  </a:lnTo>
                  <a:lnTo>
                    <a:pt x="197065" y="145084"/>
                  </a:lnTo>
                  <a:lnTo>
                    <a:pt x="197167" y="144856"/>
                  </a:lnTo>
                  <a:lnTo>
                    <a:pt x="197065" y="144589"/>
                  </a:lnTo>
                  <a:lnTo>
                    <a:pt x="196608" y="144386"/>
                  </a:lnTo>
                  <a:lnTo>
                    <a:pt x="196342" y="144475"/>
                  </a:lnTo>
                  <a:lnTo>
                    <a:pt x="196176" y="144830"/>
                  </a:lnTo>
                  <a:lnTo>
                    <a:pt x="196138" y="145059"/>
                  </a:lnTo>
                  <a:lnTo>
                    <a:pt x="196126" y="145211"/>
                  </a:lnTo>
                  <a:lnTo>
                    <a:pt x="196138" y="145351"/>
                  </a:lnTo>
                  <a:lnTo>
                    <a:pt x="197065" y="146367"/>
                  </a:lnTo>
                  <a:lnTo>
                    <a:pt x="197281" y="146418"/>
                  </a:lnTo>
                  <a:lnTo>
                    <a:pt x="197408" y="146418"/>
                  </a:lnTo>
                  <a:lnTo>
                    <a:pt x="197573" y="146418"/>
                  </a:lnTo>
                  <a:lnTo>
                    <a:pt x="197713" y="146392"/>
                  </a:lnTo>
                  <a:lnTo>
                    <a:pt x="198551" y="145656"/>
                  </a:lnTo>
                  <a:lnTo>
                    <a:pt x="198640" y="145427"/>
                  </a:lnTo>
                  <a:close/>
                </a:path>
                <a:path w="440690" h="402589">
                  <a:moveTo>
                    <a:pt x="199059" y="149059"/>
                  </a:moveTo>
                  <a:lnTo>
                    <a:pt x="199021" y="148767"/>
                  </a:lnTo>
                  <a:lnTo>
                    <a:pt x="198805" y="148564"/>
                  </a:lnTo>
                  <a:lnTo>
                    <a:pt x="198742" y="148412"/>
                  </a:lnTo>
                  <a:lnTo>
                    <a:pt x="198780" y="148272"/>
                  </a:lnTo>
                  <a:lnTo>
                    <a:pt x="198805" y="148082"/>
                  </a:lnTo>
                  <a:lnTo>
                    <a:pt x="198805" y="147840"/>
                  </a:lnTo>
                  <a:lnTo>
                    <a:pt x="198602" y="147637"/>
                  </a:lnTo>
                  <a:lnTo>
                    <a:pt x="198183" y="147637"/>
                  </a:lnTo>
                  <a:lnTo>
                    <a:pt x="198031" y="147726"/>
                  </a:lnTo>
                  <a:lnTo>
                    <a:pt x="197954" y="147878"/>
                  </a:lnTo>
                  <a:lnTo>
                    <a:pt x="197840" y="148056"/>
                  </a:lnTo>
                  <a:lnTo>
                    <a:pt x="197840" y="148526"/>
                  </a:lnTo>
                  <a:lnTo>
                    <a:pt x="197866" y="148666"/>
                  </a:lnTo>
                  <a:lnTo>
                    <a:pt x="198551" y="149428"/>
                  </a:lnTo>
                  <a:lnTo>
                    <a:pt x="198678" y="149428"/>
                  </a:lnTo>
                  <a:lnTo>
                    <a:pt x="198907" y="149263"/>
                  </a:lnTo>
                  <a:lnTo>
                    <a:pt x="199059" y="149059"/>
                  </a:lnTo>
                  <a:close/>
                </a:path>
                <a:path w="440690" h="402589">
                  <a:moveTo>
                    <a:pt x="202107" y="144183"/>
                  </a:moveTo>
                  <a:lnTo>
                    <a:pt x="201930" y="143954"/>
                  </a:lnTo>
                  <a:lnTo>
                    <a:pt x="201676" y="143903"/>
                  </a:lnTo>
                  <a:lnTo>
                    <a:pt x="201447" y="143865"/>
                  </a:lnTo>
                  <a:lnTo>
                    <a:pt x="201180" y="144043"/>
                  </a:lnTo>
                  <a:lnTo>
                    <a:pt x="201129" y="144284"/>
                  </a:lnTo>
                  <a:lnTo>
                    <a:pt x="200914" y="144386"/>
                  </a:lnTo>
                  <a:lnTo>
                    <a:pt x="200774" y="144360"/>
                  </a:lnTo>
                  <a:lnTo>
                    <a:pt x="200558" y="144145"/>
                  </a:lnTo>
                  <a:lnTo>
                    <a:pt x="200558" y="143941"/>
                  </a:lnTo>
                  <a:lnTo>
                    <a:pt x="200660" y="143713"/>
                  </a:lnTo>
                  <a:lnTo>
                    <a:pt x="200545" y="143446"/>
                  </a:lnTo>
                  <a:lnTo>
                    <a:pt x="200317" y="143344"/>
                  </a:lnTo>
                  <a:lnTo>
                    <a:pt x="200088" y="143230"/>
                  </a:lnTo>
                  <a:lnTo>
                    <a:pt x="199821" y="143357"/>
                  </a:lnTo>
                  <a:lnTo>
                    <a:pt x="199720" y="143573"/>
                  </a:lnTo>
                  <a:lnTo>
                    <a:pt x="199656" y="143725"/>
                  </a:lnTo>
                  <a:lnTo>
                    <a:pt x="199631" y="143878"/>
                  </a:lnTo>
                  <a:lnTo>
                    <a:pt x="199631" y="144018"/>
                  </a:lnTo>
                  <a:lnTo>
                    <a:pt x="199618" y="144157"/>
                  </a:lnTo>
                  <a:lnTo>
                    <a:pt x="199644" y="144310"/>
                  </a:lnTo>
                  <a:lnTo>
                    <a:pt x="199694" y="144449"/>
                  </a:lnTo>
                  <a:lnTo>
                    <a:pt x="199821" y="144716"/>
                  </a:lnTo>
                  <a:lnTo>
                    <a:pt x="199974" y="144919"/>
                  </a:lnTo>
                  <a:lnTo>
                    <a:pt x="200152" y="145059"/>
                  </a:lnTo>
                  <a:lnTo>
                    <a:pt x="200418" y="145186"/>
                  </a:lnTo>
                  <a:lnTo>
                    <a:pt x="200545" y="145249"/>
                  </a:lnTo>
                  <a:lnTo>
                    <a:pt x="200698" y="145275"/>
                  </a:lnTo>
                  <a:lnTo>
                    <a:pt x="200888" y="145288"/>
                  </a:lnTo>
                  <a:lnTo>
                    <a:pt x="201028" y="145288"/>
                  </a:lnTo>
                  <a:lnTo>
                    <a:pt x="202057" y="144424"/>
                  </a:lnTo>
                  <a:lnTo>
                    <a:pt x="202107" y="144183"/>
                  </a:lnTo>
                  <a:close/>
                </a:path>
                <a:path w="440690" h="402589">
                  <a:moveTo>
                    <a:pt x="202336" y="146862"/>
                  </a:moveTo>
                  <a:lnTo>
                    <a:pt x="202158" y="146672"/>
                  </a:lnTo>
                  <a:lnTo>
                    <a:pt x="201726" y="146481"/>
                  </a:lnTo>
                  <a:lnTo>
                    <a:pt x="201383" y="146659"/>
                  </a:lnTo>
                  <a:lnTo>
                    <a:pt x="201269" y="146900"/>
                  </a:lnTo>
                  <a:lnTo>
                    <a:pt x="201091" y="146939"/>
                  </a:lnTo>
                  <a:lnTo>
                    <a:pt x="200952" y="146913"/>
                  </a:lnTo>
                  <a:lnTo>
                    <a:pt x="200787" y="146773"/>
                  </a:lnTo>
                  <a:lnTo>
                    <a:pt x="200748" y="146519"/>
                  </a:lnTo>
                  <a:lnTo>
                    <a:pt x="200863" y="146304"/>
                  </a:lnTo>
                  <a:lnTo>
                    <a:pt x="200761" y="146024"/>
                  </a:lnTo>
                  <a:lnTo>
                    <a:pt x="200329" y="145821"/>
                  </a:lnTo>
                  <a:lnTo>
                    <a:pt x="200050" y="145897"/>
                  </a:lnTo>
                  <a:lnTo>
                    <a:pt x="199872" y="146240"/>
                  </a:lnTo>
                  <a:lnTo>
                    <a:pt x="199809" y="146621"/>
                  </a:lnTo>
                  <a:lnTo>
                    <a:pt x="199821" y="146773"/>
                  </a:lnTo>
                  <a:lnTo>
                    <a:pt x="201091" y="147853"/>
                  </a:lnTo>
                  <a:lnTo>
                    <a:pt x="201256" y="147840"/>
                  </a:lnTo>
                  <a:lnTo>
                    <a:pt x="202234" y="147091"/>
                  </a:lnTo>
                  <a:lnTo>
                    <a:pt x="202336" y="146862"/>
                  </a:lnTo>
                  <a:close/>
                </a:path>
                <a:path w="440690" h="402589">
                  <a:moveTo>
                    <a:pt x="205028" y="144411"/>
                  </a:moveTo>
                  <a:lnTo>
                    <a:pt x="204927" y="144145"/>
                  </a:lnTo>
                  <a:lnTo>
                    <a:pt x="204457" y="143967"/>
                  </a:lnTo>
                  <a:lnTo>
                    <a:pt x="204190" y="144081"/>
                  </a:lnTo>
                  <a:lnTo>
                    <a:pt x="204063" y="144373"/>
                  </a:lnTo>
                  <a:lnTo>
                    <a:pt x="203923" y="144487"/>
                  </a:lnTo>
                  <a:lnTo>
                    <a:pt x="203796" y="144500"/>
                  </a:lnTo>
                  <a:lnTo>
                    <a:pt x="203619" y="144462"/>
                  </a:lnTo>
                  <a:lnTo>
                    <a:pt x="203454" y="144284"/>
                  </a:lnTo>
                  <a:lnTo>
                    <a:pt x="203454" y="144081"/>
                  </a:lnTo>
                  <a:lnTo>
                    <a:pt x="203555" y="143852"/>
                  </a:lnTo>
                  <a:lnTo>
                    <a:pt x="203454" y="143586"/>
                  </a:lnTo>
                  <a:lnTo>
                    <a:pt x="203225" y="143484"/>
                  </a:lnTo>
                  <a:lnTo>
                    <a:pt x="203009" y="143383"/>
                  </a:lnTo>
                  <a:lnTo>
                    <a:pt x="202730" y="143471"/>
                  </a:lnTo>
                  <a:lnTo>
                    <a:pt x="202628" y="143700"/>
                  </a:lnTo>
                  <a:lnTo>
                    <a:pt x="202539" y="143916"/>
                  </a:lnTo>
                  <a:lnTo>
                    <a:pt x="202514" y="144208"/>
                  </a:lnTo>
                  <a:lnTo>
                    <a:pt x="202526" y="144348"/>
                  </a:lnTo>
                  <a:lnTo>
                    <a:pt x="203796" y="145415"/>
                  </a:lnTo>
                  <a:lnTo>
                    <a:pt x="203962" y="145415"/>
                  </a:lnTo>
                  <a:lnTo>
                    <a:pt x="204939" y="144653"/>
                  </a:lnTo>
                  <a:lnTo>
                    <a:pt x="205028" y="144411"/>
                  </a:lnTo>
                  <a:close/>
                </a:path>
                <a:path w="440690" h="402589">
                  <a:moveTo>
                    <a:pt x="205193" y="146875"/>
                  </a:moveTo>
                  <a:lnTo>
                    <a:pt x="205016" y="146659"/>
                  </a:lnTo>
                  <a:lnTo>
                    <a:pt x="204762" y="146608"/>
                  </a:lnTo>
                  <a:lnTo>
                    <a:pt x="204533" y="146570"/>
                  </a:lnTo>
                  <a:lnTo>
                    <a:pt x="204266" y="146748"/>
                  </a:lnTo>
                  <a:lnTo>
                    <a:pt x="204152" y="147027"/>
                  </a:lnTo>
                  <a:lnTo>
                    <a:pt x="203987" y="147066"/>
                  </a:lnTo>
                  <a:lnTo>
                    <a:pt x="203860" y="147053"/>
                  </a:lnTo>
                  <a:lnTo>
                    <a:pt x="203644" y="146862"/>
                  </a:lnTo>
                  <a:lnTo>
                    <a:pt x="203644" y="146621"/>
                  </a:lnTo>
                  <a:lnTo>
                    <a:pt x="203733" y="146392"/>
                  </a:lnTo>
                  <a:lnTo>
                    <a:pt x="203619" y="146126"/>
                  </a:lnTo>
                  <a:lnTo>
                    <a:pt x="203161" y="145948"/>
                  </a:lnTo>
                  <a:lnTo>
                    <a:pt x="202882" y="146062"/>
                  </a:lnTo>
                  <a:lnTo>
                    <a:pt x="202742" y="146418"/>
                  </a:lnTo>
                  <a:lnTo>
                    <a:pt x="202717" y="146558"/>
                  </a:lnTo>
                  <a:lnTo>
                    <a:pt x="202717" y="146697"/>
                  </a:lnTo>
                  <a:lnTo>
                    <a:pt x="202704" y="146850"/>
                  </a:lnTo>
                  <a:lnTo>
                    <a:pt x="202730" y="147002"/>
                  </a:lnTo>
                  <a:lnTo>
                    <a:pt x="202793" y="147154"/>
                  </a:lnTo>
                  <a:lnTo>
                    <a:pt x="202907" y="147396"/>
                  </a:lnTo>
                  <a:lnTo>
                    <a:pt x="203136" y="147662"/>
                  </a:lnTo>
                  <a:lnTo>
                    <a:pt x="203365" y="147828"/>
                  </a:lnTo>
                  <a:lnTo>
                    <a:pt x="203644" y="147955"/>
                  </a:lnTo>
                  <a:lnTo>
                    <a:pt x="203809" y="147980"/>
                  </a:lnTo>
                  <a:lnTo>
                    <a:pt x="203974" y="147980"/>
                  </a:lnTo>
                  <a:lnTo>
                    <a:pt x="204152" y="147980"/>
                  </a:lnTo>
                  <a:lnTo>
                    <a:pt x="204406" y="147904"/>
                  </a:lnTo>
                  <a:lnTo>
                    <a:pt x="204546" y="147853"/>
                  </a:lnTo>
                  <a:lnTo>
                    <a:pt x="204774" y="147688"/>
                  </a:lnTo>
                  <a:lnTo>
                    <a:pt x="204914" y="147599"/>
                  </a:lnTo>
                  <a:lnTo>
                    <a:pt x="205016" y="147459"/>
                  </a:lnTo>
                  <a:lnTo>
                    <a:pt x="205105" y="147269"/>
                  </a:lnTo>
                  <a:lnTo>
                    <a:pt x="205143" y="147116"/>
                  </a:lnTo>
                  <a:lnTo>
                    <a:pt x="205193" y="146875"/>
                  </a:lnTo>
                  <a:close/>
                </a:path>
                <a:path w="440690" h="402589">
                  <a:moveTo>
                    <a:pt x="207479" y="148932"/>
                  </a:moveTo>
                  <a:lnTo>
                    <a:pt x="207340" y="148717"/>
                  </a:lnTo>
                  <a:lnTo>
                    <a:pt x="206857" y="148513"/>
                  </a:lnTo>
                  <a:lnTo>
                    <a:pt x="206578" y="148678"/>
                  </a:lnTo>
                  <a:lnTo>
                    <a:pt x="206362" y="149009"/>
                  </a:lnTo>
                  <a:lnTo>
                    <a:pt x="206197" y="149034"/>
                  </a:lnTo>
                  <a:lnTo>
                    <a:pt x="206057" y="148983"/>
                  </a:lnTo>
                  <a:lnTo>
                    <a:pt x="205930" y="148869"/>
                  </a:lnTo>
                  <a:lnTo>
                    <a:pt x="205879" y="148615"/>
                  </a:lnTo>
                  <a:lnTo>
                    <a:pt x="205994" y="148399"/>
                  </a:lnTo>
                  <a:lnTo>
                    <a:pt x="205905" y="148120"/>
                  </a:lnTo>
                  <a:lnTo>
                    <a:pt x="205676" y="148005"/>
                  </a:lnTo>
                  <a:lnTo>
                    <a:pt x="205460" y="147904"/>
                  </a:lnTo>
                  <a:lnTo>
                    <a:pt x="205193" y="147993"/>
                  </a:lnTo>
                  <a:lnTo>
                    <a:pt x="205079" y="148209"/>
                  </a:lnTo>
                  <a:lnTo>
                    <a:pt x="204990" y="148424"/>
                  </a:lnTo>
                  <a:lnTo>
                    <a:pt x="204965" y="148577"/>
                  </a:lnTo>
                  <a:lnTo>
                    <a:pt x="204952" y="148729"/>
                  </a:lnTo>
                  <a:lnTo>
                    <a:pt x="204965" y="148882"/>
                  </a:lnTo>
                  <a:lnTo>
                    <a:pt x="206235" y="149936"/>
                  </a:lnTo>
                  <a:lnTo>
                    <a:pt x="206400" y="149936"/>
                  </a:lnTo>
                  <a:lnTo>
                    <a:pt x="207378" y="149174"/>
                  </a:lnTo>
                  <a:lnTo>
                    <a:pt x="207479" y="148932"/>
                  </a:lnTo>
                  <a:close/>
                </a:path>
                <a:path w="440690" h="402589">
                  <a:moveTo>
                    <a:pt x="208686" y="145745"/>
                  </a:moveTo>
                  <a:lnTo>
                    <a:pt x="208508" y="145529"/>
                  </a:lnTo>
                  <a:lnTo>
                    <a:pt x="208254" y="145478"/>
                  </a:lnTo>
                  <a:lnTo>
                    <a:pt x="208064" y="145415"/>
                  </a:lnTo>
                  <a:lnTo>
                    <a:pt x="207759" y="145605"/>
                  </a:lnTo>
                  <a:lnTo>
                    <a:pt x="207594" y="145923"/>
                  </a:lnTo>
                  <a:lnTo>
                    <a:pt x="207441" y="145961"/>
                  </a:lnTo>
                  <a:lnTo>
                    <a:pt x="207302" y="145897"/>
                  </a:lnTo>
                  <a:lnTo>
                    <a:pt x="207124" y="145694"/>
                  </a:lnTo>
                  <a:lnTo>
                    <a:pt x="207137" y="145491"/>
                  </a:lnTo>
                  <a:lnTo>
                    <a:pt x="207225" y="145262"/>
                  </a:lnTo>
                  <a:lnTo>
                    <a:pt x="207111" y="144995"/>
                  </a:lnTo>
                  <a:lnTo>
                    <a:pt x="206654" y="144818"/>
                  </a:lnTo>
                  <a:lnTo>
                    <a:pt x="206375" y="144932"/>
                  </a:lnTo>
                  <a:lnTo>
                    <a:pt x="206286" y="145161"/>
                  </a:lnTo>
                  <a:lnTo>
                    <a:pt x="206235" y="145313"/>
                  </a:lnTo>
                  <a:lnTo>
                    <a:pt x="206197" y="145719"/>
                  </a:lnTo>
                  <a:lnTo>
                    <a:pt x="206273" y="145999"/>
                  </a:lnTo>
                  <a:lnTo>
                    <a:pt x="206400" y="146265"/>
                  </a:lnTo>
                  <a:lnTo>
                    <a:pt x="206743" y="146634"/>
                  </a:lnTo>
                  <a:lnTo>
                    <a:pt x="206997" y="146748"/>
                  </a:lnTo>
                  <a:lnTo>
                    <a:pt x="207149" y="146812"/>
                  </a:lnTo>
                  <a:lnTo>
                    <a:pt x="207314" y="146850"/>
                  </a:lnTo>
                  <a:lnTo>
                    <a:pt x="207467" y="146850"/>
                  </a:lnTo>
                  <a:lnTo>
                    <a:pt x="207606" y="146850"/>
                  </a:lnTo>
                  <a:lnTo>
                    <a:pt x="208635" y="145986"/>
                  </a:lnTo>
                  <a:lnTo>
                    <a:pt x="208686" y="145745"/>
                  </a:lnTo>
                  <a:close/>
                </a:path>
                <a:path w="440690" h="402589">
                  <a:moveTo>
                    <a:pt x="209842" y="151003"/>
                  </a:moveTo>
                  <a:lnTo>
                    <a:pt x="209715" y="150774"/>
                  </a:lnTo>
                  <a:lnTo>
                    <a:pt x="209232" y="150596"/>
                  </a:lnTo>
                  <a:lnTo>
                    <a:pt x="208965" y="150749"/>
                  </a:lnTo>
                  <a:lnTo>
                    <a:pt x="208864" y="150990"/>
                  </a:lnTo>
                  <a:lnTo>
                    <a:pt x="208661" y="151104"/>
                  </a:lnTo>
                  <a:lnTo>
                    <a:pt x="208508" y="151091"/>
                  </a:lnTo>
                  <a:lnTo>
                    <a:pt x="208356" y="151015"/>
                  </a:lnTo>
                  <a:lnTo>
                    <a:pt x="208267" y="150876"/>
                  </a:lnTo>
                  <a:lnTo>
                    <a:pt x="208267" y="150672"/>
                  </a:lnTo>
                  <a:lnTo>
                    <a:pt x="208368" y="150444"/>
                  </a:lnTo>
                  <a:lnTo>
                    <a:pt x="208267" y="150177"/>
                  </a:lnTo>
                  <a:lnTo>
                    <a:pt x="208038" y="150075"/>
                  </a:lnTo>
                  <a:lnTo>
                    <a:pt x="207822" y="149974"/>
                  </a:lnTo>
                  <a:lnTo>
                    <a:pt x="207543" y="150063"/>
                  </a:lnTo>
                  <a:lnTo>
                    <a:pt x="207378" y="150418"/>
                  </a:lnTo>
                  <a:lnTo>
                    <a:pt x="207340" y="150622"/>
                  </a:lnTo>
                  <a:lnTo>
                    <a:pt x="207327" y="150774"/>
                  </a:lnTo>
                  <a:lnTo>
                    <a:pt x="207340" y="150926"/>
                  </a:lnTo>
                  <a:lnTo>
                    <a:pt x="208483" y="152006"/>
                  </a:lnTo>
                  <a:lnTo>
                    <a:pt x="208610" y="152006"/>
                  </a:lnTo>
                  <a:lnTo>
                    <a:pt x="208775" y="152006"/>
                  </a:lnTo>
                  <a:lnTo>
                    <a:pt x="209702" y="151384"/>
                  </a:lnTo>
                  <a:lnTo>
                    <a:pt x="209842" y="151003"/>
                  </a:lnTo>
                  <a:close/>
                </a:path>
                <a:path w="440690" h="402589">
                  <a:moveTo>
                    <a:pt x="211696" y="147764"/>
                  </a:moveTo>
                  <a:lnTo>
                    <a:pt x="211505" y="147548"/>
                  </a:lnTo>
                  <a:lnTo>
                    <a:pt x="210985" y="147434"/>
                  </a:lnTo>
                  <a:lnTo>
                    <a:pt x="210756" y="147624"/>
                  </a:lnTo>
                  <a:lnTo>
                    <a:pt x="210705" y="147866"/>
                  </a:lnTo>
                  <a:lnTo>
                    <a:pt x="210578" y="147942"/>
                  </a:lnTo>
                  <a:lnTo>
                    <a:pt x="210362" y="147929"/>
                  </a:lnTo>
                  <a:lnTo>
                    <a:pt x="210146" y="147713"/>
                  </a:lnTo>
                  <a:lnTo>
                    <a:pt x="210146" y="147510"/>
                  </a:lnTo>
                  <a:lnTo>
                    <a:pt x="210235" y="147269"/>
                  </a:lnTo>
                  <a:lnTo>
                    <a:pt x="210121" y="147002"/>
                  </a:lnTo>
                  <a:lnTo>
                    <a:pt x="209892" y="146913"/>
                  </a:lnTo>
                  <a:lnTo>
                    <a:pt x="209664" y="146837"/>
                  </a:lnTo>
                  <a:lnTo>
                    <a:pt x="209397" y="146939"/>
                  </a:lnTo>
                  <a:lnTo>
                    <a:pt x="209308" y="147167"/>
                  </a:lnTo>
                  <a:lnTo>
                    <a:pt x="209245" y="147307"/>
                  </a:lnTo>
                  <a:lnTo>
                    <a:pt x="209207" y="147726"/>
                  </a:lnTo>
                  <a:lnTo>
                    <a:pt x="209232" y="147878"/>
                  </a:lnTo>
                  <a:lnTo>
                    <a:pt x="209283" y="148018"/>
                  </a:lnTo>
                  <a:lnTo>
                    <a:pt x="209423" y="148297"/>
                  </a:lnTo>
                  <a:lnTo>
                    <a:pt x="209638" y="148539"/>
                  </a:lnTo>
                  <a:lnTo>
                    <a:pt x="209765" y="148640"/>
                  </a:lnTo>
                  <a:lnTo>
                    <a:pt x="210007" y="148767"/>
                  </a:lnTo>
                  <a:lnTo>
                    <a:pt x="210146" y="148831"/>
                  </a:lnTo>
                  <a:lnTo>
                    <a:pt x="210312" y="148856"/>
                  </a:lnTo>
                  <a:lnTo>
                    <a:pt x="210477" y="148856"/>
                  </a:lnTo>
                  <a:lnTo>
                    <a:pt x="210629" y="148856"/>
                  </a:lnTo>
                  <a:lnTo>
                    <a:pt x="210781" y="148831"/>
                  </a:lnTo>
                  <a:lnTo>
                    <a:pt x="210934" y="148780"/>
                  </a:lnTo>
                  <a:lnTo>
                    <a:pt x="211086" y="148717"/>
                  </a:lnTo>
                  <a:lnTo>
                    <a:pt x="211264" y="148577"/>
                  </a:lnTo>
                  <a:lnTo>
                    <a:pt x="211404" y="148475"/>
                  </a:lnTo>
                  <a:lnTo>
                    <a:pt x="211518" y="148336"/>
                  </a:lnTo>
                  <a:lnTo>
                    <a:pt x="211594" y="148158"/>
                  </a:lnTo>
                  <a:lnTo>
                    <a:pt x="211645" y="148005"/>
                  </a:lnTo>
                  <a:lnTo>
                    <a:pt x="211696" y="147764"/>
                  </a:lnTo>
                  <a:close/>
                </a:path>
                <a:path w="440690" h="402589">
                  <a:moveTo>
                    <a:pt x="241846" y="350697"/>
                  </a:moveTo>
                  <a:lnTo>
                    <a:pt x="241808" y="350431"/>
                  </a:lnTo>
                  <a:lnTo>
                    <a:pt x="241630" y="350253"/>
                  </a:lnTo>
                  <a:lnTo>
                    <a:pt x="241465" y="350062"/>
                  </a:lnTo>
                  <a:lnTo>
                    <a:pt x="241122" y="350088"/>
                  </a:lnTo>
                  <a:lnTo>
                    <a:pt x="240931" y="350253"/>
                  </a:lnTo>
                  <a:lnTo>
                    <a:pt x="240728" y="350266"/>
                  </a:lnTo>
                  <a:lnTo>
                    <a:pt x="240563" y="350177"/>
                  </a:lnTo>
                  <a:lnTo>
                    <a:pt x="240372" y="350012"/>
                  </a:lnTo>
                  <a:lnTo>
                    <a:pt x="240080" y="350024"/>
                  </a:lnTo>
                  <a:lnTo>
                    <a:pt x="239915" y="350202"/>
                  </a:lnTo>
                  <a:lnTo>
                    <a:pt x="239750" y="350393"/>
                  </a:lnTo>
                  <a:lnTo>
                    <a:pt x="239763" y="350685"/>
                  </a:lnTo>
                  <a:lnTo>
                    <a:pt x="240728" y="351180"/>
                  </a:lnTo>
                  <a:lnTo>
                    <a:pt x="240868" y="351180"/>
                  </a:lnTo>
                  <a:lnTo>
                    <a:pt x="241350" y="351078"/>
                  </a:lnTo>
                  <a:lnTo>
                    <a:pt x="241477" y="351002"/>
                  </a:lnTo>
                  <a:lnTo>
                    <a:pt x="241655" y="350862"/>
                  </a:lnTo>
                  <a:lnTo>
                    <a:pt x="241846" y="350697"/>
                  </a:lnTo>
                  <a:close/>
                </a:path>
                <a:path w="440690" h="402589">
                  <a:moveTo>
                    <a:pt x="272910" y="338607"/>
                  </a:moveTo>
                  <a:lnTo>
                    <a:pt x="272897" y="338353"/>
                  </a:lnTo>
                  <a:lnTo>
                    <a:pt x="272884" y="338226"/>
                  </a:lnTo>
                  <a:lnTo>
                    <a:pt x="272770" y="337934"/>
                  </a:lnTo>
                  <a:lnTo>
                    <a:pt x="272694" y="337807"/>
                  </a:lnTo>
                  <a:lnTo>
                    <a:pt x="272580" y="337629"/>
                  </a:lnTo>
                  <a:lnTo>
                    <a:pt x="272440" y="337515"/>
                  </a:lnTo>
                  <a:lnTo>
                    <a:pt x="272288" y="337350"/>
                  </a:lnTo>
                  <a:lnTo>
                    <a:pt x="272161" y="337350"/>
                  </a:lnTo>
                  <a:lnTo>
                    <a:pt x="271995" y="337350"/>
                  </a:lnTo>
                  <a:lnTo>
                    <a:pt x="271868" y="337477"/>
                  </a:lnTo>
                  <a:lnTo>
                    <a:pt x="271716" y="337629"/>
                  </a:lnTo>
                  <a:lnTo>
                    <a:pt x="271640" y="337858"/>
                  </a:lnTo>
                  <a:lnTo>
                    <a:pt x="271653" y="338150"/>
                  </a:lnTo>
                  <a:lnTo>
                    <a:pt x="271767" y="338328"/>
                  </a:lnTo>
                  <a:lnTo>
                    <a:pt x="271932" y="338391"/>
                  </a:lnTo>
                  <a:lnTo>
                    <a:pt x="271995" y="338607"/>
                  </a:lnTo>
                  <a:lnTo>
                    <a:pt x="271970" y="338747"/>
                  </a:lnTo>
                  <a:lnTo>
                    <a:pt x="271919" y="338886"/>
                  </a:lnTo>
                  <a:lnTo>
                    <a:pt x="271995" y="339267"/>
                  </a:lnTo>
                  <a:lnTo>
                    <a:pt x="272224" y="339356"/>
                  </a:lnTo>
                  <a:lnTo>
                    <a:pt x="272389" y="339382"/>
                  </a:lnTo>
                  <a:lnTo>
                    <a:pt x="272580" y="339382"/>
                  </a:lnTo>
                  <a:lnTo>
                    <a:pt x="272745" y="339267"/>
                  </a:lnTo>
                  <a:lnTo>
                    <a:pt x="272884" y="338899"/>
                  </a:lnTo>
                  <a:lnTo>
                    <a:pt x="272910" y="338734"/>
                  </a:lnTo>
                  <a:lnTo>
                    <a:pt x="272910" y="338607"/>
                  </a:lnTo>
                  <a:close/>
                </a:path>
                <a:path w="440690" h="402589">
                  <a:moveTo>
                    <a:pt x="327279" y="393560"/>
                  </a:moveTo>
                  <a:lnTo>
                    <a:pt x="327025" y="393128"/>
                  </a:lnTo>
                  <a:lnTo>
                    <a:pt x="326732" y="393065"/>
                  </a:lnTo>
                  <a:lnTo>
                    <a:pt x="320890" y="396608"/>
                  </a:lnTo>
                  <a:lnTo>
                    <a:pt x="313829" y="398233"/>
                  </a:lnTo>
                  <a:lnTo>
                    <a:pt x="299313" y="397459"/>
                  </a:lnTo>
                  <a:lnTo>
                    <a:pt x="291973" y="394995"/>
                  </a:lnTo>
                  <a:lnTo>
                    <a:pt x="285686" y="390779"/>
                  </a:lnTo>
                  <a:lnTo>
                    <a:pt x="285407" y="390842"/>
                  </a:lnTo>
                  <a:lnTo>
                    <a:pt x="285127" y="391248"/>
                  </a:lnTo>
                  <a:lnTo>
                    <a:pt x="285191" y="391541"/>
                  </a:lnTo>
                  <a:lnTo>
                    <a:pt x="291604" y="395833"/>
                  </a:lnTo>
                  <a:lnTo>
                    <a:pt x="299097" y="398360"/>
                  </a:lnTo>
                  <a:lnTo>
                    <a:pt x="306489" y="398767"/>
                  </a:lnTo>
                  <a:lnTo>
                    <a:pt x="308698" y="398830"/>
                  </a:lnTo>
                  <a:lnTo>
                    <a:pt x="315353" y="398830"/>
                  </a:lnTo>
                  <a:lnTo>
                    <a:pt x="321779" y="397141"/>
                  </a:lnTo>
                  <a:lnTo>
                    <a:pt x="327215" y="393839"/>
                  </a:lnTo>
                  <a:lnTo>
                    <a:pt x="327279" y="393560"/>
                  </a:lnTo>
                  <a:close/>
                </a:path>
                <a:path w="440690" h="402589">
                  <a:moveTo>
                    <a:pt x="329958" y="396201"/>
                  </a:moveTo>
                  <a:lnTo>
                    <a:pt x="329704" y="395770"/>
                  </a:lnTo>
                  <a:lnTo>
                    <a:pt x="329425" y="395706"/>
                  </a:lnTo>
                  <a:lnTo>
                    <a:pt x="325882" y="397611"/>
                  </a:lnTo>
                  <a:lnTo>
                    <a:pt x="321322" y="399364"/>
                  </a:lnTo>
                  <a:lnTo>
                    <a:pt x="317538" y="400342"/>
                  </a:lnTo>
                  <a:lnTo>
                    <a:pt x="314642" y="400824"/>
                  </a:lnTo>
                  <a:lnTo>
                    <a:pt x="308762" y="401180"/>
                  </a:lnTo>
                  <a:lnTo>
                    <a:pt x="304774" y="400977"/>
                  </a:lnTo>
                  <a:lnTo>
                    <a:pt x="283337" y="393153"/>
                  </a:lnTo>
                  <a:lnTo>
                    <a:pt x="283197" y="393179"/>
                  </a:lnTo>
                  <a:lnTo>
                    <a:pt x="234213" y="358051"/>
                  </a:lnTo>
                  <a:lnTo>
                    <a:pt x="197624" y="328434"/>
                  </a:lnTo>
                  <a:lnTo>
                    <a:pt x="166636" y="300761"/>
                  </a:lnTo>
                  <a:lnTo>
                    <a:pt x="133489" y="268097"/>
                  </a:lnTo>
                  <a:lnTo>
                    <a:pt x="107442" y="239814"/>
                  </a:lnTo>
                  <a:lnTo>
                    <a:pt x="107264" y="239737"/>
                  </a:lnTo>
                  <a:lnTo>
                    <a:pt x="107378" y="239598"/>
                  </a:lnTo>
                  <a:lnTo>
                    <a:pt x="106108" y="238074"/>
                  </a:lnTo>
                  <a:lnTo>
                    <a:pt x="104940" y="236550"/>
                  </a:lnTo>
                  <a:lnTo>
                    <a:pt x="99517" y="225653"/>
                  </a:lnTo>
                  <a:lnTo>
                    <a:pt x="99428" y="225399"/>
                  </a:lnTo>
                  <a:lnTo>
                    <a:pt x="98120" y="217563"/>
                  </a:lnTo>
                  <a:lnTo>
                    <a:pt x="98120" y="215785"/>
                  </a:lnTo>
                  <a:lnTo>
                    <a:pt x="99898" y="206616"/>
                  </a:lnTo>
                  <a:lnTo>
                    <a:pt x="100368" y="205333"/>
                  </a:lnTo>
                  <a:lnTo>
                    <a:pt x="100622" y="204762"/>
                  </a:lnTo>
                  <a:lnTo>
                    <a:pt x="101815" y="202387"/>
                  </a:lnTo>
                  <a:lnTo>
                    <a:pt x="103720" y="199517"/>
                  </a:lnTo>
                  <a:lnTo>
                    <a:pt x="103886" y="199275"/>
                  </a:lnTo>
                  <a:lnTo>
                    <a:pt x="103974" y="199136"/>
                  </a:lnTo>
                  <a:lnTo>
                    <a:pt x="107429" y="189763"/>
                  </a:lnTo>
                  <a:lnTo>
                    <a:pt x="107315" y="189509"/>
                  </a:lnTo>
                  <a:lnTo>
                    <a:pt x="106832" y="189331"/>
                  </a:lnTo>
                  <a:lnTo>
                    <a:pt x="106578" y="189445"/>
                  </a:lnTo>
                  <a:lnTo>
                    <a:pt x="103073" y="198843"/>
                  </a:lnTo>
                  <a:lnTo>
                    <a:pt x="102438" y="199821"/>
                  </a:lnTo>
                  <a:lnTo>
                    <a:pt x="105714" y="191046"/>
                  </a:lnTo>
                  <a:lnTo>
                    <a:pt x="105600" y="190779"/>
                  </a:lnTo>
                  <a:lnTo>
                    <a:pt x="105105" y="190601"/>
                  </a:lnTo>
                  <a:lnTo>
                    <a:pt x="104863" y="190728"/>
                  </a:lnTo>
                  <a:lnTo>
                    <a:pt x="99580" y="204863"/>
                  </a:lnTo>
                  <a:lnTo>
                    <a:pt x="99441" y="205206"/>
                  </a:lnTo>
                  <a:lnTo>
                    <a:pt x="99174" y="205930"/>
                  </a:lnTo>
                  <a:lnTo>
                    <a:pt x="99021" y="206349"/>
                  </a:lnTo>
                  <a:lnTo>
                    <a:pt x="98793" y="206959"/>
                  </a:lnTo>
                  <a:lnTo>
                    <a:pt x="98526" y="207810"/>
                  </a:lnTo>
                  <a:lnTo>
                    <a:pt x="97828" y="210451"/>
                  </a:lnTo>
                  <a:lnTo>
                    <a:pt x="97510" y="212229"/>
                  </a:lnTo>
                  <a:lnTo>
                    <a:pt x="97205" y="215785"/>
                  </a:lnTo>
                  <a:lnTo>
                    <a:pt x="97218" y="217563"/>
                  </a:lnTo>
                  <a:lnTo>
                    <a:pt x="106654" y="240144"/>
                  </a:lnTo>
                  <a:lnTo>
                    <a:pt x="128752" y="264464"/>
                  </a:lnTo>
                  <a:lnTo>
                    <a:pt x="157683" y="293535"/>
                  </a:lnTo>
                  <a:lnTo>
                    <a:pt x="192506" y="325234"/>
                  </a:lnTo>
                  <a:lnTo>
                    <a:pt x="252920" y="373164"/>
                  </a:lnTo>
                  <a:lnTo>
                    <a:pt x="283286" y="394246"/>
                  </a:lnTo>
                  <a:lnTo>
                    <a:pt x="286727" y="396290"/>
                  </a:lnTo>
                  <a:lnTo>
                    <a:pt x="309194" y="402056"/>
                  </a:lnTo>
                  <a:lnTo>
                    <a:pt x="310807" y="402043"/>
                  </a:lnTo>
                  <a:lnTo>
                    <a:pt x="329882" y="396481"/>
                  </a:lnTo>
                  <a:lnTo>
                    <a:pt x="329958" y="396201"/>
                  </a:lnTo>
                  <a:close/>
                </a:path>
                <a:path w="440690" h="402589">
                  <a:moveTo>
                    <a:pt x="387172" y="371094"/>
                  </a:moveTo>
                  <a:lnTo>
                    <a:pt x="387159" y="370827"/>
                  </a:lnTo>
                  <a:lnTo>
                    <a:pt x="386842" y="370433"/>
                  </a:lnTo>
                  <a:lnTo>
                    <a:pt x="386524" y="370420"/>
                  </a:lnTo>
                  <a:lnTo>
                    <a:pt x="386257" y="370624"/>
                  </a:lnTo>
                  <a:lnTo>
                    <a:pt x="386118" y="370636"/>
                  </a:lnTo>
                  <a:lnTo>
                    <a:pt x="385978" y="370586"/>
                  </a:lnTo>
                  <a:lnTo>
                    <a:pt x="385838" y="370459"/>
                  </a:lnTo>
                  <a:lnTo>
                    <a:pt x="385800" y="370230"/>
                  </a:lnTo>
                  <a:lnTo>
                    <a:pt x="385914" y="370014"/>
                  </a:lnTo>
                  <a:lnTo>
                    <a:pt x="385813" y="369735"/>
                  </a:lnTo>
                  <a:lnTo>
                    <a:pt x="385597" y="369620"/>
                  </a:lnTo>
                  <a:lnTo>
                    <a:pt x="385381" y="369531"/>
                  </a:lnTo>
                  <a:lnTo>
                    <a:pt x="385102" y="369608"/>
                  </a:lnTo>
                  <a:lnTo>
                    <a:pt x="384924" y="369951"/>
                  </a:lnTo>
                  <a:lnTo>
                    <a:pt x="384860" y="370344"/>
                  </a:lnTo>
                  <a:lnTo>
                    <a:pt x="384924" y="370624"/>
                  </a:lnTo>
                  <a:lnTo>
                    <a:pt x="386168" y="371538"/>
                  </a:lnTo>
                  <a:lnTo>
                    <a:pt x="386486" y="371513"/>
                  </a:lnTo>
                  <a:lnTo>
                    <a:pt x="386626" y="371462"/>
                  </a:lnTo>
                  <a:lnTo>
                    <a:pt x="386842" y="371348"/>
                  </a:lnTo>
                  <a:lnTo>
                    <a:pt x="386969" y="371246"/>
                  </a:lnTo>
                  <a:lnTo>
                    <a:pt x="387172" y="371094"/>
                  </a:lnTo>
                  <a:close/>
                </a:path>
                <a:path w="440690" h="402589">
                  <a:moveTo>
                    <a:pt x="391007" y="367169"/>
                  </a:moveTo>
                  <a:lnTo>
                    <a:pt x="390842" y="366928"/>
                  </a:lnTo>
                  <a:lnTo>
                    <a:pt x="390601" y="366877"/>
                  </a:lnTo>
                  <a:lnTo>
                    <a:pt x="390359" y="366814"/>
                  </a:lnTo>
                  <a:lnTo>
                    <a:pt x="390118" y="366979"/>
                  </a:lnTo>
                  <a:lnTo>
                    <a:pt x="390080" y="367233"/>
                  </a:lnTo>
                  <a:lnTo>
                    <a:pt x="390334" y="367601"/>
                  </a:lnTo>
                  <a:lnTo>
                    <a:pt x="390067" y="367233"/>
                  </a:lnTo>
                  <a:lnTo>
                    <a:pt x="389864" y="367372"/>
                  </a:lnTo>
                  <a:lnTo>
                    <a:pt x="389813" y="367665"/>
                  </a:lnTo>
                  <a:lnTo>
                    <a:pt x="390055" y="367995"/>
                  </a:lnTo>
                  <a:lnTo>
                    <a:pt x="390194" y="368058"/>
                  </a:lnTo>
                  <a:lnTo>
                    <a:pt x="390334" y="368058"/>
                  </a:lnTo>
                  <a:lnTo>
                    <a:pt x="390601" y="367969"/>
                  </a:lnTo>
                  <a:lnTo>
                    <a:pt x="390791" y="367830"/>
                  </a:lnTo>
                  <a:lnTo>
                    <a:pt x="390906" y="367652"/>
                  </a:lnTo>
                  <a:lnTo>
                    <a:pt x="391007" y="367169"/>
                  </a:lnTo>
                  <a:close/>
                </a:path>
                <a:path w="440690" h="402589">
                  <a:moveTo>
                    <a:pt x="391414" y="366115"/>
                  </a:moveTo>
                  <a:lnTo>
                    <a:pt x="391375" y="365937"/>
                  </a:lnTo>
                  <a:lnTo>
                    <a:pt x="391325" y="365785"/>
                  </a:lnTo>
                  <a:lnTo>
                    <a:pt x="391261" y="365658"/>
                  </a:lnTo>
                  <a:lnTo>
                    <a:pt x="391160" y="365442"/>
                  </a:lnTo>
                  <a:lnTo>
                    <a:pt x="390906" y="365391"/>
                  </a:lnTo>
                  <a:lnTo>
                    <a:pt x="390690" y="365493"/>
                  </a:lnTo>
                  <a:lnTo>
                    <a:pt x="390461" y="365607"/>
                  </a:lnTo>
                  <a:lnTo>
                    <a:pt x="390398" y="365912"/>
                  </a:lnTo>
                  <a:lnTo>
                    <a:pt x="390512" y="366141"/>
                  </a:lnTo>
                  <a:lnTo>
                    <a:pt x="390448" y="366369"/>
                  </a:lnTo>
                  <a:lnTo>
                    <a:pt x="390563" y="366610"/>
                  </a:lnTo>
                  <a:lnTo>
                    <a:pt x="390804" y="366687"/>
                  </a:lnTo>
                  <a:lnTo>
                    <a:pt x="390944" y="366712"/>
                  </a:lnTo>
                  <a:lnTo>
                    <a:pt x="391134" y="366712"/>
                  </a:lnTo>
                  <a:lnTo>
                    <a:pt x="391312" y="366585"/>
                  </a:lnTo>
                  <a:lnTo>
                    <a:pt x="391401" y="366280"/>
                  </a:lnTo>
                  <a:lnTo>
                    <a:pt x="391414" y="366115"/>
                  </a:lnTo>
                  <a:close/>
                </a:path>
                <a:path w="440690" h="402589">
                  <a:moveTo>
                    <a:pt x="409930" y="309918"/>
                  </a:moveTo>
                  <a:lnTo>
                    <a:pt x="408978" y="299224"/>
                  </a:lnTo>
                  <a:lnTo>
                    <a:pt x="406006" y="292569"/>
                  </a:lnTo>
                  <a:lnTo>
                    <a:pt x="401015" y="286918"/>
                  </a:lnTo>
                  <a:lnTo>
                    <a:pt x="400735" y="286893"/>
                  </a:lnTo>
                  <a:lnTo>
                    <a:pt x="400354" y="287223"/>
                  </a:lnTo>
                  <a:lnTo>
                    <a:pt x="400342" y="287515"/>
                  </a:lnTo>
                  <a:lnTo>
                    <a:pt x="405193" y="293027"/>
                  </a:lnTo>
                  <a:lnTo>
                    <a:pt x="408089" y="299491"/>
                  </a:lnTo>
                  <a:lnTo>
                    <a:pt x="409016" y="309867"/>
                  </a:lnTo>
                  <a:lnTo>
                    <a:pt x="408495" y="313728"/>
                  </a:lnTo>
                  <a:lnTo>
                    <a:pt x="407212" y="317131"/>
                  </a:lnTo>
                  <a:lnTo>
                    <a:pt x="407035" y="317601"/>
                  </a:lnTo>
                  <a:lnTo>
                    <a:pt x="406298" y="319582"/>
                  </a:lnTo>
                  <a:lnTo>
                    <a:pt x="405155" y="321665"/>
                  </a:lnTo>
                  <a:lnTo>
                    <a:pt x="403745" y="323570"/>
                  </a:lnTo>
                  <a:lnTo>
                    <a:pt x="403606" y="323773"/>
                  </a:lnTo>
                  <a:lnTo>
                    <a:pt x="403644" y="324053"/>
                  </a:lnTo>
                  <a:lnTo>
                    <a:pt x="403923" y="324269"/>
                  </a:lnTo>
                  <a:lnTo>
                    <a:pt x="404114" y="324294"/>
                  </a:lnTo>
                  <a:lnTo>
                    <a:pt x="404253" y="324294"/>
                  </a:lnTo>
                  <a:lnTo>
                    <a:pt x="404482" y="324104"/>
                  </a:lnTo>
                  <a:lnTo>
                    <a:pt x="405942" y="322135"/>
                  </a:lnTo>
                  <a:lnTo>
                    <a:pt x="407111" y="319976"/>
                  </a:lnTo>
                  <a:lnTo>
                    <a:pt x="407898" y="317868"/>
                  </a:lnTo>
                  <a:lnTo>
                    <a:pt x="408063" y="317449"/>
                  </a:lnTo>
                  <a:lnTo>
                    <a:pt x="409384" y="313905"/>
                  </a:lnTo>
                  <a:lnTo>
                    <a:pt x="409930" y="309918"/>
                  </a:lnTo>
                  <a:close/>
                </a:path>
                <a:path w="440690" h="402589">
                  <a:moveTo>
                    <a:pt x="432079" y="14160"/>
                  </a:moveTo>
                  <a:lnTo>
                    <a:pt x="429628" y="10566"/>
                  </a:lnTo>
                  <a:lnTo>
                    <a:pt x="424751" y="7251"/>
                  </a:lnTo>
                  <a:lnTo>
                    <a:pt x="430263" y="12407"/>
                  </a:lnTo>
                  <a:lnTo>
                    <a:pt x="432079" y="14160"/>
                  </a:lnTo>
                  <a:close/>
                </a:path>
                <a:path w="440690" h="402589">
                  <a:moveTo>
                    <a:pt x="440182" y="45580"/>
                  </a:moveTo>
                  <a:lnTo>
                    <a:pt x="423595" y="29387"/>
                  </a:lnTo>
                  <a:lnTo>
                    <a:pt x="401040" y="8559"/>
                  </a:lnTo>
                  <a:lnTo>
                    <a:pt x="393979" y="0"/>
                  </a:lnTo>
                  <a:lnTo>
                    <a:pt x="393001" y="0"/>
                  </a:lnTo>
                  <a:lnTo>
                    <a:pt x="400227" y="9029"/>
                  </a:lnTo>
                  <a:lnTo>
                    <a:pt x="422948" y="30022"/>
                  </a:lnTo>
                  <a:lnTo>
                    <a:pt x="440182" y="46850"/>
                  </a:lnTo>
                  <a:lnTo>
                    <a:pt x="440182" y="45580"/>
                  </a:lnTo>
                  <a:close/>
                </a:path>
                <a:path w="440690" h="402589">
                  <a:moveTo>
                    <a:pt x="440194" y="247777"/>
                  </a:moveTo>
                  <a:lnTo>
                    <a:pt x="413080" y="312902"/>
                  </a:lnTo>
                  <a:lnTo>
                    <a:pt x="413372" y="309473"/>
                  </a:lnTo>
                  <a:lnTo>
                    <a:pt x="413372" y="307708"/>
                  </a:lnTo>
                  <a:lnTo>
                    <a:pt x="403898" y="285064"/>
                  </a:lnTo>
                  <a:lnTo>
                    <a:pt x="403479" y="285280"/>
                  </a:lnTo>
                  <a:lnTo>
                    <a:pt x="403199" y="285648"/>
                  </a:lnTo>
                  <a:lnTo>
                    <a:pt x="404482" y="287159"/>
                  </a:lnTo>
                  <a:lnTo>
                    <a:pt x="405650" y="288696"/>
                  </a:lnTo>
                  <a:lnTo>
                    <a:pt x="412470" y="309473"/>
                  </a:lnTo>
                  <a:lnTo>
                    <a:pt x="412153" y="313004"/>
                  </a:lnTo>
                  <a:lnTo>
                    <a:pt x="411873" y="314617"/>
                  </a:lnTo>
                  <a:lnTo>
                    <a:pt x="411099" y="317538"/>
                  </a:lnTo>
                  <a:lnTo>
                    <a:pt x="410806" y="318376"/>
                  </a:lnTo>
                  <a:lnTo>
                    <a:pt x="410006" y="320306"/>
                  </a:lnTo>
                  <a:lnTo>
                    <a:pt x="409803" y="320802"/>
                  </a:lnTo>
                  <a:lnTo>
                    <a:pt x="409562" y="321259"/>
                  </a:lnTo>
                  <a:lnTo>
                    <a:pt x="408762" y="322859"/>
                  </a:lnTo>
                  <a:lnTo>
                    <a:pt x="406603" y="326110"/>
                  </a:lnTo>
                  <a:lnTo>
                    <a:pt x="406666" y="326390"/>
                  </a:lnTo>
                  <a:lnTo>
                    <a:pt x="406946" y="326580"/>
                  </a:lnTo>
                  <a:lnTo>
                    <a:pt x="407123" y="326605"/>
                  </a:lnTo>
                  <a:lnTo>
                    <a:pt x="407276" y="326605"/>
                  </a:lnTo>
                  <a:lnTo>
                    <a:pt x="411048" y="320192"/>
                  </a:lnTo>
                  <a:lnTo>
                    <a:pt x="411149" y="319963"/>
                  </a:lnTo>
                  <a:lnTo>
                    <a:pt x="411543" y="319036"/>
                  </a:lnTo>
                  <a:lnTo>
                    <a:pt x="411645" y="318744"/>
                  </a:lnTo>
                  <a:lnTo>
                    <a:pt x="440194" y="250139"/>
                  </a:lnTo>
                  <a:lnTo>
                    <a:pt x="440194" y="247777"/>
                  </a:lnTo>
                  <a:close/>
                </a:path>
                <a:path w="440690" h="402589">
                  <a:moveTo>
                    <a:pt x="440194" y="49174"/>
                  </a:moveTo>
                  <a:lnTo>
                    <a:pt x="440182" y="48120"/>
                  </a:lnTo>
                  <a:lnTo>
                    <a:pt x="422160" y="30518"/>
                  </a:lnTo>
                  <a:lnTo>
                    <a:pt x="399681" y="9766"/>
                  </a:lnTo>
                  <a:lnTo>
                    <a:pt x="399300" y="9410"/>
                  </a:lnTo>
                  <a:lnTo>
                    <a:pt x="390690" y="0"/>
                  </a:lnTo>
                  <a:lnTo>
                    <a:pt x="389737" y="0"/>
                  </a:lnTo>
                  <a:lnTo>
                    <a:pt x="389597" y="0"/>
                  </a:lnTo>
                  <a:lnTo>
                    <a:pt x="388670" y="0"/>
                  </a:lnTo>
                  <a:lnTo>
                    <a:pt x="389636" y="1485"/>
                  </a:lnTo>
                  <a:lnTo>
                    <a:pt x="398106" y="10629"/>
                  </a:lnTo>
                  <a:lnTo>
                    <a:pt x="398233" y="10756"/>
                  </a:lnTo>
                  <a:lnTo>
                    <a:pt x="431888" y="42240"/>
                  </a:lnTo>
                  <a:lnTo>
                    <a:pt x="440194" y="50457"/>
                  </a:lnTo>
                  <a:lnTo>
                    <a:pt x="440194" y="49174"/>
                  </a:lnTo>
                  <a:close/>
                </a:path>
                <a:path w="440690" h="402589">
                  <a:moveTo>
                    <a:pt x="440194" y="43954"/>
                  </a:moveTo>
                  <a:lnTo>
                    <a:pt x="435457" y="39281"/>
                  </a:lnTo>
                  <a:lnTo>
                    <a:pt x="424307" y="28549"/>
                  </a:lnTo>
                  <a:lnTo>
                    <a:pt x="412978" y="17945"/>
                  </a:lnTo>
                  <a:lnTo>
                    <a:pt x="401459" y="7454"/>
                  </a:lnTo>
                  <a:lnTo>
                    <a:pt x="395312" y="0"/>
                  </a:lnTo>
                  <a:lnTo>
                    <a:pt x="394208" y="0"/>
                  </a:lnTo>
                  <a:lnTo>
                    <a:pt x="400710" y="7988"/>
                  </a:lnTo>
                  <a:lnTo>
                    <a:pt x="412369" y="18605"/>
                  </a:lnTo>
                  <a:lnTo>
                    <a:pt x="423684" y="29197"/>
                  </a:lnTo>
                  <a:lnTo>
                    <a:pt x="434822" y="39928"/>
                  </a:lnTo>
                  <a:lnTo>
                    <a:pt x="440194" y="45224"/>
                  </a:lnTo>
                  <a:lnTo>
                    <a:pt x="440194" y="43954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909" y="5318721"/>
              <a:ext cx="315595" cy="401955"/>
            </a:xfrm>
            <a:custGeom>
              <a:avLst/>
              <a:gdLst/>
              <a:ahLst/>
              <a:cxnLst/>
              <a:rect l="l" t="t" r="r" b="b"/>
              <a:pathLst>
                <a:path w="315594" h="401954">
                  <a:moveTo>
                    <a:pt x="10693" y="239839"/>
                  </a:moveTo>
                  <a:lnTo>
                    <a:pt x="5372" y="233807"/>
                  </a:lnTo>
                  <a:lnTo>
                    <a:pt x="2184" y="226707"/>
                  </a:lnTo>
                  <a:lnTo>
                    <a:pt x="914" y="212648"/>
                  </a:lnTo>
                  <a:lnTo>
                    <a:pt x="2844" y="205714"/>
                  </a:lnTo>
                  <a:lnTo>
                    <a:pt x="7124" y="199974"/>
                  </a:lnTo>
                  <a:lnTo>
                    <a:pt x="7086" y="199694"/>
                  </a:lnTo>
                  <a:lnTo>
                    <a:pt x="6692" y="199377"/>
                  </a:lnTo>
                  <a:lnTo>
                    <a:pt x="6400" y="199428"/>
                  </a:lnTo>
                  <a:lnTo>
                    <a:pt x="1981" y="205359"/>
                  </a:lnTo>
                  <a:lnTo>
                    <a:pt x="0" y="212509"/>
                  </a:lnTo>
                  <a:lnTo>
                    <a:pt x="1295" y="226987"/>
                  </a:lnTo>
                  <a:lnTo>
                    <a:pt x="4559" y="234264"/>
                  </a:lnTo>
                  <a:lnTo>
                    <a:pt x="9842" y="240258"/>
                  </a:lnTo>
                  <a:lnTo>
                    <a:pt x="10058" y="240411"/>
                  </a:lnTo>
                  <a:lnTo>
                    <a:pt x="10185" y="240411"/>
                  </a:lnTo>
                  <a:lnTo>
                    <a:pt x="10668" y="240131"/>
                  </a:lnTo>
                  <a:lnTo>
                    <a:pt x="10693" y="239839"/>
                  </a:lnTo>
                  <a:close/>
                </a:path>
                <a:path w="315594" h="401954">
                  <a:moveTo>
                    <a:pt x="12128" y="238493"/>
                  </a:moveTo>
                  <a:lnTo>
                    <a:pt x="7162" y="232867"/>
                  </a:lnTo>
                  <a:lnTo>
                    <a:pt x="4203" y="226250"/>
                  </a:lnTo>
                  <a:lnTo>
                    <a:pt x="3048" y="213194"/>
                  </a:lnTo>
                  <a:lnTo>
                    <a:pt x="4826" y="206781"/>
                  </a:lnTo>
                  <a:lnTo>
                    <a:pt x="8801" y="201434"/>
                  </a:lnTo>
                  <a:lnTo>
                    <a:pt x="8763" y="201155"/>
                  </a:lnTo>
                  <a:lnTo>
                    <a:pt x="8356" y="200850"/>
                  </a:lnTo>
                  <a:lnTo>
                    <a:pt x="8064" y="200888"/>
                  </a:lnTo>
                  <a:lnTo>
                    <a:pt x="3975" y="206413"/>
                  </a:lnTo>
                  <a:lnTo>
                    <a:pt x="2120" y="213055"/>
                  </a:lnTo>
                  <a:lnTo>
                    <a:pt x="3314" y="226517"/>
                  </a:lnTo>
                  <a:lnTo>
                    <a:pt x="6350" y="233324"/>
                  </a:lnTo>
                  <a:lnTo>
                    <a:pt x="11277" y="238912"/>
                  </a:lnTo>
                  <a:lnTo>
                    <a:pt x="11493" y="239064"/>
                  </a:lnTo>
                  <a:lnTo>
                    <a:pt x="11620" y="239064"/>
                  </a:lnTo>
                  <a:lnTo>
                    <a:pt x="12103" y="238785"/>
                  </a:lnTo>
                  <a:lnTo>
                    <a:pt x="12128" y="238493"/>
                  </a:lnTo>
                  <a:close/>
                </a:path>
                <a:path w="315594" h="401954">
                  <a:moveTo>
                    <a:pt x="70116" y="286169"/>
                  </a:moveTo>
                  <a:lnTo>
                    <a:pt x="69989" y="286042"/>
                  </a:lnTo>
                  <a:lnTo>
                    <a:pt x="70040" y="285864"/>
                  </a:lnTo>
                  <a:lnTo>
                    <a:pt x="70027" y="285686"/>
                  </a:lnTo>
                  <a:lnTo>
                    <a:pt x="69900" y="285559"/>
                  </a:lnTo>
                  <a:lnTo>
                    <a:pt x="69811" y="285178"/>
                  </a:lnTo>
                  <a:lnTo>
                    <a:pt x="69659" y="284911"/>
                  </a:lnTo>
                  <a:lnTo>
                    <a:pt x="69481" y="284797"/>
                  </a:lnTo>
                  <a:lnTo>
                    <a:pt x="69227" y="284797"/>
                  </a:lnTo>
                  <a:lnTo>
                    <a:pt x="68935" y="284937"/>
                  </a:lnTo>
                  <a:lnTo>
                    <a:pt x="68884" y="285064"/>
                  </a:lnTo>
                  <a:lnTo>
                    <a:pt x="68745" y="285318"/>
                  </a:lnTo>
                  <a:lnTo>
                    <a:pt x="68656" y="285546"/>
                  </a:lnTo>
                  <a:lnTo>
                    <a:pt x="68643" y="285838"/>
                  </a:lnTo>
                  <a:lnTo>
                    <a:pt x="68656" y="285991"/>
                  </a:lnTo>
                  <a:lnTo>
                    <a:pt x="68808" y="286397"/>
                  </a:lnTo>
                  <a:lnTo>
                    <a:pt x="68986" y="286639"/>
                  </a:lnTo>
                  <a:lnTo>
                    <a:pt x="69164" y="286791"/>
                  </a:lnTo>
                  <a:lnTo>
                    <a:pt x="69380" y="286829"/>
                  </a:lnTo>
                  <a:lnTo>
                    <a:pt x="69507" y="286829"/>
                  </a:lnTo>
                  <a:lnTo>
                    <a:pt x="69723" y="286715"/>
                  </a:lnTo>
                  <a:lnTo>
                    <a:pt x="69977" y="286562"/>
                  </a:lnTo>
                  <a:lnTo>
                    <a:pt x="70091" y="286410"/>
                  </a:lnTo>
                  <a:lnTo>
                    <a:pt x="70116" y="286169"/>
                  </a:lnTo>
                  <a:close/>
                </a:path>
                <a:path w="315594" h="401954">
                  <a:moveTo>
                    <a:pt x="81648" y="14897"/>
                  </a:moveTo>
                  <a:lnTo>
                    <a:pt x="81635" y="14617"/>
                  </a:lnTo>
                  <a:lnTo>
                    <a:pt x="81241" y="14274"/>
                  </a:lnTo>
                  <a:lnTo>
                    <a:pt x="80962" y="14300"/>
                  </a:lnTo>
                  <a:lnTo>
                    <a:pt x="80835" y="14033"/>
                  </a:lnTo>
                  <a:lnTo>
                    <a:pt x="80784" y="13843"/>
                  </a:lnTo>
                  <a:lnTo>
                    <a:pt x="80721" y="13652"/>
                  </a:lnTo>
                  <a:lnTo>
                    <a:pt x="80632" y="13449"/>
                  </a:lnTo>
                  <a:lnTo>
                    <a:pt x="80403" y="13119"/>
                  </a:lnTo>
                  <a:lnTo>
                    <a:pt x="80391" y="12877"/>
                  </a:lnTo>
                  <a:lnTo>
                    <a:pt x="80467" y="12649"/>
                  </a:lnTo>
                  <a:lnTo>
                    <a:pt x="80327" y="12446"/>
                  </a:lnTo>
                  <a:lnTo>
                    <a:pt x="80086" y="12357"/>
                  </a:lnTo>
                  <a:lnTo>
                    <a:pt x="79870" y="12293"/>
                  </a:lnTo>
                  <a:lnTo>
                    <a:pt x="79667" y="12407"/>
                  </a:lnTo>
                  <a:lnTo>
                    <a:pt x="75857" y="8902"/>
                  </a:lnTo>
                  <a:lnTo>
                    <a:pt x="71932" y="5207"/>
                  </a:lnTo>
                  <a:lnTo>
                    <a:pt x="66509" y="0"/>
                  </a:lnTo>
                  <a:lnTo>
                    <a:pt x="65214" y="0"/>
                  </a:lnTo>
                  <a:lnTo>
                    <a:pt x="71297" y="5854"/>
                  </a:lnTo>
                  <a:lnTo>
                    <a:pt x="75247" y="9563"/>
                  </a:lnTo>
                  <a:lnTo>
                    <a:pt x="79311" y="13309"/>
                  </a:lnTo>
                  <a:lnTo>
                    <a:pt x="79463" y="13538"/>
                  </a:lnTo>
                  <a:lnTo>
                    <a:pt x="79590" y="13576"/>
                  </a:lnTo>
                  <a:lnTo>
                    <a:pt x="79756" y="13779"/>
                  </a:lnTo>
                  <a:lnTo>
                    <a:pt x="79883" y="13995"/>
                  </a:lnTo>
                  <a:lnTo>
                    <a:pt x="79946" y="14224"/>
                  </a:lnTo>
                  <a:lnTo>
                    <a:pt x="79959" y="14376"/>
                  </a:lnTo>
                  <a:lnTo>
                    <a:pt x="79768" y="14909"/>
                  </a:lnTo>
                  <a:lnTo>
                    <a:pt x="79705" y="15074"/>
                  </a:lnTo>
                  <a:lnTo>
                    <a:pt x="79616" y="15316"/>
                  </a:lnTo>
                  <a:lnTo>
                    <a:pt x="79590" y="15519"/>
                  </a:lnTo>
                  <a:lnTo>
                    <a:pt x="79603" y="15697"/>
                  </a:lnTo>
                  <a:lnTo>
                    <a:pt x="79629" y="15836"/>
                  </a:lnTo>
                  <a:lnTo>
                    <a:pt x="79756" y="16014"/>
                  </a:lnTo>
                  <a:lnTo>
                    <a:pt x="79933" y="16116"/>
                  </a:lnTo>
                  <a:lnTo>
                    <a:pt x="80124" y="16141"/>
                  </a:lnTo>
                  <a:lnTo>
                    <a:pt x="80314" y="16129"/>
                  </a:lnTo>
                  <a:lnTo>
                    <a:pt x="81483" y="15087"/>
                  </a:lnTo>
                  <a:lnTo>
                    <a:pt x="81648" y="14897"/>
                  </a:lnTo>
                  <a:close/>
                </a:path>
                <a:path w="315594" h="401954">
                  <a:moveTo>
                    <a:pt x="108572" y="251345"/>
                  </a:moveTo>
                  <a:lnTo>
                    <a:pt x="108508" y="251218"/>
                  </a:lnTo>
                  <a:lnTo>
                    <a:pt x="108445" y="251091"/>
                  </a:lnTo>
                  <a:lnTo>
                    <a:pt x="108254" y="250977"/>
                  </a:lnTo>
                  <a:lnTo>
                    <a:pt x="108102" y="250888"/>
                  </a:lnTo>
                  <a:lnTo>
                    <a:pt x="107911" y="250799"/>
                  </a:lnTo>
                  <a:lnTo>
                    <a:pt x="107607" y="250723"/>
                  </a:lnTo>
                  <a:lnTo>
                    <a:pt x="107454" y="250723"/>
                  </a:lnTo>
                  <a:lnTo>
                    <a:pt x="107226" y="250736"/>
                  </a:lnTo>
                  <a:lnTo>
                    <a:pt x="107022" y="250799"/>
                  </a:lnTo>
                  <a:lnTo>
                    <a:pt x="106895" y="250863"/>
                  </a:lnTo>
                  <a:lnTo>
                    <a:pt x="106641" y="250926"/>
                  </a:lnTo>
                  <a:lnTo>
                    <a:pt x="106553" y="251117"/>
                  </a:lnTo>
                  <a:lnTo>
                    <a:pt x="106464" y="251345"/>
                  </a:lnTo>
                  <a:lnTo>
                    <a:pt x="106489" y="251637"/>
                  </a:lnTo>
                  <a:lnTo>
                    <a:pt x="107200" y="252374"/>
                  </a:lnTo>
                  <a:lnTo>
                    <a:pt x="107327" y="252374"/>
                  </a:lnTo>
                  <a:lnTo>
                    <a:pt x="107518" y="252387"/>
                  </a:lnTo>
                  <a:lnTo>
                    <a:pt x="107645" y="252387"/>
                  </a:lnTo>
                  <a:lnTo>
                    <a:pt x="107937" y="252272"/>
                  </a:lnTo>
                  <a:lnTo>
                    <a:pt x="108089" y="252120"/>
                  </a:lnTo>
                  <a:lnTo>
                    <a:pt x="108242" y="251955"/>
                  </a:lnTo>
                  <a:lnTo>
                    <a:pt x="108381" y="251764"/>
                  </a:lnTo>
                  <a:lnTo>
                    <a:pt x="108559" y="251548"/>
                  </a:lnTo>
                  <a:lnTo>
                    <a:pt x="108559" y="251383"/>
                  </a:lnTo>
                  <a:close/>
                </a:path>
                <a:path w="315594" h="401954">
                  <a:moveTo>
                    <a:pt x="130441" y="131597"/>
                  </a:moveTo>
                  <a:lnTo>
                    <a:pt x="110731" y="123647"/>
                  </a:lnTo>
                  <a:lnTo>
                    <a:pt x="110731" y="124561"/>
                  </a:lnTo>
                  <a:lnTo>
                    <a:pt x="102895" y="124129"/>
                  </a:lnTo>
                  <a:lnTo>
                    <a:pt x="104482" y="124040"/>
                  </a:lnTo>
                  <a:lnTo>
                    <a:pt x="108496" y="124269"/>
                  </a:lnTo>
                  <a:lnTo>
                    <a:pt x="110502" y="124510"/>
                  </a:lnTo>
                  <a:lnTo>
                    <a:pt x="110731" y="124561"/>
                  </a:lnTo>
                  <a:lnTo>
                    <a:pt x="110731" y="123647"/>
                  </a:lnTo>
                  <a:lnTo>
                    <a:pt x="108597" y="123355"/>
                  </a:lnTo>
                  <a:lnTo>
                    <a:pt x="105486" y="123177"/>
                  </a:lnTo>
                  <a:lnTo>
                    <a:pt x="101409" y="123240"/>
                  </a:lnTo>
                  <a:lnTo>
                    <a:pt x="83273" y="129019"/>
                  </a:lnTo>
                  <a:lnTo>
                    <a:pt x="83515" y="129451"/>
                  </a:lnTo>
                  <a:lnTo>
                    <a:pt x="83794" y="129514"/>
                  </a:lnTo>
                  <a:lnTo>
                    <a:pt x="85979" y="128346"/>
                  </a:lnTo>
                  <a:lnTo>
                    <a:pt x="83680" y="129743"/>
                  </a:lnTo>
                  <a:lnTo>
                    <a:pt x="83604" y="130022"/>
                  </a:lnTo>
                  <a:lnTo>
                    <a:pt x="83870" y="130441"/>
                  </a:lnTo>
                  <a:lnTo>
                    <a:pt x="84150" y="130505"/>
                  </a:lnTo>
                  <a:lnTo>
                    <a:pt x="90551" y="126619"/>
                  </a:lnTo>
                  <a:lnTo>
                    <a:pt x="98298" y="124815"/>
                  </a:lnTo>
                  <a:lnTo>
                    <a:pt x="114274" y="125666"/>
                  </a:lnTo>
                  <a:lnTo>
                    <a:pt x="122364" y="128384"/>
                  </a:lnTo>
                  <a:lnTo>
                    <a:pt x="129159" y="132930"/>
                  </a:lnTo>
                  <a:lnTo>
                    <a:pt x="129336" y="132956"/>
                  </a:lnTo>
                  <a:lnTo>
                    <a:pt x="129628" y="132880"/>
                  </a:lnTo>
                  <a:lnTo>
                    <a:pt x="129857" y="132549"/>
                  </a:lnTo>
                  <a:lnTo>
                    <a:pt x="129794" y="132257"/>
                  </a:lnTo>
                  <a:lnTo>
                    <a:pt x="125869" y="129641"/>
                  </a:lnTo>
                  <a:lnTo>
                    <a:pt x="126060" y="129730"/>
                  </a:lnTo>
                  <a:lnTo>
                    <a:pt x="129755" y="132003"/>
                  </a:lnTo>
                  <a:lnTo>
                    <a:pt x="129921" y="132029"/>
                  </a:lnTo>
                  <a:lnTo>
                    <a:pt x="130225" y="131953"/>
                  </a:lnTo>
                  <a:lnTo>
                    <a:pt x="130441" y="131597"/>
                  </a:lnTo>
                  <a:close/>
                </a:path>
                <a:path w="315594" h="401954">
                  <a:moveTo>
                    <a:pt x="182321" y="315925"/>
                  </a:moveTo>
                  <a:lnTo>
                    <a:pt x="182295" y="315785"/>
                  </a:lnTo>
                  <a:lnTo>
                    <a:pt x="182206" y="315582"/>
                  </a:lnTo>
                  <a:lnTo>
                    <a:pt x="182118" y="315429"/>
                  </a:lnTo>
                  <a:lnTo>
                    <a:pt x="181902" y="315214"/>
                  </a:lnTo>
                  <a:lnTo>
                    <a:pt x="181711" y="315036"/>
                  </a:lnTo>
                  <a:lnTo>
                    <a:pt x="181432" y="315048"/>
                  </a:lnTo>
                  <a:lnTo>
                    <a:pt x="181254" y="315226"/>
                  </a:lnTo>
                  <a:lnTo>
                    <a:pt x="181089" y="315404"/>
                  </a:lnTo>
                  <a:lnTo>
                    <a:pt x="181089" y="315696"/>
                  </a:lnTo>
                  <a:lnTo>
                    <a:pt x="181317" y="315912"/>
                  </a:lnTo>
                  <a:lnTo>
                    <a:pt x="181406" y="316052"/>
                  </a:lnTo>
                  <a:lnTo>
                    <a:pt x="181330" y="316255"/>
                  </a:lnTo>
                  <a:lnTo>
                    <a:pt x="181140" y="316420"/>
                  </a:lnTo>
                  <a:lnTo>
                    <a:pt x="181127" y="316712"/>
                  </a:lnTo>
                  <a:lnTo>
                    <a:pt x="181305" y="316890"/>
                  </a:lnTo>
                  <a:lnTo>
                    <a:pt x="181508" y="317042"/>
                  </a:lnTo>
                  <a:lnTo>
                    <a:pt x="181635" y="317042"/>
                  </a:lnTo>
                  <a:lnTo>
                    <a:pt x="182283" y="316357"/>
                  </a:lnTo>
                  <a:lnTo>
                    <a:pt x="182321" y="316014"/>
                  </a:lnTo>
                  <a:close/>
                </a:path>
                <a:path w="315594" h="401954">
                  <a:moveTo>
                    <a:pt x="230276" y="394538"/>
                  </a:moveTo>
                  <a:lnTo>
                    <a:pt x="230009" y="394106"/>
                  </a:lnTo>
                  <a:lnTo>
                    <a:pt x="229717" y="394030"/>
                  </a:lnTo>
                  <a:lnTo>
                    <a:pt x="223748" y="397662"/>
                  </a:lnTo>
                  <a:lnTo>
                    <a:pt x="216484" y="399326"/>
                  </a:lnTo>
                  <a:lnTo>
                    <a:pt x="201676" y="398513"/>
                  </a:lnTo>
                  <a:lnTo>
                    <a:pt x="194183" y="395998"/>
                  </a:lnTo>
                  <a:lnTo>
                    <a:pt x="187756" y="391693"/>
                  </a:lnTo>
                  <a:lnTo>
                    <a:pt x="187477" y="391756"/>
                  </a:lnTo>
                  <a:lnTo>
                    <a:pt x="187198" y="392176"/>
                  </a:lnTo>
                  <a:lnTo>
                    <a:pt x="187248" y="392455"/>
                  </a:lnTo>
                  <a:lnTo>
                    <a:pt x="193814" y="396849"/>
                  </a:lnTo>
                  <a:lnTo>
                    <a:pt x="201472" y="399415"/>
                  </a:lnTo>
                  <a:lnTo>
                    <a:pt x="209016" y="399846"/>
                  </a:lnTo>
                  <a:lnTo>
                    <a:pt x="211289" y="399910"/>
                  </a:lnTo>
                  <a:lnTo>
                    <a:pt x="218084" y="399910"/>
                  </a:lnTo>
                  <a:lnTo>
                    <a:pt x="224650" y="398170"/>
                  </a:lnTo>
                  <a:lnTo>
                    <a:pt x="230200" y="394804"/>
                  </a:lnTo>
                  <a:lnTo>
                    <a:pt x="230276" y="394538"/>
                  </a:lnTo>
                  <a:close/>
                </a:path>
                <a:path w="315594" h="401954">
                  <a:moveTo>
                    <a:pt x="231940" y="395986"/>
                  </a:moveTo>
                  <a:lnTo>
                    <a:pt x="231673" y="395554"/>
                  </a:lnTo>
                  <a:lnTo>
                    <a:pt x="231381" y="395490"/>
                  </a:lnTo>
                  <a:lnTo>
                    <a:pt x="224993" y="399376"/>
                  </a:lnTo>
                  <a:lnTo>
                    <a:pt x="217195" y="401180"/>
                  </a:lnTo>
                  <a:lnTo>
                    <a:pt x="201269" y="400342"/>
                  </a:lnTo>
                  <a:lnTo>
                    <a:pt x="193179" y="397624"/>
                  </a:lnTo>
                  <a:lnTo>
                    <a:pt x="186258" y="392976"/>
                  </a:lnTo>
                  <a:lnTo>
                    <a:pt x="185966" y="393052"/>
                  </a:lnTo>
                  <a:lnTo>
                    <a:pt x="185686" y="393458"/>
                  </a:lnTo>
                  <a:lnTo>
                    <a:pt x="185750" y="393750"/>
                  </a:lnTo>
                  <a:lnTo>
                    <a:pt x="192798" y="398475"/>
                  </a:lnTo>
                  <a:lnTo>
                    <a:pt x="201053" y="401243"/>
                  </a:lnTo>
                  <a:lnTo>
                    <a:pt x="209207" y="401688"/>
                  </a:lnTo>
                  <a:lnTo>
                    <a:pt x="211531" y="401751"/>
                  </a:lnTo>
                  <a:lnTo>
                    <a:pt x="218846" y="401751"/>
                  </a:lnTo>
                  <a:lnTo>
                    <a:pt x="225920" y="399872"/>
                  </a:lnTo>
                  <a:lnTo>
                    <a:pt x="231863" y="396265"/>
                  </a:lnTo>
                  <a:lnTo>
                    <a:pt x="231940" y="395986"/>
                  </a:lnTo>
                  <a:close/>
                </a:path>
                <a:path w="315594" h="401954">
                  <a:moveTo>
                    <a:pt x="285597" y="306717"/>
                  </a:moveTo>
                  <a:lnTo>
                    <a:pt x="285419" y="306489"/>
                  </a:lnTo>
                  <a:lnTo>
                    <a:pt x="285178" y="306438"/>
                  </a:lnTo>
                  <a:lnTo>
                    <a:pt x="284937" y="306463"/>
                  </a:lnTo>
                  <a:lnTo>
                    <a:pt x="284683" y="306578"/>
                  </a:lnTo>
                  <a:lnTo>
                    <a:pt x="284568" y="306857"/>
                  </a:lnTo>
                  <a:lnTo>
                    <a:pt x="284429" y="306959"/>
                  </a:lnTo>
                  <a:lnTo>
                    <a:pt x="284137" y="306832"/>
                  </a:lnTo>
                  <a:lnTo>
                    <a:pt x="284022" y="306641"/>
                  </a:lnTo>
                  <a:lnTo>
                    <a:pt x="284035" y="306476"/>
                  </a:lnTo>
                  <a:lnTo>
                    <a:pt x="284124" y="306247"/>
                  </a:lnTo>
                  <a:lnTo>
                    <a:pt x="284010" y="305993"/>
                  </a:lnTo>
                  <a:lnTo>
                    <a:pt x="283527" y="305816"/>
                  </a:lnTo>
                  <a:lnTo>
                    <a:pt x="283273" y="305930"/>
                  </a:lnTo>
                  <a:lnTo>
                    <a:pt x="283146" y="306285"/>
                  </a:lnTo>
                  <a:lnTo>
                    <a:pt x="283108" y="306539"/>
                  </a:lnTo>
                  <a:lnTo>
                    <a:pt x="283108" y="306679"/>
                  </a:lnTo>
                  <a:lnTo>
                    <a:pt x="283133" y="306819"/>
                  </a:lnTo>
                  <a:lnTo>
                    <a:pt x="283184" y="306971"/>
                  </a:lnTo>
                  <a:lnTo>
                    <a:pt x="283298" y="307238"/>
                  </a:lnTo>
                  <a:lnTo>
                    <a:pt x="283464" y="307454"/>
                  </a:lnTo>
                  <a:lnTo>
                    <a:pt x="283654" y="307606"/>
                  </a:lnTo>
                  <a:lnTo>
                    <a:pt x="283908" y="307733"/>
                  </a:lnTo>
                  <a:lnTo>
                    <a:pt x="284073" y="307797"/>
                  </a:lnTo>
                  <a:lnTo>
                    <a:pt x="284226" y="307822"/>
                  </a:lnTo>
                  <a:lnTo>
                    <a:pt x="284378" y="307822"/>
                  </a:lnTo>
                  <a:lnTo>
                    <a:pt x="284518" y="307822"/>
                  </a:lnTo>
                  <a:lnTo>
                    <a:pt x="285546" y="306959"/>
                  </a:lnTo>
                  <a:lnTo>
                    <a:pt x="285597" y="306717"/>
                  </a:lnTo>
                  <a:close/>
                </a:path>
                <a:path w="315594" h="401954">
                  <a:moveTo>
                    <a:pt x="285877" y="310502"/>
                  </a:moveTo>
                  <a:lnTo>
                    <a:pt x="285724" y="310286"/>
                  </a:lnTo>
                  <a:lnTo>
                    <a:pt x="285470" y="310222"/>
                  </a:lnTo>
                  <a:lnTo>
                    <a:pt x="285229" y="310172"/>
                  </a:lnTo>
                  <a:lnTo>
                    <a:pt x="284975" y="310324"/>
                  </a:lnTo>
                  <a:lnTo>
                    <a:pt x="284861" y="310616"/>
                  </a:lnTo>
                  <a:lnTo>
                    <a:pt x="284708" y="310718"/>
                  </a:lnTo>
                  <a:lnTo>
                    <a:pt x="284416" y="310578"/>
                  </a:lnTo>
                  <a:lnTo>
                    <a:pt x="284289" y="310400"/>
                  </a:lnTo>
                  <a:lnTo>
                    <a:pt x="284314" y="310235"/>
                  </a:lnTo>
                  <a:lnTo>
                    <a:pt x="284403" y="309994"/>
                  </a:lnTo>
                  <a:lnTo>
                    <a:pt x="284289" y="309727"/>
                  </a:lnTo>
                  <a:lnTo>
                    <a:pt x="284060" y="309638"/>
                  </a:lnTo>
                  <a:lnTo>
                    <a:pt x="283832" y="309562"/>
                  </a:lnTo>
                  <a:lnTo>
                    <a:pt x="283552" y="309664"/>
                  </a:lnTo>
                  <a:lnTo>
                    <a:pt x="283413" y="310019"/>
                  </a:lnTo>
                  <a:lnTo>
                    <a:pt x="283387" y="310159"/>
                  </a:lnTo>
                  <a:lnTo>
                    <a:pt x="283387" y="310451"/>
                  </a:lnTo>
                  <a:lnTo>
                    <a:pt x="283400" y="310591"/>
                  </a:lnTo>
                  <a:lnTo>
                    <a:pt x="283451" y="310730"/>
                  </a:lnTo>
                  <a:lnTo>
                    <a:pt x="283578" y="310997"/>
                  </a:lnTo>
                  <a:lnTo>
                    <a:pt x="283743" y="311213"/>
                  </a:lnTo>
                  <a:lnTo>
                    <a:pt x="283895" y="311340"/>
                  </a:lnTo>
                  <a:lnTo>
                    <a:pt x="284187" y="311492"/>
                  </a:lnTo>
                  <a:lnTo>
                    <a:pt x="284353" y="311556"/>
                  </a:lnTo>
                  <a:lnTo>
                    <a:pt x="284505" y="311581"/>
                  </a:lnTo>
                  <a:lnTo>
                    <a:pt x="284657" y="311581"/>
                  </a:lnTo>
                  <a:lnTo>
                    <a:pt x="284797" y="311581"/>
                  </a:lnTo>
                  <a:lnTo>
                    <a:pt x="285826" y="310756"/>
                  </a:lnTo>
                  <a:lnTo>
                    <a:pt x="285877" y="310502"/>
                  </a:lnTo>
                  <a:close/>
                </a:path>
                <a:path w="315594" h="401954">
                  <a:moveTo>
                    <a:pt x="287502" y="303631"/>
                  </a:moveTo>
                  <a:lnTo>
                    <a:pt x="287324" y="303441"/>
                  </a:lnTo>
                  <a:lnTo>
                    <a:pt x="286867" y="303276"/>
                  </a:lnTo>
                  <a:lnTo>
                    <a:pt x="286537" y="303466"/>
                  </a:lnTo>
                  <a:lnTo>
                    <a:pt x="286435" y="303707"/>
                  </a:lnTo>
                  <a:lnTo>
                    <a:pt x="286258" y="303758"/>
                  </a:lnTo>
                  <a:lnTo>
                    <a:pt x="286118" y="303720"/>
                  </a:lnTo>
                  <a:lnTo>
                    <a:pt x="285953" y="303593"/>
                  </a:lnTo>
                  <a:lnTo>
                    <a:pt x="285915" y="303314"/>
                  </a:lnTo>
                  <a:lnTo>
                    <a:pt x="286029" y="303085"/>
                  </a:lnTo>
                  <a:lnTo>
                    <a:pt x="285927" y="302818"/>
                  </a:lnTo>
                  <a:lnTo>
                    <a:pt x="285470" y="302615"/>
                  </a:lnTo>
                  <a:lnTo>
                    <a:pt x="285203" y="302704"/>
                  </a:lnTo>
                  <a:lnTo>
                    <a:pt x="285051" y="303047"/>
                  </a:lnTo>
                  <a:lnTo>
                    <a:pt x="285000" y="303288"/>
                  </a:lnTo>
                  <a:lnTo>
                    <a:pt x="284975" y="303441"/>
                  </a:lnTo>
                  <a:lnTo>
                    <a:pt x="284988" y="303593"/>
                  </a:lnTo>
                  <a:lnTo>
                    <a:pt x="286258" y="304660"/>
                  </a:lnTo>
                  <a:lnTo>
                    <a:pt x="286423" y="304647"/>
                  </a:lnTo>
                  <a:lnTo>
                    <a:pt x="287362" y="304012"/>
                  </a:lnTo>
                  <a:lnTo>
                    <a:pt x="287502" y="303631"/>
                  </a:lnTo>
                  <a:close/>
                </a:path>
                <a:path w="315594" h="401954">
                  <a:moveTo>
                    <a:pt x="288264" y="313905"/>
                  </a:moveTo>
                  <a:lnTo>
                    <a:pt x="288124" y="313690"/>
                  </a:lnTo>
                  <a:lnTo>
                    <a:pt x="287642" y="313486"/>
                  </a:lnTo>
                  <a:lnTo>
                    <a:pt x="287362" y="313651"/>
                  </a:lnTo>
                  <a:lnTo>
                    <a:pt x="287210" y="313944"/>
                  </a:lnTo>
                  <a:lnTo>
                    <a:pt x="287070" y="314007"/>
                  </a:lnTo>
                  <a:lnTo>
                    <a:pt x="286918" y="313994"/>
                  </a:lnTo>
                  <a:lnTo>
                    <a:pt x="286791" y="313931"/>
                  </a:lnTo>
                  <a:lnTo>
                    <a:pt x="286677" y="313778"/>
                  </a:lnTo>
                  <a:lnTo>
                    <a:pt x="286677" y="313575"/>
                  </a:lnTo>
                  <a:lnTo>
                    <a:pt x="286778" y="313347"/>
                  </a:lnTo>
                  <a:lnTo>
                    <a:pt x="286677" y="313080"/>
                  </a:lnTo>
                  <a:lnTo>
                    <a:pt x="286448" y="312978"/>
                  </a:lnTo>
                  <a:lnTo>
                    <a:pt x="286232" y="312877"/>
                  </a:lnTo>
                  <a:lnTo>
                    <a:pt x="285953" y="312966"/>
                  </a:lnTo>
                  <a:lnTo>
                    <a:pt x="285851" y="313194"/>
                  </a:lnTo>
                  <a:lnTo>
                    <a:pt x="285762" y="313410"/>
                  </a:lnTo>
                  <a:lnTo>
                    <a:pt x="285737" y="313702"/>
                  </a:lnTo>
                  <a:lnTo>
                    <a:pt x="285750" y="313842"/>
                  </a:lnTo>
                  <a:lnTo>
                    <a:pt x="287020" y="314909"/>
                  </a:lnTo>
                  <a:lnTo>
                    <a:pt x="287185" y="314909"/>
                  </a:lnTo>
                  <a:lnTo>
                    <a:pt x="288163" y="314147"/>
                  </a:lnTo>
                  <a:lnTo>
                    <a:pt x="288264" y="313905"/>
                  </a:lnTo>
                  <a:close/>
                </a:path>
                <a:path w="315594" h="401954">
                  <a:moveTo>
                    <a:pt x="288594" y="308724"/>
                  </a:moveTo>
                  <a:lnTo>
                    <a:pt x="288417" y="308508"/>
                  </a:lnTo>
                  <a:lnTo>
                    <a:pt x="287921" y="308406"/>
                  </a:lnTo>
                  <a:lnTo>
                    <a:pt x="287655" y="308597"/>
                  </a:lnTo>
                  <a:lnTo>
                    <a:pt x="287540" y="308876"/>
                  </a:lnTo>
                  <a:lnTo>
                    <a:pt x="287388" y="308914"/>
                  </a:lnTo>
                  <a:lnTo>
                    <a:pt x="287261" y="308902"/>
                  </a:lnTo>
                  <a:lnTo>
                    <a:pt x="287083" y="308737"/>
                  </a:lnTo>
                  <a:lnTo>
                    <a:pt x="287032" y="308597"/>
                  </a:lnTo>
                  <a:lnTo>
                    <a:pt x="287058" y="308457"/>
                  </a:lnTo>
                  <a:lnTo>
                    <a:pt x="287147" y="308216"/>
                  </a:lnTo>
                  <a:lnTo>
                    <a:pt x="287032" y="307962"/>
                  </a:lnTo>
                  <a:lnTo>
                    <a:pt x="286804" y="307860"/>
                  </a:lnTo>
                  <a:lnTo>
                    <a:pt x="286575" y="307784"/>
                  </a:lnTo>
                  <a:lnTo>
                    <a:pt x="286296" y="307886"/>
                  </a:lnTo>
                  <a:lnTo>
                    <a:pt x="286207" y="308114"/>
                  </a:lnTo>
                  <a:lnTo>
                    <a:pt x="286156" y="308254"/>
                  </a:lnTo>
                  <a:lnTo>
                    <a:pt x="286131" y="308394"/>
                  </a:lnTo>
                  <a:lnTo>
                    <a:pt x="286118" y="308686"/>
                  </a:lnTo>
                  <a:lnTo>
                    <a:pt x="286143" y="308838"/>
                  </a:lnTo>
                  <a:lnTo>
                    <a:pt x="286194" y="308991"/>
                  </a:lnTo>
                  <a:lnTo>
                    <a:pt x="286321" y="309232"/>
                  </a:lnTo>
                  <a:lnTo>
                    <a:pt x="287210" y="309829"/>
                  </a:lnTo>
                  <a:lnTo>
                    <a:pt x="287375" y="309829"/>
                  </a:lnTo>
                  <a:lnTo>
                    <a:pt x="287553" y="309829"/>
                  </a:lnTo>
                  <a:lnTo>
                    <a:pt x="287820" y="309753"/>
                  </a:lnTo>
                  <a:lnTo>
                    <a:pt x="287959" y="309702"/>
                  </a:lnTo>
                  <a:lnTo>
                    <a:pt x="288175" y="309537"/>
                  </a:lnTo>
                  <a:lnTo>
                    <a:pt x="288315" y="309448"/>
                  </a:lnTo>
                  <a:lnTo>
                    <a:pt x="288417" y="309308"/>
                  </a:lnTo>
                  <a:lnTo>
                    <a:pt x="288505" y="309118"/>
                  </a:lnTo>
                  <a:lnTo>
                    <a:pt x="288544" y="308965"/>
                  </a:lnTo>
                  <a:lnTo>
                    <a:pt x="288594" y="308724"/>
                  </a:lnTo>
                  <a:close/>
                </a:path>
                <a:path w="315594" h="401954">
                  <a:moveTo>
                    <a:pt x="289877" y="305714"/>
                  </a:moveTo>
                  <a:lnTo>
                    <a:pt x="289737" y="305498"/>
                  </a:lnTo>
                  <a:lnTo>
                    <a:pt x="289509" y="305409"/>
                  </a:lnTo>
                  <a:lnTo>
                    <a:pt x="289267" y="305308"/>
                  </a:lnTo>
                  <a:lnTo>
                    <a:pt x="288975" y="305473"/>
                  </a:lnTo>
                  <a:lnTo>
                    <a:pt x="288861" y="305739"/>
                  </a:lnTo>
                  <a:lnTo>
                    <a:pt x="288721" y="305816"/>
                  </a:lnTo>
                  <a:lnTo>
                    <a:pt x="288582" y="305828"/>
                  </a:lnTo>
                  <a:lnTo>
                    <a:pt x="288429" y="305765"/>
                  </a:lnTo>
                  <a:lnTo>
                    <a:pt x="288290" y="305600"/>
                  </a:lnTo>
                  <a:lnTo>
                    <a:pt x="288290" y="305396"/>
                  </a:lnTo>
                  <a:lnTo>
                    <a:pt x="288404" y="305181"/>
                  </a:lnTo>
                  <a:lnTo>
                    <a:pt x="288315" y="304901"/>
                  </a:lnTo>
                  <a:lnTo>
                    <a:pt x="288086" y="304787"/>
                  </a:lnTo>
                  <a:lnTo>
                    <a:pt x="287870" y="304685"/>
                  </a:lnTo>
                  <a:lnTo>
                    <a:pt x="287591" y="304774"/>
                  </a:lnTo>
                  <a:lnTo>
                    <a:pt x="287413" y="305117"/>
                  </a:lnTo>
                  <a:lnTo>
                    <a:pt x="287350" y="305485"/>
                  </a:lnTo>
                  <a:lnTo>
                    <a:pt x="287362" y="305638"/>
                  </a:lnTo>
                  <a:lnTo>
                    <a:pt x="288632" y="306730"/>
                  </a:lnTo>
                  <a:lnTo>
                    <a:pt x="288950" y="306705"/>
                  </a:lnTo>
                  <a:lnTo>
                    <a:pt x="289788" y="305955"/>
                  </a:lnTo>
                  <a:lnTo>
                    <a:pt x="289877" y="305714"/>
                  </a:lnTo>
                  <a:close/>
                </a:path>
                <a:path w="315594" h="401954">
                  <a:moveTo>
                    <a:pt x="290334" y="312039"/>
                  </a:moveTo>
                  <a:lnTo>
                    <a:pt x="290195" y="311823"/>
                  </a:lnTo>
                  <a:lnTo>
                    <a:pt x="289966" y="311721"/>
                  </a:lnTo>
                  <a:lnTo>
                    <a:pt x="289737" y="311658"/>
                  </a:lnTo>
                  <a:lnTo>
                    <a:pt x="289445" y="311797"/>
                  </a:lnTo>
                  <a:lnTo>
                    <a:pt x="289356" y="312026"/>
                  </a:lnTo>
                  <a:lnTo>
                    <a:pt x="289229" y="312115"/>
                  </a:lnTo>
                  <a:lnTo>
                    <a:pt x="289052" y="312127"/>
                  </a:lnTo>
                  <a:lnTo>
                    <a:pt x="288925" y="312089"/>
                  </a:lnTo>
                  <a:lnTo>
                    <a:pt x="288759" y="311912"/>
                  </a:lnTo>
                  <a:lnTo>
                    <a:pt x="288759" y="311708"/>
                  </a:lnTo>
                  <a:lnTo>
                    <a:pt x="288861" y="311480"/>
                  </a:lnTo>
                  <a:lnTo>
                    <a:pt x="288759" y="311213"/>
                  </a:lnTo>
                  <a:lnTo>
                    <a:pt x="288302" y="311010"/>
                  </a:lnTo>
                  <a:lnTo>
                    <a:pt x="288036" y="311099"/>
                  </a:lnTo>
                  <a:lnTo>
                    <a:pt x="287883" y="311442"/>
                  </a:lnTo>
                  <a:lnTo>
                    <a:pt x="287832" y="311670"/>
                  </a:lnTo>
                  <a:lnTo>
                    <a:pt x="287820" y="311823"/>
                  </a:lnTo>
                  <a:lnTo>
                    <a:pt x="287832" y="311975"/>
                  </a:lnTo>
                  <a:lnTo>
                    <a:pt x="289115" y="313042"/>
                  </a:lnTo>
                  <a:lnTo>
                    <a:pt x="289267" y="313042"/>
                  </a:lnTo>
                  <a:lnTo>
                    <a:pt x="290245" y="312280"/>
                  </a:lnTo>
                  <a:lnTo>
                    <a:pt x="290334" y="312039"/>
                  </a:lnTo>
                  <a:close/>
                </a:path>
                <a:path w="315594" h="401954">
                  <a:moveTo>
                    <a:pt x="291007" y="301879"/>
                  </a:moveTo>
                  <a:lnTo>
                    <a:pt x="290868" y="301650"/>
                  </a:lnTo>
                  <a:lnTo>
                    <a:pt x="290626" y="301586"/>
                  </a:lnTo>
                  <a:lnTo>
                    <a:pt x="290385" y="301498"/>
                  </a:lnTo>
                  <a:lnTo>
                    <a:pt x="290131" y="301663"/>
                  </a:lnTo>
                  <a:lnTo>
                    <a:pt x="290055" y="301904"/>
                  </a:lnTo>
                  <a:lnTo>
                    <a:pt x="289902" y="302018"/>
                  </a:lnTo>
                  <a:lnTo>
                    <a:pt x="289420" y="301726"/>
                  </a:lnTo>
                  <a:lnTo>
                    <a:pt x="289445" y="301586"/>
                  </a:lnTo>
                  <a:lnTo>
                    <a:pt x="289534" y="301345"/>
                  </a:lnTo>
                  <a:lnTo>
                    <a:pt x="289420" y="301091"/>
                  </a:lnTo>
                  <a:lnTo>
                    <a:pt x="289191" y="300990"/>
                  </a:lnTo>
                  <a:lnTo>
                    <a:pt x="288963" y="300913"/>
                  </a:lnTo>
                  <a:lnTo>
                    <a:pt x="288683" y="301015"/>
                  </a:lnTo>
                  <a:lnTo>
                    <a:pt x="288594" y="301244"/>
                  </a:lnTo>
                  <a:lnTo>
                    <a:pt x="288544" y="301383"/>
                  </a:lnTo>
                  <a:lnTo>
                    <a:pt x="288518" y="301523"/>
                  </a:lnTo>
                  <a:lnTo>
                    <a:pt x="288505" y="301688"/>
                  </a:lnTo>
                  <a:lnTo>
                    <a:pt x="288505" y="301828"/>
                  </a:lnTo>
                  <a:lnTo>
                    <a:pt x="288531" y="301967"/>
                  </a:lnTo>
                  <a:lnTo>
                    <a:pt x="288594" y="302120"/>
                  </a:lnTo>
                  <a:lnTo>
                    <a:pt x="288709" y="302374"/>
                  </a:lnTo>
                  <a:lnTo>
                    <a:pt x="288963" y="302653"/>
                  </a:lnTo>
                  <a:lnTo>
                    <a:pt x="289280" y="302844"/>
                  </a:lnTo>
                  <a:lnTo>
                    <a:pt x="289433" y="302907"/>
                  </a:lnTo>
                  <a:lnTo>
                    <a:pt x="289598" y="302945"/>
                  </a:lnTo>
                  <a:lnTo>
                    <a:pt x="289775" y="302945"/>
                  </a:lnTo>
                  <a:lnTo>
                    <a:pt x="289953" y="302945"/>
                  </a:lnTo>
                  <a:lnTo>
                    <a:pt x="290893" y="302260"/>
                  </a:lnTo>
                  <a:lnTo>
                    <a:pt x="291007" y="301879"/>
                  </a:lnTo>
                  <a:close/>
                </a:path>
                <a:path w="315594" h="401954">
                  <a:moveTo>
                    <a:pt x="292074" y="315963"/>
                  </a:moveTo>
                  <a:lnTo>
                    <a:pt x="291960" y="315696"/>
                  </a:lnTo>
                  <a:lnTo>
                    <a:pt x="291490" y="315493"/>
                  </a:lnTo>
                  <a:lnTo>
                    <a:pt x="291236" y="315607"/>
                  </a:lnTo>
                  <a:lnTo>
                    <a:pt x="291134" y="315836"/>
                  </a:lnTo>
                  <a:lnTo>
                    <a:pt x="291020" y="315988"/>
                  </a:lnTo>
                  <a:lnTo>
                    <a:pt x="290880" y="316052"/>
                  </a:lnTo>
                  <a:lnTo>
                    <a:pt x="290728" y="316039"/>
                  </a:lnTo>
                  <a:lnTo>
                    <a:pt x="290601" y="315976"/>
                  </a:lnTo>
                  <a:lnTo>
                    <a:pt x="290487" y="315823"/>
                  </a:lnTo>
                  <a:lnTo>
                    <a:pt x="290474" y="315633"/>
                  </a:lnTo>
                  <a:lnTo>
                    <a:pt x="290588" y="315417"/>
                  </a:lnTo>
                  <a:lnTo>
                    <a:pt x="290499" y="315137"/>
                  </a:lnTo>
                  <a:lnTo>
                    <a:pt x="290271" y="315023"/>
                  </a:lnTo>
                  <a:lnTo>
                    <a:pt x="290055" y="314921"/>
                  </a:lnTo>
                  <a:lnTo>
                    <a:pt x="289788" y="314998"/>
                  </a:lnTo>
                  <a:lnTo>
                    <a:pt x="289674" y="315226"/>
                  </a:lnTo>
                  <a:lnTo>
                    <a:pt x="289585" y="315455"/>
                  </a:lnTo>
                  <a:lnTo>
                    <a:pt x="289560" y="315595"/>
                  </a:lnTo>
                  <a:lnTo>
                    <a:pt x="289547" y="315747"/>
                  </a:lnTo>
                  <a:lnTo>
                    <a:pt x="289560" y="315899"/>
                  </a:lnTo>
                  <a:lnTo>
                    <a:pt x="290830" y="316953"/>
                  </a:lnTo>
                  <a:lnTo>
                    <a:pt x="290995" y="316953"/>
                  </a:lnTo>
                  <a:lnTo>
                    <a:pt x="291973" y="316191"/>
                  </a:lnTo>
                  <a:lnTo>
                    <a:pt x="292074" y="315963"/>
                  </a:lnTo>
                  <a:close/>
                </a:path>
                <a:path w="315594" h="401954">
                  <a:moveTo>
                    <a:pt x="292125" y="307695"/>
                  </a:moveTo>
                  <a:lnTo>
                    <a:pt x="291985" y="307467"/>
                  </a:lnTo>
                  <a:lnTo>
                    <a:pt x="291757" y="307378"/>
                  </a:lnTo>
                  <a:lnTo>
                    <a:pt x="291515" y="307301"/>
                  </a:lnTo>
                  <a:lnTo>
                    <a:pt x="291236" y="307441"/>
                  </a:lnTo>
                  <a:lnTo>
                    <a:pt x="291134" y="307682"/>
                  </a:lnTo>
                  <a:lnTo>
                    <a:pt x="290931" y="307797"/>
                  </a:lnTo>
                  <a:lnTo>
                    <a:pt x="290804" y="307784"/>
                  </a:lnTo>
                  <a:lnTo>
                    <a:pt x="290677" y="307733"/>
                  </a:lnTo>
                  <a:lnTo>
                    <a:pt x="290537" y="307568"/>
                  </a:lnTo>
                  <a:lnTo>
                    <a:pt x="290537" y="307352"/>
                  </a:lnTo>
                  <a:lnTo>
                    <a:pt x="290639" y="307124"/>
                  </a:lnTo>
                  <a:lnTo>
                    <a:pt x="290537" y="306857"/>
                  </a:lnTo>
                  <a:lnTo>
                    <a:pt x="290309" y="306755"/>
                  </a:lnTo>
                  <a:lnTo>
                    <a:pt x="290093" y="306654"/>
                  </a:lnTo>
                  <a:lnTo>
                    <a:pt x="289814" y="306743"/>
                  </a:lnTo>
                  <a:lnTo>
                    <a:pt x="289712" y="306971"/>
                  </a:lnTo>
                  <a:lnTo>
                    <a:pt x="289661" y="307111"/>
                  </a:lnTo>
                  <a:lnTo>
                    <a:pt x="289610" y="307340"/>
                  </a:lnTo>
                  <a:lnTo>
                    <a:pt x="289598" y="307492"/>
                  </a:lnTo>
                  <a:lnTo>
                    <a:pt x="289610" y="307632"/>
                  </a:lnTo>
                  <a:lnTo>
                    <a:pt x="290880" y="308698"/>
                  </a:lnTo>
                  <a:lnTo>
                    <a:pt x="291045" y="308698"/>
                  </a:lnTo>
                  <a:lnTo>
                    <a:pt x="292023" y="307936"/>
                  </a:lnTo>
                  <a:lnTo>
                    <a:pt x="292125" y="307695"/>
                  </a:lnTo>
                  <a:close/>
                </a:path>
                <a:path w="315594" h="401954">
                  <a:moveTo>
                    <a:pt x="292277" y="310134"/>
                  </a:moveTo>
                  <a:lnTo>
                    <a:pt x="292087" y="309930"/>
                  </a:lnTo>
                  <a:lnTo>
                    <a:pt x="291846" y="309892"/>
                  </a:lnTo>
                  <a:lnTo>
                    <a:pt x="291604" y="309829"/>
                  </a:lnTo>
                  <a:lnTo>
                    <a:pt x="291338" y="310032"/>
                  </a:lnTo>
                  <a:lnTo>
                    <a:pt x="291299" y="310273"/>
                  </a:lnTo>
                  <a:lnTo>
                    <a:pt x="291160" y="310349"/>
                  </a:lnTo>
                  <a:lnTo>
                    <a:pt x="290957" y="310337"/>
                  </a:lnTo>
                  <a:lnTo>
                    <a:pt x="290830" y="310261"/>
                  </a:lnTo>
                  <a:lnTo>
                    <a:pt x="290715" y="310045"/>
                  </a:lnTo>
                  <a:lnTo>
                    <a:pt x="290766" y="309727"/>
                  </a:lnTo>
                  <a:lnTo>
                    <a:pt x="290766" y="309321"/>
                  </a:lnTo>
                  <a:lnTo>
                    <a:pt x="290144" y="309143"/>
                  </a:lnTo>
                  <a:lnTo>
                    <a:pt x="289839" y="309626"/>
                  </a:lnTo>
                  <a:lnTo>
                    <a:pt x="289801" y="309803"/>
                  </a:lnTo>
                  <a:lnTo>
                    <a:pt x="289801" y="310019"/>
                  </a:lnTo>
                  <a:lnTo>
                    <a:pt x="289826" y="310299"/>
                  </a:lnTo>
                  <a:lnTo>
                    <a:pt x="289877" y="310438"/>
                  </a:lnTo>
                  <a:lnTo>
                    <a:pt x="289991" y="310680"/>
                  </a:lnTo>
                  <a:lnTo>
                    <a:pt x="290233" y="310946"/>
                  </a:lnTo>
                  <a:lnTo>
                    <a:pt x="290449" y="311099"/>
                  </a:lnTo>
                  <a:lnTo>
                    <a:pt x="290601" y="311175"/>
                  </a:lnTo>
                  <a:lnTo>
                    <a:pt x="290741" y="311238"/>
                  </a:lnTo>
                  <a:lnTo>
                    <a:pt x="290906" y="311264"/>
                  </a:lnTo>
                  <a:lnTo>
                    <a:pt x="291071" y="311264"/>
                  </a:lnTo>
                  <a:lnTo>
                    <a:pt x="291223" y="311264"/>
                  </a:lnTo>
                  <a:lnTo>
                    <a:pt x="292239" y="310388"/>
                  </a:lnTo>
                  <a:lnTo>
                    <a:pt x="292277" y="310134"/>
                  </a:lnTo>
                  <a:close/>
                </a:path>
                <a:path w="315594" h="401954">
                  <a:moveTo>
                    <a:pt x="293306" y="304482"/>
                  </a:moveTo>
                  <a:lnTo>
                    <a:pt x="293128" y="304266"/>
                  </a:lnTo>
                  <a:lnTo>
                    <a:pt x="292874" y="304215"/>
                  </a:lnTo>
                  <a:lnTo>
                    <a:pt x="292658" y="304152"/>
                  </a:lnTo>
                  <a:lnTo>
                    <a:pt x="292379" y="304342"/>
                  </a:lnTo>
                  <a:lnTo>
                    <a:pt x="292214" y="304660"/>
                  </a:lnTo>
                  <a:lnTo>
                    <a:pt x="292061" y="304698"/>
                  </a:lnTo>
                  <a:lnTo>
                    <a:pt x="291934" y="304634"/>
                  </a:lnTo>
                  <a:lnTo>
                    <a:pt x="291757" y="304431"/>
                  </a:lnTo>
                  <a:lnTo>
                    <a:pt x="291757" y="304215"/>
                  </a:lnTo>
                  <a:lnTo>
                    <a:pt x="291858" y="303987"/>
                  </a:lnTo>
                  <a:lnTo>
                    <a:pt x="291731" y="303720"/>
                  </a:lnTo>
                  <a:lnTo>
                    <a:pt x="291503" y="303631"/>
                  </a:lnTo>
                  <a:lnTo>
                    <a:pt x="291261" y="303530"/>
                  </a:lnTo>
                  <a:lnTo>
                    <a:pt x="291007" y="303657"/>
                  </a:lnTo>
                  <a:lnTo>
                    <a:pt x="290855" y="304025"/>
                  </a:lnTo>
                  <a:lnTo>
                    <a:pt x="290817" y="304444"/>
                  </a:lnTo>
                  <a:lnTo>
                    <a:pt x="290842" y="304596"/>
                  </a:lnTo>
                  <a:lnTo>
                    <a:pt x="290893" y="304736"/>
                  </a:lnTo>
                  <a:lnTo>
                    <a:pt x="291020" y="305003"/>
                  </a:lnTo>
                  <a:lnTo>
                    <a:pt x="291363" y="305371"/>
                  </a:lnTo>
                  <a:lnTo>
                    <a:pt x="291617" y="305485"/>
                  </a:lnTo>
                  <a:lnTo>
                    <a:pt x="291769" y="305549"/>
                  </a:lnTo>
                  <a:lnTo>
                    <a:pt x="291934" y="305587"/>
                  </a:lnTo>
                  <a:lnTo>
                    <a:pt x="292087" y="305587"/>
                  </a:lnTo>
                  <a:lnTo>
                    <a:pt x="292227" y="305587"/>
                  </a:lnTo>
                  <a:lnTo>
                    <a:pt x="293255" y="304723"/>
                  </a:lnTo>
                  <a:lnTo>
                    <a:pt x="293306" y="304482"/>
                  </a:lnTo>
                  <a:close/>
                </a:path>
                <a:path w="315594" h="401954">
                  <a:moveTo>
                    <a:pt x="293966" y="313410"/>
                  </a:moveTo>
                  <a:lnTo>
                    <a:pt x="293789" y="313194"/>
                  </a:lnTo>
                  <a:lnTo>
                    <a:pt x="293293" y="313093"/>
                  </a:lnTo>
                  <a:lnTo>
                    <a:pt x="293039" y="313270"/>
                  </a:lnTo>
                  <a:lnTo>
                    <a:pt x="292912" y="313575"/>
                  </a:lnTo>
                  <a:lnTo>
                    <a:pt x="292773" y="313613"/>
                  </a:lnTo>
                  <a:lnTo>
                    <a:pt x="292392" y="313283"/>
                  </a:lnTo>
                  <a:lnTo>
                    <a:pt x="292417" y="313143"/>
                  </a:lnTo>
                  <a:lnTo>
                    <a:pt x="292506" y="312902"/>
                  </a:lnTo>
                  <a:lnTo>
                    <a:pt x="292392" y="312648"/>
                  </a:lnTo>
                  <a:lnTo>
                    <a:pt x="292163" y="312547"/>
                  </a:lnTo>
                  <a:lnTo>
                    <a:pt x="291934" y="312470"/>
                  </a:lnTo>
                  <a:lnTo>
                    <a:pt x="291655" y="312572"/>
                  </a:lnTo>
                  <a:lnTo>
                    <a:pt x="291566" y="312801"/>
                  </a:lnTo>
                  <a:lnTo>
                    <a:pt x="291515" y="312940"/>
                  </a:lnTo>
                  <a:lnTo>
                    <a:pt x="291490" y="313080"/>
                  </a:lnTo>
                  <a:lnTo>
                    <a:pt x="291477" y="313232"/>
                  </a:lnTo>
                  <a:lnTo>
                    <a:pt x="291477" y="313385"/>
                  </a:lnTo>
                  <a:lnTo>
                    <a:pt x="291553" y="313651"/>
                  </a:lnTo>
                  <a:lnTo>
                    <a:pt x="291680" y="313918"/>
                  </a:lnTo>
                  <a:lnTo>
                    <a:pt x="292747" y="314515"/>
                  </a:lnTo>
                  <a:lnTo>
                    <a:pt x="292887" y="314515"/>
                  </a:lnTo>
                  <a:lnTo>
                    <a:pt x="293916" y="313664"/>
                  </a:lnTo>
                  <a:lnTo>
                    <a:pt x="293966" y="313410"/>
                  </a:lnTo>
                  <a:close/>
                </a:path>
                <a:path w="315594" h="401954">
                  <a:moveTo>
                    <a:pt x="295021" y="307822"/>
                  </a:moveTo>
                  <a:lnTo>
                    <a:pt x="294881" y="307606"/>
                  </a:lnTo>
                  <a:lnTo>
                    <a:pt x="294411" y="307403"/>
                  </a:lnTo>
                  <a:lnTo>
                    <a:pt x="294119" y="307568"/>
                  </a:lnTo>
                  <a:lnTo>
                    <a:pt x="293928" y="307886"/>
                  </a:lnTo>
                  <a:lnTo>
                    <a:pt x="293776" y="307924"/>
                  </a:lnTo>
                  <a:lnTo>
                    <a:pt x="293624" y="307898"/>
                  </a:lnTo>
                  <a:lnTo>
                    <a:pt x="293471" y="307759"/>
                  </a:lnTo>
                  <a:lnTo>
                    <a:pt x="293420" y="307505"/>
                  </a:lnTo>
                  <a:lnTo>
                    <a:pt x="293535" y="307289"/>
                  </a:lnTo>
                  <a:lnTo>
                    <a:pt x="293446" y="307009"/>
                  </a:lnTo>
                  <a:lnTo>
                    <a:pt x="293217" y="306895"/>
                  </a:lnTo>
                  <a:lnTo>
                    <a:pt x="293001" y="306793"/>
                  </a:lnTo>
                  <a:lnTo>
                    <a:pt x="292735" y="306882"/>
                  </a:lnTo>
                  <a:lnTo>
                    <a:pt x="292620" y="307098"/>
                  </a:lnTo>
                  <a:lnTo>
                    <a:pt x="292531" y="307314"/>
                  </a:lnTo>
                  <a:lnTo>
                    <a:pt x="292506" y="307467"/>
                  </a:lnTo>
                  <a:lnTo>
                    <a:pt x="292493" y="307619"/>
                  </a:lnTo>
                  <a:lnTo>
                    <a:pt x="292506" y="307771"/>
                  </a:lnTo>
                  <a:lnTo>
                    <a:pt x="293776" y="308825"/>
                  </a:lnTo>
                  <a:lnTo>
                    <a:pt x="293941" y="308825"/>
                  </a:lnTo>
                  <a:lnTo>
                    <a:pt x="294919" y="308063"/>
                  </a:lnTo>
                  <a:lnTo>
                    <a:pt x="295021" y="307822"/>
                  </a:lnTo>
                  <a:close/>
                </a:path>
                <a:path w="315594" h="401954">
                  <a:moveTo>
                    <a:pt x="295186" y="310311"/>
                  </a:moveTo>
                  <a:lnTo>
                    <a:pt x="295008" y="310095"/>
                  </a:lnTo>
                  <a:lnTo>
                    <a:pt x="294767" y="310032"/>
                  </a:lnTo>
                  <a:lnTo>
                    <a:pt x="294487" y="309981"/>
                  </a:lnTo>
                  <a:lnTo>
                    <a:pt x="294246" y="310159"/>
                  </a:lnTo>
                  <a:lnTo>
                    <a:pt x="294081" y="310464"/>
                  </a:lnTo>
                  <a:lnTo>
                    <a:pt x="294233" y="310896"/>
                  </a:lnTo>
                  <a:lnTo>
                    <a:pt x="293839" y="310464"/>
                  </a:lnTo>
                  <a:lnTo>
                    <a:pt x="293598" y="310159"/>
                  </a:lnTo>
                  <a:lnTo>
                    <a:pt x="293624" y="310007"/>
                  </a:lnTo>
                  <a:lnTo>
                    <a:pt x="293712" y="309778"/>
                  </a:lnTo>
                  <a:lnTo>
                    <a:pt x="293585" y="309511"/>
                  </a:lnTo>
                  <a:lnTo>
                    <a:pt x="293344" y="309435"/>
                  </a:lnTo>
                  <a:lnTo>
                    <a:pt x="293103" y="309346"/>
                  </a:lnTo>
                  <a:lnTo>
                    <a:pt x="292862" y="309473"/>
                  </a:lnTo>
                  <a:lnTo>
                    <a:pt x="292773" y="309702"/>
                  </a:lnTo>
                  <a:lnTo>
                    <a:pt x="292722" y="309841"/>
                  </a:lnTo>
                  <a:lnTo>
                    <a:pt x="292696" y="309981"/>
                  </a:lnTo>
                  <a:lnTo>
                    <a:pt x="292696" y="310261"/>
                  </a:lnTo>
                  <a:lnTo>
                    <a:pt x="292722" y="310400"/>
                  </a:lnTo>
                  <a:lnTo>
                    <a:pt x="292760" y="310527"/>
                  </a:lnTo>
                  <a:lnTo>
                    <a:pt x="292874" y="310794"/>
                  </a:lnTo>
                  <a:lnTo>
                    <a:pt x="293116" y="311073"/>
                  </a:lnTo>
                  <a:lnTo>
                    <a:pt x="293331" y="311226"/>
                  </a:lnTo>
                  <a:lnTo>
                    <a:pt x="293484" y="311302"/>
                  </a:lnTo>
                  <a:lnTo>
                    <a:pt x="293636" y="311365"/>
                  </a:lnTo>
                  <a:lnTo>
                    <a:pt x="293789" y="311391"/>
                  </a:lnTo>
                  <a:lnTo>
                    <a:pt x="293992" y="311391"/>
                  </a:lnTo>
                  <a:lnTo>
                    <a:pt x="294246" y="311365"/>
                  </a:lnTo>
                  <a:lnTo>
                    <a:pt x="294386" y="311315"/>
                  </a:lnTo>
                  <a:lnTo>
                    <a:pt x="294525" y="311277"/>
                  </a:lnTo>
                  <a:lnTo>
                    <a:pt x="294754" y="311099"/>
                  </a:lnTo>
                  <a:lnTo>
                    <a:pt x="294894" y="311010"/>
                  </a:lnTo>
                  <a:lnTo>
                    <a:pt x="294995" y="310870"/>
                  </a:lnTo>
                  <a:lnTo>
                    <a:pt x="295071" y="310705"/>
                  </a:lnTo>
                  <a:lnTo>
                    <a:pt x="295122" y="310553"/>
                  </a:lnTo>
                  <a:lnTo>
                    <a:pt x="295186" y="310311"/>
                  </a:lnTo>
                  <a:close/>
                </a:path>
                <a:path w="315594" h="401954">
                  <a:moveTo>
                    <a:pt x="295262" y="302120"/>
                  </a:moveTo>
                  <a:lnTo>
                    <a:pt x="295071" y="301929"/>
                  </a:lnTo>
                  <a:lnTo>
                    <a:pt x="294843" y="301840"/>
                  </a:lnTo>
                  <a:lnTo>
                    <a:pt x="294614" y="301764"/>
                  </a:lnTo>
                  <a:lnTo>
                    <a:pt x="294284" y="301967"/>
                  </a:lnTo>
                  <a:lnTo>
                    <a:pt x="294195" y="302196"/>
                  </a:lnTo>
                  <a:lnTo>
                    <a:pt x="294005" y="302234"/>
                  </a:lnTo>
                  <a:lnTo>
                    <a:pt x="293814" y="302158"/>
                  </a:lnTo>
                  <a:lnTo>
                    <a:pt x="293687" y="302006"/>
                  </a:lnTo>
                  <a:lnTo>
                    <a:pt x="293687" y="301790"/>
                  </a:lnTo>
                  <a:lnTo>
                    <a:pt x="293789" y="301574"/>
                  </a:lnTo>
                  <a:lnTo>
                    <a:pt x="293687" y="301294"/>
                  </a:lnTo>
                  <a:lnTo>
                    <a:pt x="293458" y="301193"/>
                  </a:lnTo>
                  <a:lnTo>
                    <a:pt x="293243" y="301104"/>
                  </a:lnTo>
                  <a:lnTo>
                    <a:pt x="292963" y="301193"/>
                  </a:lnTo>
                  <a:lnTo>
                    <a:pt x="292811" y="301548"/>
                  </a:lnTo>
                  <a:lnTo>
                    <a:pt x="292760" y="301764"/>
                  </a:lnTo>
                  <a:lnTo>
                    <a:pt x="292747" y="301917"/>
                  </a:lnTo>
                  <a:lnTo>
                    <a:pt x="292760" y="302069"/>
                  </a:lnTo>
                  <a:lnTo>
                    <a:pt x="294030" y="303136"/>
                  </a:lnTo>
                  <a:lnTo>
                    <a:pt x="294170" y="303123"/>
                  </a:lnTo>
                  <a:lnTo>
                    <a:pt x="294309" y="303123"/>
                  </a:lnTo>
                  <a:lnTo>
                    <a:pt x="295186" y="302348"/>
                  </a:lnTo>
                  <a:lnTo>
                    <a:pt x="295262" y="302120"/>
                  </a:lnTo>
                  <a:close/>
                </a:path>
                <a:path w="315594" h="401954">
                  <a:moveTo>
                    <a:pt x="296303" y="316128"/>
                  </a:moveTo>
                  <a:lnTo>
                    <a:pt x="296164" y="315912"/>
                  </a:lnTo>
                  <a:lnTo>
                    <a:pt x="295935" y="315823"/>
                  </a:lnTo>
                  <a:lnTo>
                    <a:pt x="295694" y="315722"/>
                  </a:lnTo>
                  <a:lnTo>
                    <a:pt x="295414" y="315887"/>
                  </a:lnTo>
                  <a:lnTo>
                    <a:pt x="295313" y="316115"/>
                  </a:lnTo>
                  <a:lnTo>
                    <a:pt x="295148" y="316230"/>
                  </a:lnTo>
                  <a:lnTo>
                    <a:pt x="295008" y="316230"/>
                  </a:lnTo>
                  <a:lnTo>
                    <a:pt x="294855" y="316166"/>
                  </a:lnTo>
                  <a:lnTo>
                    <a:pt x="294716" y="316014"/>
                  </a:lnTo>
                  <a:lnTo>
                    <a:pt x="294716" y="315798"/>
                  </a:lnTo>
                  <a:lnTo>
                    <a:pt x="294817" y="315582"/>
                  </a:lnTo>
                  <a:lnTo>
                    <a:pt x="294716" y="315302"/>
                  </a:lnTo>
                  <a:lnTo>
                    <a:pt x="294487" y="315201"/>
                  </a:lnTo>
                  <a:lnTo>
                    <a:pt x="294271" y="315099"/>
                  </a:lnTo>
                  <a:lnTo>
                    <a:pt x="294005" y="315201"/>
                  </a:lnTo>
                  <a:lnTo>
                    <a:pt x="293839" y="315556"/>
                  </a:lnTo>
                  <a:lnTo>
                    <a:pt x="293776" y="315925"/>
                  </a:lnTo>
                  <a:lnTo>
                    <a:pt x="293789" y="316064"/>
                  </a:lnTo>
                  <a:lnTo>
                    <a:pt x="295059" y="317144"/>
                  </a:lnTo>
                  <a:lnTo>
                    <a:pt x="295376" y="317119"/>
                  </a:lnTo>
                  <a:lnTo>
                    <a:pt x="296214" y="316369"/>
                  </a:lnTo>
                  <a:lnTo>
                    <a:pt x="296303" y="316128"/>
                  </a:lnTo>
                  <a:close/>
                </a:path>
                <a:path w="315594" h="401954">
                  <a:moveTo>
                    <a:pt x="296989" y="306031"/>
                  </a:moveTo>
                  <a:lnTo>
                    <a:pt x="296811" y="305854"/>
                  </a:lnTo>
                  <a:lnTo>
                    <a:pt x="296583" y="305752"/>
                  </a:lnTo>
                  <a:lnTo>
                    <a:pt x="296367" y="305663"/>
                  </a:lnTo>
                  <a:lnTo>
                    <a:pt x="296011" y="305854"/>
                  </a:lnTo>
                  <a:lnTo>
                    <a:pt x="295833" y="306120"/>
                  </a:lnTo>
                  <a:lnTo>
                    <a:pt x="295706" y="306133"/>
                  </a:lnTo>
                  <a:lnTo>
                    <a:pt x="295541" y="306057"/>
                  </a:lnTo>
                  <a:lnTo>
                    <a:pt x="295414" y="305904"/>
                  </a:lnTo>
                  <a:lnTo>
                    <a:pt x="295414" y="305689"/>
                  </a:lnTo>
                  <a:lnTo>
                    <a:pt x="295516" y="305460"/>
                  </a:lnTo>
                  <a:lnTo>
                    <a:pt x="295414" y="305193"/>
                  </a:lnTo>
                  <a:lnTo>
                    <a:pt x="295186" y="305092"/>
                  </a:lnTo>
                  <a:lnTo>
                    <a:pt x="294970" y="304990"/>
                  </a:lnTo>
                  <a:lnTo>
                    <a:pt x="294690" y="305092"/>
                  </a:lnTo>
                  <a:lnTo>
                    <a:pt x="294525" y="305447"/>
                  </a:lnTo>
                  <a:lnTo>
                    <a:pt x="294487" y="305676"/>
                  </a:lnTo>
                  <a:lnTo>
                    <a:pt x="294474" y="305828"/>
                  </a:lnTo>
                  <a:lnTo>
                    <a:pt x="294487" y="305968"/>
                  </a:lnTo>
                  <a:lnTo>
                    <a:pt x="295414" y="306984"/>
                  </a:lnTo>
                  <a:lnTo>
                    <a:pt x="295630" y="307035"/>
                  </a:lnTo>
                  <a:lnTo>
                    <a:pt x="295757" y="307035"/>
                  </a:lnTo>
                  <a:lnTo>
                    <a:pt x="295922" y="307035"/>
                  </a:lnTo>
                  <a:lnTo>
                    <a:pt x="296062" y="307009"/>
                  </a:lnTo>
                  <a:lnTo>
                    <a:pt x="296900" y="306273"/>
                  </a:lnTo>
                  <a:lnTo>
                    <a:pt x="296989" y="306031"/>
                  </a:lnTo>
                  <a:close/>
                </a:path>
                <a:path w="315594" h="401954">
                  <a:moveTo>
                    <a:pt x="297459" y="312343"/>
                  </a:moveTo>
                  <a:lnTo>
                    <a:pt x="297319" y="312127"/>
                  </a:lnTo>
                  <a:lnTo>
                    <a:pt x="297091" y="312039"/>
                  </a:lnTo>
                  <a:lnTo>
                    <a:pt x="296849" y="311924"/>
                  </a:lnTo>
                  <a:lnTo>
                    <a:pt x="296557" y="312102"/>
                  </a:lnTo>
                  <a:lnTo>
                    <a:pt x="296379" y="312420"/>
                  </a:lnTo>
                  <a:lnTo>
                    <a:pt x="296227" y="312458"/>
                  </a:lnTo>
                  <a:lnTo>
                    <a:pt x="296037" y="312407"/>
                  </a:lnTo>
                  <a:lnTo>
                    <a:pt x="295910" y="312280"/>
                  </a:lnTo>
                  <a:lnTo>
                    <a:pt x="295871" y="312013"/>
                  </a:lnTo>
                  <a:lnTo>
                    <a:pt x="295973" y="311797"/>
                  </a:lnTo>
                  <a:lnTo>
                    <a:pt x="295871" y="311518"/>
                  </a:lnTo>
                  <a:lnTo>
                    <a:pt x="295656" y="311416"/>
                  </a:lnTo>
                  <a:lnTo>
                    <a:pt x="295427" y="311327"/>
                  </a:lnTo>
                  <a:lnTo>
                    <a:pt x="295148" y="311416"/>
                  </a:lnTo>
                  <a:lnTo>
                    <a:pt x="294995" y="311772"/>
                  </a:lnTo>
                  <a:lnTo>
                    <a:pt x="294932" y="312127"/>
                  </a:lnTo>
                  <a:lnTo>
                    <a:pt x="294944" y="312267"/>
                  </a:lnTo>
                  <a:lnTo>
                    <a:pt x="296214" y="313359"/>
                  </a:lnTo>
                  <a:lnTo>
                    <a:pt x="296532" y="313334"/>
                  </a:lnTo>
                  <a:lnTo>
                    <a:pt x="297370" y="312585"/>
                  </a:lnTo>
                  <a:lnTo>
                    <a:pt x="297459" y="312343"/>
                  </a:lnTo>
                  <a:close/>
                </a:path>
                <a:path w="315594" h="401954">
                  <a:moveTo>
                    <a:pt x="298704" y="309270"/>
                  </a:moveTo>
                  <a:lnTo>
                    <a:pt x="298564" y="309054"/>
                  </a:lnTo>
                  <a:lnTo>
                    <a:pt x="298335" y="308952"/>
                  </a:lnTo>
                  <a:lnTo>
                    <a:pt x="298094" y="308864"/>
                  </a:lnTo>
                  <a:lnTo>
                    <a:pt x="297815" y="309003"/>
                  </a:lnTo>
                  <a:lnTo>
                    <a:pt x="297599" y="309333"/>
                  </a:lnTo>
                  <a:lnTo>
                    <a:pt x="297459" y="309346"/>
                  </a:lnTo>
                  <a:lnTo>
                    <a:pt x="297319" y="309333"/>
                  </a:lnTo>
                  <a:lnTo>
                    <a:pt x="297167" y="309194"/>
                  </a:lnTo>
                  <a:lnTo>
                    <a:pt x="297116" y="308940"/>
                  </a:lnTo>
                  <a:lnTo>
                    <a:pt x="297230" y="308724"/>
                  </a:lnTo>
                  <a:lnTo>
                    <a:pt x="297129" y="308444"/>
                  </a:lnTo>
                  <a:lnTo>
                    <a:pt x="296913" y="308330"/>
                  </a:lnTo>
                  <a:lnTo>
                    <a:pt x="296697" y="308229"/>
                  </a:lnTo>
                  <a:lnTo>
                    <a:pt x="296418" y="308317"/>
                  </a:lnTo>
                  <a:lnTo>
                    <a:pt x="296252" y="308635"/>
                  </a:lnTo>
                  <a:lnTo>
                    <a:pt x="296202" y="308889"/>
                  </a:lnTo>
                  <a:lnTo>
                    <a:pt x="296176" y="309041"/>
                  </a:lnTo>
                  <a:lnTo>
                    <a:pt x="296189" y="309181"/>
                  </a:lnTo>
                  <a:lnTo>
                    <a:pt x="296240" y="309346"/>
                  </a:lnTo>
                  <a:lnTo>
                    <a:pt x="296278" y="309486"/>
                  </a:lnTo>
                  <a:lnTo>
                    <a:pt x="297459" y="310261"/>
                  </a:lnTo>
                  <a:lnTo>
                    <a:pt x="297776" y="310235"/>
                  </a:lnTo>
                  <a:lnTo>
                    <a:pt x="298602" y="309499"/>
                  </a:lnTo>
                  <a:lnTo>
                    <a:pt x="298704" y="309270"/>
                  </a:lnTo>
                  <a:close/>
                </a:path>
                <a:path w="315594" h="401954">
                  <a:moveTo>
                    <a:pt x="299072" y="304152"/>
                  </a:moveTo>
                  <a:lnTo>
                    <a:pt x="298958" y="303898"/>
                  </a:lnTo>
                  <a:lnTo>
                    <a:pt x="298729" y="303796"/>
                  </a:lnTo>
                  <a:lnTo>
                    <a:pt x="298488" y="303707"/>
                  </a:lnTo>
                  <a:lnTo>
                    <a:pt x="298221" y="303822"/>
                  </a:lnTo>
                  <a:lnTo>
                    <a:pt x="298119" y="304088"/>
                  </a:lnTo>
                  <a:lnTo>
                    <a:pt x="297992" y="304228"/>
                  </a:lnTo>
                  <a:lnTo>
                    <a:pt x="297776" y="304253"/>
                  </a:lnTo>
                  <a:lnTo>
                    <a:pt x="297611" y="304190"/>
                  </a:lnTo>
                  <a:lnTo>
                    <a:pt x="297484" y="304038"/>
                  </a:lnTo>
                  <a:lnTo>
                    <a:pt x="297484" y="303822"/>
                  </a:lnTo>
                  <a:lnTo>
                    <a:pt x="297586" y="303606"/>
                  </a:lnTo>
                  <a:lnTo>
                    <a:pt x="297484" y="303326"/>
                  </a:lnTo>
                  <a:lnTo>
                    <a:pt x="297256" y="303225"/>
                  </a:lnTo>
                  <a:lnTo>
                    <a:pt x="297040" y="303136"/>
                  </a:lnTo>
                  <a:lnTo>
                    <a:pt x="296760" y="303225"/>
                  </a:lnTo>
                  <a:lnTo>
                    <a:pt x="296608" y="303580"/>
                  </a:lnTo>
                  <a:lnTo>
                    <a:pt x="296557" y="303796"/>
                  </a:lnTo>
                  <a:lnTo>
                    <a:pt x="296545" y="303949"/>
                  </a:lnTo>
                  <a:lnTo>
                    <a:pt x="296557" y="304101"/>
                  </a:lnTo>
                  <a:lnTo>
                    <a:pt x="297827" y="305168"/>
                  </a:lnTo>
                  <a:lnTo>
                    <a:pt x="297967" y="305155"/>
                  </a:lnTo>
                  <a:lnTo>
                    <a:pt x="298107" y="305155"/>
                  </a:lnTo>
                  <a:lnTo>
                    <a:pt x="298983" y="304393"/>
                  </a:lnTo>
                  <a:lnTo>
                    <a:pt x="299072" y="304152"/>
                  </a:lnTo>
                  <a:close/>
                </a:path>
                <a:path w="315594" h="401954">
                  <a:moveTo>
                    <a:pt x="299808" y="314350"/>
                  </a:moveTo>
                  <a:lnTo>
                    <a:pt x="299643" y="314134"/>
                  </a:lnTo>
                  <a:lnTo>
                    <a:pt x="299402" y="314071"/>
                  </a:lnTo>
                  <a:lnTo>
                    <a:pt x="299123" y="314007"/>
                  </a:lnTo>
                  <a:lnTo>
                    <a:pt x="298881" y="314185"/>
                  </a:lnTo>
                  <a:lnTo>
                    <a:pt x="298818" y="314426"/>
                  </a:lnTo>
                  <a:lnTo>
                    <a:pt x="298691" y="314502"/>
                  </a:lnTo>
                  <a:lnTo>
                    <a:pt x="298475" y="314490"/>
                  </a:lnTo>
                  <a:lnTo>
                    <a:pt x="298348" y="314413"/>
                  </a:lnTo>
                  <a:lnTo>
                    <a:pt x="298246" y="314071"/>
                  </a:lnTo>
                  <a:lnTo>
                    <a:pt x="298335" y="313829"/>
                  </a:lnTo>
                  <a:lnTo>
                    <a:pt x="298221" y="313563"/>
                  </a:lnTo>
                  <a:lnTo>
                    <a:pt x="297992" y="313474"/>
                  </a:lnTo>
                  <a:lnTo>
                    <a:pt x="297776" y="313385"/>
                  </a:lnTo>
                  <a:lnTo>
                    <a:pt x="297497" y="313499"/>
                  </a:lnTo>
                  <a:lnTo>
                    <a:pt x="297357" y="313855"/>
                  </a:lnTo>
                  <a:lnTo>
                    <a:pt x="297319" y="313994"/>
                  </a:lnTo>
                  <a:lnTo>
                    <a:pt x="297319" y="314134"/>
                  </a:lnTo>
                  <a:lnTo>
                    <a:pt x="297307" y="314286"/>
                  </a:lnTo>
                  <a:lnTo>
                    <a:pt x="297332" y="314439"/>
                  </a:lnTo>
                  <a:lnTo>
                    <a:pt x="297383" y="314579"/>
                  </a:lnTo>
                  <a:lnTo>
                    <a:pt x="297522" y="314858"/>
                  </a:lnTo>
                  <a:lnTo>
                    <a:pt x="297662" y="315036"/>
                  </a:lnTo>
                  <a:lnTo>
                    <a:pt x="297840" y="315188"/>
                  </a:lnTo>
                  <a:lnTo>
                    <a:pt x="297967" y="315252"/>
                  </a:lnTo>
                  <a:lnTo>
                    <a:pt x="298119" y="315328"/>
                  </a:lnTo>
                  <a:lnTo>
                    <a:pt x="298259" y="315391"/>
                  </a:lnTo>
                  <a:lnTo>
                    <a:pt x="298424" y="315417"/>
                  </a:lnTo>
                  <a:lnTo>
                    <a:pt x="298589" y="315417"/>
                  </a:lnTo>
                  <a:lnTo>
                    <a:pt x="298742" y="315417"/>
                  </a:lnTo>
                  <a:lnTo>
                    <a:pt x="298894" y="315391"/>
                  </a:lnTo>
                  <a:lnTo>
                    <a:pt x="299046" y="315341"/>
                  </a:lnTo>
                  <a:lnTo>
                    <a:pt x="299186" y="315277"/>
                  </a:lnTo>
                  <a:lnTo>
                    <a:pt x="299389" y="315125"/>
                  </a:lnTo>
                  <a:lnTo>
                    <a:pt x="299529" y="315036"/>
                  </a:lnTo>
                  <a:lnTo>
                    <a:pt x="299631" y="314896"/>
                  </a:lnTo>
                  <a:lnTo>
                    <a:pt x="299707" y="314731"/>
                  </a:lnTo>
                  <a:lnTo>
                    <a:pt x="299808" y="314350"/>
                  </a:lnTo>
                  <a:close/>
                </a:path>
                <a:path w="315594" h="401954">
                  <a:moveTo>
                    <a:pt x="301434" y="307492"/>
                  </a:moveTo>
                  <a:lnTo>
                    <a:pt x="301320" y="307238"/>
                  </a:lnTo>
                  <a:lnTo>
                    <a:pt x="301091" y="307136"/>
                  </a:lnTo>
                  <a:lnTo>
                    <a:pt x="300863" y="307060"/>
                  </a:lnTo>
                  <a:lnTo>
                    <a:pt x="300583" y="307174"/>
                  </a:lnTo>
                  <a:lnTo>
                    <a:pt x="300469" y="307467"/>
                  </a:lnTo>
                  <a:lnTo>
                    <a:pt x="300316" y="307581"/>
                  </a:lnTo>
                  <a:lnTo>
                    <a:pt x="300177" y="307606"/>
                  </a:lnTo>
                  <a:lnTo>
                    <a:pt x="300012" y="307555"/>
                  </a:lnTo>
                  <a:lnTo>
                    <a:pt x="299847" y="307378"/>
                  </a:lnTo>
                  <a:lnTo>
                    <a:pt x="299847" y="307162"/>
                  </a:lnTo>
                  <a:lnTo>
                    <a:pt x="299948" y="306946"/>
                  </a:lnTo>
                  <a:lnTo>
                    <a:pt x="299847" y="306666"/>
                  </a:lnTo>
                  <a:lnTo>
                    <a:pt x="299618" y="306565"/>
                  </a:lnTo>
                  <a:lnTo>
                    <a:pt x="299402" y="306463"/>
                  </a:lnTo>
                  <a:lnTo>
                    <a:pt x="299123" y="306565"/>
                  </a:lnTo>
                  <a:lnTo>
                    <a:pt x="299021" y="306793"/>
                  </a:lnTo>
                  <a:lnTo>
                    <a:pt x="298945" y="307009"/>
                  </a:lnTo>
                  <a:lnTo>
                    <a:pt x="298919" y="307149"/>
                  </a:lnTo>
                  <a:lnTo>
                    <a:pt x="298907" y="307301"/>
                  </a:lnTo>
                  <a:lnTo>
                    <a:pt x="298919" y="307441"/>
                  </a:lnTo>
                  <a:lnTo>
                    <a:pt x="300189" y="308508"/>
                  </a:lnTo>
                  <a:lnTo>
                    <a:pt x="300355" y="308508"/>
                  </a:lnTo>
                  <a:lnTo>
                    <a:pt x="301345" y="307733"/>
                  </a:lnTo>
                  <a:lnTo>
                    <a:pt x="301434" y="307492"/>
                  </a:lnTo>
                  <a:close/>
                </a:path>
                <a:path w="315594" h="401954">
                  <a:moveTo>
                    <a:pt x="301713" y="311251"/>
                  </a:moveTo>
                  <a:lnTo>
                    <a:pt x="301599" y="310997"/>
                  </a:lnTo>
                  <a:lnTo>
                    <a:pt x="301358" y="310896"/>
                  </a:lnTo>
                  <a:lnTo>
                    <a:pt x="301129" y="310819"/>
                  </a:lnTo>
                  <a:lnTo>
                    <a:pt x="300863" y="310921"/>
                  </a:lnTo>
                  <a:lnTo>
                    <a:pt x="300736" y="311226"/>
                  </a:lnTo>
                  <a:lnTo>
                    <a:pt x="300596" y="311340"/>
                  </a:lnTo>
                  <a:lnTo>
                    <a:pt x="300418" y="311353"/>
                  </a:lnTo>
                  <a:lnTo>
                    <a:pt x="300291" y="311315"/>
                  </a:lnTo>
                  <a:lnTo>
                    <a:pt x="300126" y="311137"/>
                  </a:lnTo>
                  <a:lnTo>
                    <a:pt x="300113" y="310946"/>
                  </a:lnTo>
                  <a:lnTo>
                    <a:pt x="300228" y="310730"/>
                  </a:lnTo>
                  <a:lnTo>
                    <a:pt x="300126" y="310451"/>
                  </a:lnTo>
                  <a:lnTo>
                    <a:pt x="299910" y="310337"/>
                  </a:lnTo>
                  <a:lnTo>
                    <a:pt x="299707" y="310235"/>
                  </a:lnTo>
                  <a:lnTo>
                    <a:pt x="299415" y="310324"/>
                  </a:lnTo>
                  <a:lnTo>
                    <a:pt x="299237" y="310667"/>
                  </a:lnTo>
                  <a:lnTo>
                    <a:pt x="299199" y="310908"/>
                  </a:lnTo>
                  <a:lnTo>
                    <a:pt x="299186" y="311061"/>
                  </a:lnTo>
                  <a:lnTo>
                    <a:pt x="299199" y="311200"/>
                  </a:lnTo>
                  <a:lnTo>
                    <a:pt x="300482" y="312267"/>
                  </a:lnTo>
                  <a:lnTo>
                    <a:pt x="300634" y="312267"/>
                  </a:lnTo>
                  <a:lnTo>
                    <a:pt x="301625" y="311492"/>
                  </a:lnTo>
                  <a:lnTo>
                    <a:pt x="301713" y="311251"/>
                  </a:lnTo>
                  <a:close/>
                </a:path>
                <a:path w="315594" h="401954">
                  <a:moveTo>
                    <a:pt x="307403" y="15608"/>
                  </a:moveTo>
                  <a:lnTo>
                    <a:pt x="307263" y="15367"/>
                  </a:lnTo>
                  <a:lnTo>
                    <a:pt x="306235" y="15049"/>
                  </a:lnTo>
                  <a:lnTo>
                    <a:pt x="305409" y="14706"/>
                  </a:lnTo>
                  <a:lnTo>
                    <a:pt x="303314" y="13589"/>
                  </a:lnTo>
                  <a:lnTo>
                    <a:pt x="304901" y="14401"/>
                  </a:lnTo>
                  <a:lnTo>
                    <a:pt x="305041" y="14414"/>
                  </a:lnTo>
                  <a:lnTo>
                    <a:pt x="305206" y="14414"/>
                  </a:lnTo>
                  <a:lnTo>
                    <a:pt x="305371" y="14325"/>
                  </a:lnTo>
                  <a:lnTo>
                    <a:pt x="305562" y="13944"/>
                  </a:lnTo>
                  <a:lnTo>
                    <a:pt x="305473" y="13665"/>
                  </a:lnTo>
                  <a:lnTo>
                    <a:pt x="303352" y="12585"/>
                  </a:lnTo>
                  <a:lnTo>
                    <a:pt x="301396" y="11112"/>
                  </a:lnTo>
                  <a:lnTo>
                    <a:pt x="298691" y="8280"/>
                  </a:lnTo>
                  <a:lnTo>
                    <a:pt x="297713" y="6997"/>
                  </a:lnTo>
                  <a:lnTo>
                    <a:pt x="296913" y="5689"/>
                  </a:lnTo>
                  <a:lnTo>
                    <a:pt x="296773" y="5486"/>
                  </a:lnTo>
                  <a:lnTo>
                    <a:pt x="296506" y="5410"/>
                  </a:lnTo>
                  <a:lnTo>
                    <a:pt x="296075" y="5676"/>
                  </a:lnTo>
                  <a:lnTo>
                    <a:pt x="296011" y="5956"/>
                  </a:lnTo>
                  <a:lnTo>
                    <a:pt x="296519" y="6819"/>
                  </a:lnTo>
                  <a:lnTo>
                    <a:pt x="295656" y="5461"/>
                  </a:lnTo>
                  <a:lnTo>
                    <a:pt x="294678" y="3378"/>
                  </a:lnTo>
                  <a:lnTo>
                    <a:pt x="294449" y="2755"/>
                  </a:lnTo>
                  <a:lnTo>
                    <a:pt x="294182" y="2654"/>
                  </a:lnTo>
                  <a:lnTo>
                    <a:pt x="293712" y="2819"/>
                  </a:lnTo>
                  <a:lnTo>
                    <a:pt x="293598" y="3086"/>
                  </a:lnTo>
                  <a:lnTo>
                    <a:pt x="293839" y="3721"/>
                  </a:lnTo>
                  <a:lnTo>
                    <a:pt x="306895" y="16179"/>
                  </a:lnTo>
                  <a:lnTo>
                    <a:pt x="307086" y="16179"/>
                  </a:lnTo>
                  <a:lnTo>
                    <a:pt x="307276" y="16052"/>
                  </a:lnTo>
                  <a:lnTo>
                    <a:pt x="307403" y="15608"/>
                  </a:lnTo>
                  <a:close/>
                </a:path>
                <a:path w="315594" h="401954">
                  <a:moveTo>
                    <a:pt x="313436" y="312953"/>
                  </a:moveTo>
                  <a:lnTo>
                    <a:pt x="312242" y="299491"/>
                  </a:lnTo>
                  <a:lnTo>
                    <a:pt x="309206" y="292696"/>
                  </a:lnTo>
                  <a:lnTo>
                    <a:pt x="304114" y="286918"/>
                  </a:lnTo>
                  <a:lnTo>
                    <a:pt x="303834" y="286893"/>
                  </a:lnTo>
                  <a:lnTo>
                    <a:pt x="303657" y="287045"/>
                  </a:lnTo>
                  <a:lnTo>
                    <a:pt x="279590" y="260781"/>
                  </a:lnTo>
                  <a:lnTo>
                    <a:pt x="229031" y="211988"/>
                  </a:lnTo>
                  <a:lnTo>
                    <a:pt x="197510" y="185127"/>
                  </a:lnTo>
                  <a:lnTo>
                    <a:pt x="159969" y="156159"/>
                  </a:lnTo>
                  <a:lnTo>
                    <a:pt x="128257" y="134010"/>
                  </a:lnTo>
                  <a:lnTo>
                    <a:pt x="128371" y="133845"/>
                  </a:lnTo>
                  <a:lnTo>
                    <a:pt x="128308" y="133553"/>
                  </a:lnTo>
                  <a:lnTo>
                    <a:pt x="122199" y="129476"/>
                  </a:lnTo>
                  <a:lnTo>
                    <a:pt x="122199" y="130568"/>
                  </a:lnTo>
                  <a:lnTo>
                    <a:pt x="120764" y="129870"/>
                  </a:lnTo>
                  <a:lnTo>
                    <a:pt x="119126" y="129260"/>
                  </a:lnTo>
                  <a:lnTo>
                    <a:pt x="121373" y="130009"/>
                  </a:lnTo>
                  <a:lnTo>
                    <a:pt x="122199" y="130568"/>
                  </a:lnTo>
                  <a:lnTo>
                    <a:pt x="122199" y="129476"/>
                  </a:lnTo>
                  <a:lnTo>
                    <a:pt x="121754" y="129171"/>
                  </a:lnTo>
                  <a:lnTo>
                    <a:pt x="116700" y="127482"/>
                  </a:lnTo>
                  <a:lnTo>
                    <a:pt x="116700" y="128447"/>
                  </a:lnTo>
                  <a:lnTo>
                    <a:pt x="112852" y="127444"/>
                  </a:lnTo>
                  <a:lnTo>
                    <a:pt x="113880" y="127495"/>
                  </a:lnTo>
                  <a:lnTo>
                    <a:pt x="116700" y="128447"/>
                  </a:lnTo>
                  <a:lnTo>
                    <a:pt x="116700" y="127482"/>
                  </a:lnTo>
                  <a:lnTo>
                    <a:pt x="114096" y="126593"/>
                  </a:lnTo>
                  <a:lnTo>
                    <a:pt x="99949" y="125793"/>
                  </a:lnTo>
                  <a:lnTo>
                    <a:pt x="99949" y="126733"/>
                  </a:lnTo>
                  <a:lnTo>
                    <a:pt x="98488" y="126936"/>
                  </a:lnTo>
                  <a:lnTo>
                    <a:pt x="94348" y="127850"/>
                  </a:lnTo>
                  <a:lnTo>
                    <a:pt x="90817" y="129019"/>
                  </a:lnTo>
                  <a:lnTo>
                    <a:pt x="90398" y="129222"/>
                  </a:lnTo>
                  <a:lnTo>
                    <a:pt x="91821" y="128358"/>
                  </a:lnTo>
                  <a:lnTo>
                    <a:pt x="99072" y="126682"/>
                  </a:lnTo>
                  <a:lnTo>
                    <a:pt x="99949" y="126733"/>
                  </a:lnTo>
                  <a:lnTo>
                    <a:pt x="99949" y="125793"/>
                  </a:lnTo>
                  <a:lnTo>
                    <a:pt x="98907" y="125730"/>
                  </a:lnTo>
                  <a:lnTo>
                    <a:pt x="91503" y="127482"/>
                  </a:lnTo>
                  <a:lnTo>
                    <a:pt x="85356" y="131203"/>
                  </a:lnTo>
                  <a:lnTo>
                    <a:pt x="85293" y="131483"/>
                  </a:lnTo>
                  <a:lnTo>
                    <a:pt x="85547" y="131902"/>
                  </a:lnTo>
                  <a:lnTo>
                    <a:pt x="85826" y="131965"/>
                  </a:lnTo>
                  <a:lnTo>
                    <a:pt x="86118" y="132207"/>
                  </a:lnTo>
                  <a:lnTo>
                    <a:pt x="86385" y="132257"/>
                  </a:lnTo>
                  <a:lnTo>
                    <a:pt x="87782" y="131432"/>
                  </a:lnTo>
                  <a:lnTo>
                    <a:pt x="88988" y="130810"/>
                  </a:lnTo>
                  <a:lnTo>
                    <a:pt x="104457" y="127368"/>
                  </a:lnTo>
                  <a:lnTo>
                    <a:pt x="107353" y="127495"/>
                  </a:lnTo>
                  <a:lnTo>
                    <a:pt x="154584" y="153365"/>
                  </a:lnTo>
                  <a:lnTo>
                    <a:pt x="210489" y="197078"/>
                  </a:lnTo>
                  <a:lnTo>
                    <a:pt x="241388" y="224447"/>
                  </a:lnTo>
                  <a:lnTo>
                    <a:pt x="274853" y="257187"/>
                  </a:lnTo>
                  <a:lnTo>
                    <a:pt x="303149" y="287832"/>
                  </a:lnTo>
                  <a:lnTo>
                    <a:pt x="303593" y="287985"/>
                  </a:lnTo>
                  <a:lnTo>
                    <a:pt x="303707" y="287832"/>
                  </a:lnTo>
                  <a:lnTo>
                    <a:pt x="308406" y="293154"/>
                  </a:lnTo>
                  <a:lnTo>
                    <a:pt x="311365" y="299758"/>
                  </a:lnTo>
                  <a:lnTo>
                    <a:pt x="312521" y="312813"/>
                  </a:lnTo>
                  <a:lnTo>
                    <a:pt x="310730" y="319239"/>
                  </a:lnTo>
                  <a:lnTo>
                    <a:pt x="306768" y="324586"/>
                  </a:lnTo>
                  <a:lnTo>
                    <a:pt x="306806" y="324866"/>
                  </a:lnTo>
                  <a:lnTo>
                    <a:pt x="307086" y="325081"/>
                  </a:lnTo>
                  <a:lnTo>
                    <a:pt x="307276" y="325107"/>
                  </a:lnTo>
                  <a:lnTo>
                    <a:pt x="307416" y="325107"/>
                  </a:lnTo>
                  <a:lnTo>
                    <a:pt x="307644" y="324916"/>
                  </a:lnTo>
                  <a:lnTo>
                    <a:pt x="311594" y="319595"/>
                  </a:lnTo>
                  <a:lnTo>
                    <a:pt x="313436" y="312953"/>
                  </a:lnTo>
                  <a:close/>
                </a:path>
                <a:path w="315594" h="401954">
                  <a:moveTo>
                    <a:pt x="315544" y="313499"/>
                  </a:moveTo>
                  <a:lnTo>
                    <a:pt x="314248" y="299021"/>
                  </a:lnTo>
                  <a:lnTo>
                    <a:pt x="310972" y="291744"/>
                  </a:lnTo>
                  <a:lnTo>
                    <a:pt x="305536" y="285572"/>
                  </a:lnTo>
                  <a:lnTo>
                    <a:pt x="305257" y="285546"/>
                  </a:lnTo>
                  <a:lnTo>
                    <a:pt x="304876" y="285889"/>
                  </a:lnTo>
                  <a:lnTo>
                    <a:pt x="304850" y="286169"/>
                  </a:lnTo>
                  <a:lnTo>
                    <a:pt x="310172" y="292201"/>
                  </a:lnTo>
                  <a:lnTo>
                    <a:pt x="313359" y="299288"/>
                  </a:lnTo>
                  <a:lnTo>
                    <a:pt x="314629" y="313359"/>
                  </a:lnTo>
                  <a:lnTo>
                    <a:pt x="312699" y="320294"/>
                  </a:lnTo>
                  <a:lnTo>
                    <a:pt x="308419" y="326047"/>
                  </a:lnTo>
                  <a:lnTo>
                    <a:pt x="308457" y="326326"/>
                  </a:lnTo>
                  <a:lnTo>
                    <a:pt x="308737" y="326542"/>
                  </a:lnTo>
                  <a:lnTo>
                    <a:pt x="308927" y="326567"/>
                  </a:lnTo>
                  <a:lnTo>
                    <a:pt x="309067" y="326567"/>
                  </a:lnTo>
                  <a:lnTo>
                    <a:pt x="309295" y="326377"/>
                  </a:lnTo>
                  <a:lnTo>
                    <a:pt x="313563" y="320649"/>
                  </a:lnTo>
                  <a:lnTo>
                    <a:pt x="315544" y="313499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9786" y="5635556"/>
              <a:ext cx="102870" cy="127000"/>
            </a:xfrm>
            <a:custGeom>
              <a:avLst/>
              <a:gdLst/>
              <a:ahLst/>
              <a:cxnLst/>
              <a:rect l="l" t="t" r="r" b="b"/>
              <a:pathLst>
                <a:path w="102869" h="127000">
                  <a:moveTo>
                    <a:pt x="54368" y="121691"/>
                  </a:moveTo>
                  <a:lnTo>
                    <a:pt x="0" y="27520"/>
                  </a:lnTo>
                  <a:lnTo>
                    <a:pt x="47688" y="0"/>
                  </a:lnTo>
                  <a:lnTo>
                    <a:pt x="102057" y="94157"/>
                  </a:lnTo>
                  <a:lnTo>
                    <a:pt x="54368" y="121691"/>
                  </a:lnTo>
                </a:path>
                <a:path w="102869" h="127000">
                  <a:moveTo>
                    <a:pt x="54368" y="121691"/>
                  </a:moveTo>
                  <a:lnTo>
                    <a:pt x="54368" y="126682"/>
                  </a:lnTo>
                  <a:lnTo>
                    <a:pt x="102298" y="98513"/>
                  </a:lnTo>
                  <a:lnTo>
                    <a:pt x="102057" y="94157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9532" y="5663085"/>
              <a:ext cx="55244" cy="99695"/>
            </a:xfrm>
            <a:custGeom>
              <a:avLst/>
              <a:gdLst/>
              <a:ahLst/>
              <a:cxnLst/>
              <a:rect l="l" t="t" r="r" b="b"/>
              <a:pathLst>
                <a:path w="55244" h="99695">
                  <a:moveTo>
                    <a:pt x="54622" y="99148"/>
                  </a:moveTo>
                  <a:lnTo>
                    <a:pt x="0" y="5651"/>
                  </a:lnTo>
                  <a:lnTo>
                    <a:pt x="253" y="0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08122" y="574078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90" h="16510">
                  <a:moveTo>
                    <a:pt x="8470" y="0"/>
                  </a:moveTo>
                  <a:lnTo>
                    <a:pt x="0" y="5194"/>
                  </a:lnTo>
                  <a:lnTo>
                    <a:pt x="0" y="16370"/>
                  </a:lnTo>
                  <a:lnTo>
                    <a:pt x="8496" y="10782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08122" y="574078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90" h="16510">
                  <a:moveTo>
                    <a:pt x="0" y="5194"/>
                  </a:moveTo>
                  <a:lnTo>
                    <a:pt x="0" y="16370"/>
                  </a:lnTo>
                  <a:lnTo>
                    <a:pt x="8496" y="10782"/>
                  </a:lnTo>
                  <a:lnTo>
                    <a:pt x="8470" y="0"/>
                  </a:lnTo>
                  <a:lnTo>
                    <a:pt x="0" y="5194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03608" y="575080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0" y="0"/>
                  </a:moveTo>
                  <a:lnTo>
                    <a:pt x="4508" y="6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03608" y="575080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08" y="61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23157" y="5671585"/>
              <a:ext cx="101600" cy="97790"/>
            </a:xfrm>
            <a:custGeom>
              <a:avLst/>
              <a:gdLst/>
              <a:ahLst/>
              <a:cxnLst/>
              <a:rect l="l" t="t" r="r" b="b"/>
              <a:pathLst>
                <a:path w="101600" h="97789">
                  <a:moveTo>
                    <a:pt x="101117" y="0"/>
                  </a:moveTo>
                  <a:lnTo>
                    <a:pt x="87588" y="35083"/>
                  </a:lnTo>
                  <a:lnTo>
                    <a:pt x="73945" y="55071"/>
                  </a:lnTo>
                  <a:lnTo>
                    <a:pt x="51968" y="67428"/>
                  </a:lnTo>
                  <a:lnTo>
                    <a:pt x="13436" y="79616"/>
                  </a:lnTo>
                  <a:lnTo>
                    <a:pt x="11442" y="72656"/>
                  </a:lnTo>
                  <a:lnTo>
                    <a:pt x="0" y="91186"/>
                  </a:lnTo>
                  <a:lnTo>
                    <a:pt x="17183" y="97764"/>
                  </a:lnTo>
                  <a:lnTo>
                    <a:pt x="15036" y="89382"/>
                  </a:lnTo>
                  <a:lnTo>
                    <a:pt x="52600" y="79484"/>
                  </a:lnTo>
                  <a:lnTo>
                    <a:pt x="74088" y="66875"/>
                  </a:lnTo>
                  <a:lnTo>
                    <a:pt x="87570" y="43173"/>
                  </a:lnTo>
                  <a:lnTo>
                    <a:pt x="101117" y="0"/>
                  </a:lnTo>
                  <a:close/>
                </a:path>
              </a:pathLst>
            </a:custGeom>
            <a:solidFill>
              <a:srgbClr val="9D3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32950" y="5593231"/>
              <a:ext cx="27940" cy="26034"/>
            </a:xfrm>
            <a:custGeom>
              <a:avLst/>
              <a:gdLst/>
              <a:ahLst/>
              <a:cxnLst/>
              <a:rect l="l" t="t" r="r" b="b"/>
              <a:pathLst>
                <a:path w="27940" h="26035">
                  <a:moveTo>
                    <a:pt x="14554" y="0"/>
                  </a:moveTo>
                  <a:lnTo>
                    <a:pt x="4622" y="2400"/>
                  </a:lnTo>
                  <a:lnTo>
                    <a:pt x="0" y="13423"/>
                  </a:lnTo>
                  <a:lnTo>
                    <a:pt x="13233" y="25869"/>
                  </a:lnTo>
                  <a:lnTo>
                    <a:pt x="17525" y="20281"/>
                  </a:lnTo>
                  <a:lnTo>
                    <a:pt x="22352" y="15811"/>
                  </a:lnTo>
                  <a:lnTo>
                    <a:pt x="27825" y="12242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F9A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47651" y="5579120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5" h="67310">
                  <a:moveTo>
                    <a:pt x="14274" y="0"/>
                  </a:moveTo>
                  <a:lnTo>
                    <a:pt x="2920" y="4838"/>
                  </a:lnTo>
                  <a:lnTo>
                    <a:pt x="0" y="13970"/>
                  </a:lnTo>
                  <a:lnTo>
                    <a:pt x="56172" y="65760"/>
                  </a:lnTo>
                  <a:lnTo>
                    <a:pt x="69621" y="66967"/>
                  </a:lnTo>
                  <a:lnTo>
                    <a:pt x="71132" y="52463"/>
                  </a:lnTo>
                  <a:lnTo>
                    <a:pt x="14274" y="0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2944" y="5592897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5" h="67310">
                  <a:moveTo>
                    <a:pt x="14274" y="0"/>
                  </a:moveTo>
                  <a:lnTo>
                    <a:pt x="2920" y="4838"/>
                  </a:lnTo>
                  <a:lnTo>
                    <a:pt x="0" y="13970"/>
                  </a:lnTo>
                  <a:lnTo>
                    <a:pt x="56172" y="65760"/>
                  </a:lnTo>
                  <a:lnTo>
                    <a:pt x="69621" y="66967"/>
                  </a:lnTo>
                  <a:lnTo>
                    <a:pt x="71132" y="52463"/>
                  </a:lnTo>
                  <a:lnTo>
                    <a:pt x="14274" y="0"/>
                  </a:lnTo>
                </a:path>
              </a:pathLst>
            </a:custGeom>
            <a:ln w="3175">
              <a:solidFill>
                <a:srgbClr val="33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93969" y="564961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4013" y="0"/>
                  </a:moveTo>
                  <a:lnTo>
                    <a:pt x="2666" y="215"/>
                  </a:lnTo>
                  <a:lnTo>
                    <a:pt x="1562" y="1155"/>
                  </a:lnTo>
                  <a:lnTo>
                    <a:pt x="444" y="2082"/>
                  </a:lnTo>
                  <a:lnTo>
                    <a:pt x="0" y="3378"/>
                  </a:lnTo>
                  <a:lnTo>
                    <a:pt x="1104" y="4673"/>
                  </a:lnTo>
                  <a:lnTo>
                    <a:pt x="2438" y="4457"/>
                  </a:lnTo>
                  <a:lnTo>
                    <a:pt x="4660" y="2590"/>
                  </a:lnTo>
                  <a:lnTo>
                    <a:pt x="5105" y="1295"/>
                  </a:lnTo>
                  <a:lnTo>
                    <a:pt x="4559" y="647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A4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09263" y="563618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4013" y="0"/>
                  </a:moveTo>
                  <a:lnTo>
                    <a:pt x="2666" y="215"/>
                  </a:lnTo>
                  <a:lnTo>
                    <a:pt x="1562" y="1155"/>
                  </a:lnTo>
                  <a:lnTo>
                    <a:pt x="444" y="2082"/>
                  </a:lnTo>
                  <a:lnTo>
                    <a:pt x="0" y="3378"/>
                  </a:lnTo>
                  <a:lnTo>
                    <a:pt x="1104" y="4673"/>
                  </a:lnTo>
                  <a:lnTo>
                    <a:pt x="2438" y="4457"/>
                  </a:lnTo>
                  <a:lnTo>
                    <a:pt x="4660" y="2590"/>
                  </a:lnTo>
                  <a:lnTo>
                    <a:pt x="5105" y="1295"/>
                  </a:lnTo>
                  <a:lnTo>
                    <a:pt x="4559" y="647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B87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5337" y="5628774"/>
              <a:ext cx="46355" cy="40640"/>
            </a:xfrm>
            <a:custGeom>
              <a:avLst/>
              <a:gdLst/>
              <a:ahLst/>
              <a:cxnLst/>
              <a:rect l="l" t="t" r="r" b="b"/>
              <a:pathLst>
                <a:path w="46355" h="40639">
                  <a:moveTo>
                    <a:pt x="38176" y="0"/>
                  </a:moveTo>
                  <a:lnTo>
                    <a:pt x="0" y="33007"/>
                  </a:lnTo>
                  <a:lnTo>
                    <a:pt x="8267" y="40132"/>
                  </a:lnTo>
                  <a:lnTo>
                    <a:pt x="45948" y="6172"/>
                  </a:lnTo>
                  <a:lnTo>
                    <a:pt x="38176" y="0"/>
                  </a:lnTo>
                  <a:close/>
                </a:path>
              </a:pathLst>
            </a:custGeom>
            <a:solidFill>
              <a:srgbClr val="33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0001" y="531869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473075" h="473075">
                  <a:moveTo>
                    <a:pt x="436740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436740"/>
                  </a:lnTo>
                  <a:lnTo>
                    <a:pt x="2828" y="450756"/>
                  </a:lnTo>
                  <a:lnTo>
                    <a:pt x="10544" y="462200"/>
                  </a:lnTo>
                  <a:lnTo>
                    <a:pt x="21988" y="469915"/>
                  </a:lnTo>
                  <a:lnTo>
                    <a:pt x="36004" y="472744"/>
                  </a:lnTo>
                  <a:lnTo>
                    <a:pt x="436740" y="472744"/>
                  </a:lnTo>
                  <a:lnTo>
                    <a:pt x="450756" y="469915"/>
                  </a:lnTo>
                  <a:lnTo>
                    <a:pt x="454566" y="467347"/>
                  </a:lnTo>
                  <a:lnTo>
                    <a:pt x="36004" y="467347"/>
                  </a:lnTo>
                  <a:lnTo>
                    <a:pt x="24101" y="464938"/>
                  </a:lnTo>
                  <a:lnTo>
                    <a:pt x="14371" y="458373"/>
                  </a:lnTo>
                  <a:lnTo>
                    <a:pt x="7806" y="448643"/>
                  </a:lnTo>
                  <a:lnTo>
                    <a:pt x="5397" y="436740"/>
                  </a:lnTo>
                  <a:lnTo>
                    <a:pt x="5397" y="36004"/>
                  </a:lnTo>
                  <a:lnTo>
                    <a:pt x="7806" y="24101"/>
                  </a:lnTo>
                  <a:lnTo>
                    <a:pt x="14371" y="14371"/>
                  </a:lnTo>
                  <a:lnTo>
                    <a:pt x="24101" y="7806"/>
                  </a:lnTo>
                  <a:lnTo>
                    <a:pt x="36004" y="5397"/>
                  </a:lnTo>
                  <a:lnTo>
                    <a:pt x="454566" y="5397"/>
                  </a:lnTo>
                  <a:lnTo>
                    <a:pt x="450756" y="2828"/>
                  </a:lnTo>
                  <a:lnTo>
                    <a:pt x="436740" y="0"/>
                  </a:lnTo>
                  <a:close/>
                </a:path>
                <a:path w="473075" h="473075">
                  <a:moveTo>
                    <a:pt x="454566" y="5397"/>
                  </a:moveTo>
                  <a:lnTo>
                    <a:pt x="436740" y="5397"/>
                  </a:lnTo>
                  <a:lnTo>
                    <a:pt x="448641" y="7806"/>
                  </a:lnTo>
                  <a:lnTo>
                    <a:pt x="458366" y="14371"/>
                  </a:lnTo>
                  <a:lnTo>
                    <a:pt x="464927" y="24101"/>
                  </a:lnTo>
                  <a:lnTo>
                    <a:pt x="467334" y="36004"/>
                  </a:lnTo>
                  <a:lnTo>
                    <a:pt x="467334" y="436740"/>
                  </a:lnTo>
                  <a:lnTo>
                    <a:pt x="464927" y="448643"/>
                  </a:lnTo>
                  <a:lnTo>
                    <a:pt x="458366" y="458373"/>
                  </a:lnTo>
                  <a:lnTo>
                    <a:pt x="448641" y="464938"/>
                  </a:lnTo>
                  <a:lnTo>
                    <a:pt x="436740" y="467347"/>
                  </a:lnTo>
                  <a:lnTo>
                    <a:pt x="454566" y="467347"/>
                  </a:lnTo>
                  <a:lnTo>
                    <a:pt x="462200" y="462200"/>
                  </a:lnTo>
                  <a:lnTo>
                    <a:pt x="469915" y="450756"/>
                  </a:lnTo>
                  <a:lnTo>
                    <a:pt x="472744" y="436740"/>
                  </a:lnTo>
                  <a:lnTo>
                    <a:pt x="472744" y="36004"/>
                  </a:lnTo>
                  <a:lnTo>
                    <a:pt x="469915" y="21988"/>
                  </a:lnTo>
                  <a:lnTo>
                    <a:pt x="462200" y="10544"/>
                  </a:lnTo>
                  <a:lnTo>
                    <a:pt x="454566" y="5397"/>
                  </a:lnTo>
                  <a:close/>
                </a:path>
              </a:pathLst>
            </a:custGeom>
            <a:solidFill>
              <a:srgbClr val="B2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5397" y="5902782"/>
              <a:ext cx="472732" cy="472744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699679" y="6841173"/>
            <a:ext cx="4832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3B3B3C"/>
                </a:solidFill>
                <a:latin typeface="Yu Gothic"/>
                <a:cs typeface="Yu Gothic"/>
              </a:rPr>
              <a:t>品名</a:t>
            </a:r>
            <a:endParaRPr sz="800">
              <a:latin typeface="Yu Gothic"/>
              <a:cs typeface="Yu Gothic"/>
            </a:endParaRPr>
          </a:p>
          <a:p>
            <a:pPr marL="20320" marR="146685" indent="-1270">
              <a:lnSpc>
                <a:spcPct val="162400"/>
              </a:lnSpc>
            </a:pPr>
            <a:r>
              <a:rPr sz="800" spc="-30" dirty="0">
                <a:solidFill>
                  <a:srgbClr val="3B3B3C"/>
                </a:solidFill>
                <a:latin typeface="Yu Gothic"/>
                <a:cs typeface="Yu Gothic"/>
              </a:rPr>
              <a:t>モデル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浄水式</a:t>
            </a:r>
            <a:endParaRPr sz="8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spc="-110" dirty="0">
                <a:solidFill>
                  <a:srgbClr val="3B3B3C"/>
                </a:solidFill>
                <a:latin typeface="Yu Gothic"/>
                <a:cs typeface="Yu Gothic"/>
              </a:rPr>
              <a:t>フィルター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99679" y="7831259"/>
            <a:ext cx="68643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フィルター交換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06664" y="8227293"/>
            <a:ext cx="33464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3B3B3C"/>
                </a:solidFill>
                <a:latin typeface="Yu Gothic"/>
                <a:cs typeface="Yu Gothic"/>
              </a:rPr>
              <a:t>電源</a:t>
            </a:r>
            <a:endParaRPr sz="800">
              <a:latin typeface="Yu Gothic"/>
              <a:cs typeface="Yu Gothic"/>
            </a:endParaRPr>
          </a:p>
          <a:p>
            <a:pPr marL="12700" marR="5080" indent="635">
              <a:lnSpc>
                <a:spcPct val="162400"/>
              </a:lnSpc>
            </a:pP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水容量</a:t>
            </a:r>
            <a:r>
              <a:rPr sz="800" spc="-100" dirty="0">
                <a:solidFill>
                  <a:srgbClr val="3B3B3C"/>
                </a:solidFill>
                <a:latin typeface="Yu Gothic"/>
                <a:cs typeface="Yu Gothic"/>
              </a:rPr>
              <a:t>サイズ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41890" y="6841379"/>
            <a:ext cx="988060" cy="1534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B3B3C"/>
                </a:solidFill>
                <a:latin typeface="Microsoft PhagsPa"/>
                <a:cs typeface="Microsoft PhagsPa"/>
              </a:rPr>
              <a:t>DOCODEMO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浄水器</a:t>
            </a:r>
            <a:endParaRPr sz="800">
              <a:latin typeface="Yu Gothic"/>
              <a:cs typeface="Yu Gothic"/>
            </a:endParaRPr>
          </a:p>
          <a:p>
            <a:pPr marL="17145">
              <a:lnSpc>
                <a:spcPct val="100000"/>
              </a:lnSpc>
              <a:spcBef>
                <a:spcPts val="600"/>
              </a:spcBef>
            </a:pPr>
            <a:r>
              <a:rPr sz="800" b="1" spc="55" dirty="0">
                <a:solidFill>
                  <a:srgbClr val="3B3B3C"/>
                </a:solidFill>
                <a:latin typeface="Microsoft PhagsPa"/>
                <a:cs typeface="Microsoft PhagsPa"/>
              </a:rPr>
              <a:t>JEGW-</a:t>
            </a:r>
            <a:r>
              <a:rPr sz="800" b="1" spc="50" dirty="0">
                <a:solidFill>
                  <a:srgbClr val="3B3B3C"/>
                </a:solidFill>
                <a:latin typeface="Microsoft PhagsPa"/>
                <a:cs typeface="Microsoft PhagsPa"/>
              </a:rPr>
              <a:t>3V400</a:t>
            </a:r>
            <a:endParaRPr sz="800">
              <a:latin typeface="Microsoft PhagsPa"/>
              <a:cs typeface="Microsoft PhagsPa"/>
            </a:endParaRPr>
          </a:p>
          <a:p>
            <a:pPr marL="165100" marR="5080" indent="-148590">
              <a:lnSpc>
                <a:spcPct val="162400"/>
              </a:lnSpc>
            </a:pPr>
            <a:r>
              <a:rPr sz="800" spc="-10" dirty="0">
                <a:solidFill>
                  <a:srgbClr val="3B3B3C"/>
                </a:solidFill>
                <a:latin typeface="Arial MT"/>
                <a:cs typeface="Arial MT"/>
              </a:rPr>
              <a:t>Ultrafiltration</a:t>
            </a:r>
            <a:r>
              <a:rPr sz="800" spc="-5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3B3B3C"/>
                </a:solidFill>
                <a:latin typeface="Arial MT"/>
                <a:cs typeface="Arial MT"/>
              </a:rPr>
              <a:t>(UF) Carbon</a:t>
            </a:r>
            <a:r>
              <a:rPr sz="800" spc="-45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spc="-40" dirty="0">
                <a:solidFill>
                  <a:srgbClr val="3B3B3C"/>
                </a:solidFill>
                <a:latin typeface="Arial MT"/>
                <a:cs typeface="Arial MT"/>
              </a:rPr>
              <a:t>Block</a:t>
            </a:r>
            <a:r>
              <a:rPr sz="800" spc="-45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3B3B3C"/>
                </a:solidFill>
                <a:latin typeface="Arial MT"/>
                <a:cs typeface="Arial MT"/>
              </a:rPr>
              <a:t>Filter UF</a:t>
            </a:r>
            <a:r>
              <a:rPr sz="800" spc="-8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3B3B3C"/>
                </a:solidFill>
                <a:latin typeface="Arial MT"/>
                <a:cs typeface="Arial MT"/>
              </a:rPr>
              <a:t>Filter</a:t>
            </a:r>
            <a:endParaRPr sz="800">
              <a:latin typeface="Arial MT"/>
              <a:cs typeface="Arial MT"/>
            </a:endParaRPr>
          </a:p>
          <a:p>
            <a:pPr marL="17145" marR="232410" indent="-4445">
              <a:lnSpc>
                <a:spcPct val="162400"/>
              </a:lnSpc>
            </a:pPr>
            <a:r>
              <a:rPr sz="800" spc="-80" dirty="0">
                <a:solidFill>
                  <a:srgbClr val="3B3B3C"/>
                </a:solidFill>
                <a:latin typeface="Yu Gothic"/>
                <a:cs typeface="Yu Gothic"/>
              </a:rPr>
              <a:t>ワンタッチ交換</a:t>
            </a:r>
            <a:r>
              <a:rPr sz="800" spc="500" dirty="0">
                <a:solidFill>
                  <a:srgbClr val="3B3B3C"/>
                </a:solidFill>
                <a:latin typeface="Yu Gothic"/>
                <a:cs typeface="Yu Gothic"/>
              </a:rPr>
              <a:t> </a:t>
            </a:r>
            <a:r>
              <a:rPr sz="800" spc="-40" dirty="0">
                <a:solidFill>
                  <a:srgbClr val="3B3B3C"/>
                </a:solidFill>
                <a:latin typeface="Yu Gothic"/>
                <a:cs typeface="Yu Gothic"/>
              </a:rPr>
              <a:t>2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か所交換 </a:t>
            </a:r>
            <a:r>
              <a:rPr sz="800" spc="-120" dirty="0">
                <a:solidFill>
                  <a:srgbClr val="3B3B3C"/>
                </a:solidFill>
                <a:latin typeface="Yu Gothic"/>
                <a:cs typeface="Yu Gothic"/>
              </a:rPr>
              <a:t>3</a:t>
            </a:r>
            <a:r>
              <a:rPr sz="800" spc="-85" dirty="0">
                <a:solidFill>
                  <a:srgbClr val="3B3B3C"/>
                </a:solidFill>
                <a:latin typeface="Yu Gothic"/>
                <a:cs typeface="Yu Gothic"/>
              </a:rPr>
              <a:t>ヶ月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単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3</a:t>
            </a:r>
            <a:r>
              <a:rPr sz="800" spc="-10" dirty="0">
                <a:solidFill>
                  <a:srgbClr val="3B3B3C"/>
                </a:solidFill>
                <a:latin typeface="Yu Gothic"/>
                <a:cs typeface="Yu Gothic"/>
              </a:rPr>
              <a:t>乾電池</a:t>
            </a:r>
            <a:r>
              <a:rPr sz="800" spc="-20" dirty="0">
                <a:solidFill>
                  <a:srgbClr val="3B3B3C"/>
                </a:solidFill>
                <a:latin typeface="Yu Gothic"/>
                <a:cs typeface="Yu Gothic"/>
              </a:rPr>
              <a:t>2</a:t>
            </a:r>
            <a:r>
              <a:rPr sz="800" spc="-50" dirty="0">
                <a:solidFill>
                  <a:srgbClr val="3B3B3C"/>
                </a:solidFill>
                <a:latin typeface="Yu Gothic"/>
                <a:cs typeface="Yu Gothic"/>
              </a:rPr>
              <a:t>本</a:t>
            </a:r>
            <a:endParaRPr sz="800">
              <a:latin typeface="Yu Gothic"/>
              <a:cs typeface="Yu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746336" y="8425515"/>
            <a:ext cx="13011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B3B3C"/>
                </a:solidFill>
                <a:latin typeface="Microsoft PhagsPa"/>
                <a:cs typeface="Microsoft PhagsPa"/>
              </a:rPr>
              <a:t>3.5</a:t>
            </a:r>
            <a:r>
              <a:rPr sz="800" b="1" spc="-55" dirty="0">
                <a:solidFill>
                  <a:srgbClr val="3B3B3C"/>
                </a:solidFill>
                <a:latin typeface="Microsoft PhagsPa"/>
                <a:cs typeface="Microsoft PhagsPa"/>
              </a:rPr>
              <a:t> </a:t>
            </a:r>
            <a:r>
              <a:rPr sz="800" b="1" spc="15" dirty="0">
                <a:solidFill>
                  <a:srgbClr val="3B3B3C"/>
                </a:solidFill>
                <a:latin typeface="Microsoft PhagsPa"/>
                <a:cs typeface="Microsoft PhagsPa"/>
              </a:rPr>
              <a:t>L</a:t>
            </a:r>
            <a:endParaRPr sz="800">
              <a:latin typeface="Microsoft PhagsPa"/>
              <a:cs typeface="Microsoft PhagsP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dirty="0">
                <a:solidFill>
                  <a:srgbClr val="3B3B3C"/>
                </a:solidFill>
                <a:latin typeface="Arial MT"/>
                <a:cs typeface="Arial MT"/>
              </a:rPr>
              <a:t>248</a:t>
            </a:r>
            <a:r>
              <a:rPr sz="800" spc="-5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650" spc="55" dirty="0">
                <a:solidFill>
                  <a:srgbClr val="3B3B3C"/>
                </a:solidFill>
                <a:latin typeface="Arial MT"/>
                <a:cs typeface="Arial MT"/>
              </a:rPr>
              <a:t>(W)</a:t>
            </a:r>
            <a:r>
              <a:rPr sz="650" spc="-75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3B3B3C"/>
                </a:solidFill>
                <a:latin typeface="Arial MT"/>
                <a:cs typeface="Arial MT"/>
              </a:rPr>
              <a:t>x</a:t>
            </a:r>
            <a:r>
              <a:rPr sz="800" spc="-5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spc="-95" dirty="0">
                <a:solidFill>
                  <a:srgbClr val="3B3B3C"/>
                </a:solidFill>
                <a:latin typeface="Arial MT"/>
                <a:cs typeface="Arial MT"/>
              </a:rPr>
              <a:t>141</a:t>
            </a:r>
            <a:r>
              <a:rPr sz="800" spc="-45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3B3B3C"/>
                </a:solidFill>
                <a:latin typeface="Arial MT"/>
                <a:cs typeface="Arial MT"/>
              </a:rPr>
              <a:t>(D) </a:t>
            </a:r>
            <a:r>
              <a:rPr sz="800" dirty="0">
                <a:solidFill>
                  <a:srgbClr val="3B3B3C"/>
                </a:solidFill>
                <a:latin typeface="Arial MT"/>
                <a:cs typeface="Arial MT"/>
              </a:rPr>
              <a:t>x</a:t>
            </a:r>
            <a:r>
              <a:rPr sz="800" spc="-5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3B3B3C"/>
                </a:solidFill>
                <a:latin typeface="Arial MT"/>
                <a:cs typeface="Arial MT"/>
              </a:rPr>
              <a:t>238</a:t>
            </a:r>
            <a:r>
              <a:rPr sz="800" spc="-50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3B3B3C"/>
                </a:solidFill>
                <a:latin typeface="Arial MT"/>
                <a:cs typeface="Arial MT"/>
              </a:rPr>
              <a:t>(H)</a:t>
            </a:r>
            <a:r>
              <a:rPr sz="650" spc="-35" dirty="0">
                <a:solidFill>
                  <a:srgbClr val="3B3B3C"/>
                </a:solidFill>
                <a:latin typeface="Arial MT"/>
                <a:cs typeface="Arial MT"/>
              </a:rPr>
              <a:t> </a:t>
            </a:r>
            <a:r>
              <a:rPr sz="650" spc="-25" dirty="0">
                <a:solidFill>
                  <a:srgbClr val="3B3B3C"/>
                </a:solidFill>
                <a:latin typeface="Arial MT"/>
                <a:cs typeface="Arial MT"/>
              </a:rPr>
              <a:t>mm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19993" y="3548707"/>
            <a:ext cx="3442335" cy="5388610"/>
            <a:chOff x="719993" y="3548707"/>
            <a:chExt cx="3442335" cy="5388610"/>
          </a:xfrm>
        </p:grpSpPr>
        <p:sp>
          <p:nvSpPr>
            <p:cNvPr id="113" name="object 113"/>
            <p:cNvSpPr/>
            <p:nvPr/>
          </p:nvSpPr>
          <p:spPr>
            <a:xfrm>
              <a:off x="720001" y="6607200"/>
              <a:ext cx="877569" cy="2136775"/>
            </a:xfrm>
            <a:custGeom>
              <a:avLst/>
              <a:gdLst/>
              <a:ahLst/>
              <a:cxnLst/>
              <a:rect l="l" t="t" r="r" b="b"/>
              <a:pathLst>
                <a:path w="877569" h="2136775">
                  <a:moveTo>
                    <a:pt x="25552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5552" y="92710"/>
                  </a:lnTo>
                  <a:lnTo>
                    <a:pt x="25552" y="0"/>
                  </a:lnTo>
                  <a:close/>
                </a:path>
                <a:path w="877569" h="2136775">
                  <a:moveTo>
                    <a:pt x="648766" y="0"/>
                  </a:moveTo>
                  <a:lnTo>
                    <a:pt x="623214" y="0"/>
                  </a:lnTo>
                  <a:lnTo>
                    <a:pt x="623214" y="92710"/>
                  </a:lnTo>
                  <a:lnTo>
                    <a:pt x="648766" y="92710"/>
                  </a:lnTo>
                  <a:lnTo>
                    <a:pt x="648766" y="0"/>
                  </a:lnTo>
                  <a:close/>
                </a:path>
                <a:path w="877569" h="2136775">
                  <a:moveTo>
                    <a:pt x="876998" y="2052383"/>
                  </a:moveTo>
                  <a:lnTo>
                    <a:pt x="853973" y="2052383"/>
                  </a:lnTo>
                  <a:lnTo>
                    <a:pt x="853973" y="2136254"/>
                  </a:lnTo>
                  <a:lnTo>
                    <a:pt x="876998" y="2136254"/>
                  </a:lnTo>
                  <a:lnTo>
                    <a:pt x="876998" y="2052383"/>
                  </a:lnTo>
                  <a:close/>
                </a:path>
                <a:path w="877569" h="2136775">
                  <a:moveTo>
                    <a:pt x="876998" y="1853971"/>
                  </a:moveTo>
                  <a:lnTo>
                    <a:pt x="853973" y="1853971"/>
                  </a:lnTo>
                  <a:lnTo>
                    <a:pt x="853973" y="1937842"/>
                  </a:lnTo>
                  <a:lnTo>
                    <a:pt x="876998" y="1937842"/>
                  </a:lnTo>
                  <a:lnTo>
                    <a:pt x="876998" y="1853971"/>
                  </a:lnTo>
                  <a:close/>
                </a:path>
                <a:path w="877569" h="2136775">
                  <a:moveTo>
                    <a:pt x="876998" y="1656130"/>
                  </a:moveTo>
                  <a:lnTo>
                    <a:pt x="853973" y="1656130"/>
                  </a:lnTo>
                  <a:lnTo>
                    <a:pt x="853973" y="1740001"/>
                  </a:lnTo>
                  <a:lnTo>
                    <a:pt x="876998" y="1740001"/>
                  </a:lnTo>
                  <a:lnTo>
                    <a:pt x="876998" y="1656130"/>
                  </a:lnTo>
                  <a:close/>
                </a:path>
                <a:path w="877569" h="2136775">
                  <a:moveTo>
                    <a:pt x="876998" y="1260436"/>
                  </a:moveTo>
                  <a:lnTo>
                    <a:pt x="853973" y="1260436"/>
                  </a:lnTo>
                  <a:lnTo>
                    <a:pt x="853973" y="1344307"/>
                  </a:lnTo>
                  <a:lnTo>
                    <a:pt x="876998" y="1344307"/>
                  </a:lnTo>
                  <a:lnTo>
                    <a:pt x="876998" y="1260436"/>
                  </a:lnTo>
                  <a:close/>
                </a:path>
                <a:path w="877569" h="2136775">
                  <a:moveTo>
                    <a:pt x="876998" y="864323"/>
                  </a:moveTo>
                  <a:lnTo>
                    <a:pt x="853973" y="864323"/>
                  </a:lnTo>
                  <a:lnTo>
                    <a:pt x="853973" y="948194"/>
                  </a:lnTo>
                  <a:lnTo>
                    <a:pt x="876998" y="948194"/>
                  </a:lnTo>
                  <a:lnTo>
                    <a:pt x="876998" y="864323"/>
                  </a:lnTo>
                  <a:close/>
                </a:path>
                <a:path w="877569" h="2136775">
                  <a:moveTo>
                    <a:pt x="876998" y="666330"/>
                  </a:moveTo>
                  <a:lnTo>
                    <a:pt x="853973" y="666330"/>
                  </a:lnTo>
                  <a:lnTo>
                    <a:pt x="853973" y="750201"/>
                  </a:lnTo>
                  <a:lnTo>
                    <a:pt x="876998" y="750201"/>
                  </a:lnTo>
                  <a:lnTo>
                    <a:pt x="876998" y="666330"/>
                  </a:lnTo>
                  <a:close/>
                </a:path>
                <a:path w="877569" h="2136775">
                  <a:moveTo>
                    <a:pt x="876998" y="467918"/>
                  </a:moveTo>
                  <a:lnTo>
                    <a:pt x="853973" y="467918"/>
                  </a:lnTo>
                  <a:lnTo>
                    <a:pt x="853973" y="551789"/>
                  </a:lnTo>
                  <a:lnTo>
                    <a:pt x="876998" y="551789"/>
                  </a:lnTo>
                  <a:lnTo>
                    <a:pt x="876998" y="467918"/>
                  </a:lnTo>
                  <a:close/>
                </a:path>
                <a:path w="877569" h="2136775">
                  <a:moveTo>
                    <a:pt x="876998" y="270383"/>
                  </a:moveTo>
                  <a:lnTo>
                    <a:pt x="853973" y="270383"/>
                  </a:lnTo>
                  <a:lnTo>
                    <a:pt x="853973" y="354253"/>
                  </a:lnTo>
                  <a:lnTo>
                    <a:pt x="876998" y="354253"/>
                  </a:lnTo>
                  <a:lnTo>
                    <a:pt x="876998" y="270383"/>
                  </a:lnTo>
                  <a:close/>
                </a:path>
              </a:pathLst>
            </a:custGeom>
            <a:solidFill>
              <a:srgbClr val="D7D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3442" y="7469121"/>
              <a:ext cx="90004" cy="8999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63442" y="7667590"/>
              <a:ext cx="90004" cy="89992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24382" y="8871496"/>
              <a:ext cx="342900" cy="62865"/>
            </a:xfrm>
            <a:custGeom>
              <a:avLst/>
              <a:gdLst/>
              <a:ahLst/>
              <a:cxnLst/>
              <a:rect l="l" t="t" r="r" b="b"/>
              <a:pathLst>
                <a:path w="342900" h="62865">
                  <a:moveTo>
                    <a:pt x="65595" y="0"/>
                  </a:moveTo>
                  <a:lnTo>
                    <a:pt x="55372" y="0"/>
                  </a:lnTo>
                  <a:lnTo>
                    <a:pt x="32804" y="38188"/>
                  </a:lnTo>
                  <a:lnTo>
                    <a:pt x="10134" y="0"/>
                  </a:lnTo>
                  <a:lnTo>
                    <a:pt x="0" y="0"/>
                  </a:lnTo>
                  <a:lnTo>
                    <a:pt x="0" y="62496"/>
                  </a:lnTo>
                  <a:lnTo>
                    <a:pt x="9347" y="62496"/>
                  </a:lnTo>
                  <a:lnTo>
                    <a:pt x="9347" y="16510"/>
                  </a:lnTo>
                  <a:lnTo>
                    <a:pt x="28663" y="49453"/>
                  </a:lnTo>
                  <a:lnTo>
                    <a:pt x="36855" y="49453"/>
                  </a:lnTo>
                  <a:lnTo>
                    <a:pt x="56248" y="16510"/>
                  </a:lnTo>
                  <a:lnTo>
                    <a:pt x="56248" y="62496"/>
                  </a:lnTo>
                  <a:lnTo>
                    <a:pt x="65595" y="62496"/>
                  </a:lnTo>
                  <a:lnTo>
                    <a:pt x="65595" y="0"/>
                  </a:lnTo>
                  <a:close/>
                </a:path>
                <a:path w="342900" h="62865">
                  <a:moveTo>
                    <a:pt x="133883" y="62496"/>
                  </a:moveTo>
                  <a:lnTo>
                    <a:pt x="127304" y="45466"/>
                  </a:lnTo>
                  <a:lnTo>
                    <a:pt x="124282" y="37680"/>
                  </a:lnTo>
                  <a:lnTo>
                    <a:pt x="114300" y="11849"/>
                  </a:lnTo>
                  <a:lnTo>
                    <a:pt x="114300" y="37680"/>
                  </a:lnTo>
                  <a:lnTo>
                    <a:pt x="93662" y="37680"/>
                  </a:lnTo>
                  <a:lnTo>
                    <a:pt x="104165" y="11353"/>
                  </a:lnTo>
                  <a:lnTo>
                    <a:pt x="114300" y="37680"/>
                  </a:lnTo>
                  <a:lnTo>
                    <a:pt x="114300" y="11849"/>
                  </a:lnTo>
                  <a:lnTo>
                    <a:pt x="114109" y="11353"/>
                  </a:lnTo>
                  <a:lnTo>
                    <a:pt x="109715" y="0"/>
                  </a:lnTo>
                  <a:lnTo>
                    <a:pt x="98513" y="0"/>
                  </a:lnTo>
                  <a:lnTo>
                    <a:pt x="73914" y="62496"/>
                  </a:lnTo>
                  <a:lnTo>
                    <a:pt x="83883" y="62496"/>
                  </a:lnTo>
                  <a:lnTo>
                    <a:pt x="90665" y="45466"/>
                  </a:lnTo>
                  <a:lnTo>
                    <a:pt x="117386" y="45466"/>
                  </a:lnTo>
                  <a:lnTo>
                    <a:pt x="123913" y="62496"/>
                  </a:lnTo>
                  <a:lnTo>
                    <a:pt x="133883" y="62496"/>
                  </a:lnTo>
                  <a:close/>
                </a:path>
                <a:path w="342900" h="62865">
                  <a:moveTo>
                    <a:pt x="193332" y="31242"/>
                  </a:moveTo>
                  <a:lnTo>
                    <a:pt x="190931" y="18618"/>
                  </a:lnTo>
                  <a:lnTo>
                    <a:pt x="184238" y="8737"/>
                  </a:lnTo>
                  <a:lnTo>
                    <a:pt x="184073" y="8636"/>
                  </a:lnTo>
                  <a:lnTo>
                    <a:pt x="184073" y="31242"/>
                  </a:lnTo>
                  <a:lnTo>
                    <a:pt x="182397" y="40792"/>
                  </a:lnTo>
                  <a:lnTo>
                    <a:pt x="177660" y="48171"/>
                  </a:lnTo>
                  <a:lnTo>
                    <a:pt x="170307" y="52933"/>
                  </a:lnTo>
                  <a:lnTo>
                    <a:pt x="160794" y="54622"/>
                  </a:lnTo>
                  <a:lnTo>
                    <a:pt x="151536" y="54622"/>
                  </a:lnTo>
                  <a:lnTo>
                    <a:pt x="151536" y="7962"/>
                  </a:lnTo>
                  <a:lnTo>
                    <a:pt x="161290" y="7962"/>
                  </a:lnTo>
                  <a:lnTo>
                    <a:pt x="170307" y="9563"/>
                  </a:lnTo>
                  <a:lnTo>
                    <a:pt x="177660" y="14325"/>
                  </a:lnTo>
                  <a:lnTo>
                    <a:pt x="182397" y="21704"/>
                  </a:lnTo>
                  <a:lnTo>
                    <a:pt x="184073" y="31242"/>
                  </a:lnTo>
                  <a:lnTo>
                    <a:pt x="184073" y="8636"/>
                  </a:lnTo>
                  <a:lnTo>
                    <a:pt x="183019" y="7962"/>
                  </a:lnTo>
                  <a:lnTo>
                    <a:pt x="173977" y="2298"/>
                  </a:lnTo>
                  <a:lnTo>
                    <a:pt x="160883" y="0"/>
                  </a:lnTo>
                  <a:lnTo>
                    <a:pt x="142189" y="0"/>
                  </a:lnTo>
                  <a:lnTo>
                    <a:pt x="142189" y="62496"/>
                  </a:lnTo>
                  <a:lnTo>
                    <a:pt x="160883" y="62496"/>
                  </a:lnTo>
                  <a:lnTo>
                    <a:pt x="173977" y="60198"/>
                  </a:lnTo>
                  <a:lnTo>
                    <a:pt x="182867" y="54622"/>
                  </a:lnTo>
                  <a:lnTo>
                    <a:pt x="184238" y="53759"/>
                  </a:lnTo>
                  <a:lnTo>
                    <a:pt x="190931" y="43878"/>
                  </a:lnTo>
                  <a:lnTo>
                    <a:pt x="193332" y="31242"/>
                  </a:lnTo>
                  <a:close/>
                </a:path>
                <a:path w="342900" h="62865">
                  <a:moveTo>
                    <a:pt x="242443" y="0"/>
                  </a:moveTo>
                  <a:lnTo>
                    <a:pt x="200380" y="0"/>
                  </a:lnTo>
                  <a:lnTo>
                    <a:pt x="200380" y="62496"/>
                  </a:lnTo>
                  <a:lnTo>
                    <a:pt x="242443" y="62496"/>
                  </a:lnTo>
                  <a:lnTo>
                    <a:pt x="242443" y="54622"/>
                  </a:lnTo>
                  <a:lnTo>
                    <a:pt x="209727" y="54622"/>
                  </a:lnTo>
                  <a:lnTo>
                    <a:pt x="209727" y="34201"/>
                  </a:lnTo>
                  <a:lnTo>
                    <a:pt x="237858" y="34201"/>
                  </a:lnTo>
                  <a:lnTo>
                    <a:pt x="237858" y="26416"/>
                  </a:lnTo>
                  <a:lnTo>
                    <a:pt x="209727" y="26416"/>
                  </a:lnTo>
                  <a:lnTo>
                    <a:pt x="209727" y="7874"/>
                  </a:lnTo>
                  <a:lnTo>
                    <a:pt x="242443" y="7874"/>
                  </a:lnTo>
                  <a:lnTo>
                    <a:pt x="242443" y="0"/>
                  </a:lnTo>
                  <a:close/>
                </a:path>
                <a:path w="342900" h="62865">
                  <a:moveTo>
                    <a:pt x="279247" y="12"/>
                  </a:moveTo>
                  <a:lnTo>
                    <a:pt x="269900" y="12"/>
                  </a:lnTo>
                  <a:lnTo>
                    <a:pt x="269900" y="62496"/>
                  </a:lnTo>
                  <a:lnTo>
                    <a:pt x="279247" y="62496"/>
                  </a:lnTo>
                  <a:lnTo>
                    <a:pt x="279247" y="12"/>
                  </a:lnTo>
                  <a:close/>
                </a:path>
                <a:path w="342900" h="62865">
                  <a:moveTo>
                    <a:pt x="342379" y="0"/>
                  </a:moveTo>
                  <a:lnTo>
                    <a:pt x="332943" y="0"/>
                  </a:lnTo>
                  <a:lnTo>
                    <a:pt x="332943" y="46990"/>
                  </a:lnTo>
                  <a:lnTo>
                    <a:pt x="300761" y="0"/>
                  </a:lnTo>
                  <a:lnTo>
                    <a:pt x="290626" y="0"/>
                  </a:lnTo>
                  <a:lnTo>
                    <a:pt x="290626" y="62496"/>
                  </a:lnTo>
                  <a:lnTo>
                    <a:pt x="299974" y="62496"/>
                  </a:lnTo>
                  <a:lnTo>
                    <a:pt x="299974" y="15405"/>
                  </a:lnTo>
                  <a:lnTo>
                    <a:pt x="332244" y="62496"/>
                  </a:lnTo>
                  <a:lnTo>
                    <a:pt x="342379" y="62496"/>
                  </a:lnTo>
                  <a:lnTo>
                    <a:pt x="342379" y="0"/>
                  </a:lnTo>
                  <a:close/>
                </a:path>
              </a:pathLst>
            </a:custGeom>
            <a:solidFill>
              <a:srgbClr val="52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5617" y="8870805"/>
              <a:ext cx="289824" cy="6385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9993" y="8868539"/>
              <a:ext cx="68404" cy="6839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9622" y="3548707"/>
              <a:ext cx="135323" cy="17506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15191" y="5029163"/>
              <a:ext cx="144183" cy="13797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12845" y="5384596"/>
              <a:ext cx="148878" cy="16379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021417" y="6425323"/>
              <a:ext cx="132080" cy="149860"/>
            </a:xfrm>
            <a:custGeom>
              <a:avLst/>
              <a:gdLst/>
              <a:ahLst/>
              <a:cxnLst/>
              <a:rect l="l" t="t" r="r" b="b"/>
              <a:pathLst>
                <a:path w="132079" h="149859">
                  <a:moveTo>
                    <a:pt x="127190" y="5232"/>
                  </a:moveTo>
                  <a:lnTo>
                    <a:pt x="122847" y="4622"/>
                  </a:lnTo>
                  <a:lnTo>
                    <a:pt x="101625" y="660"/>
                  </a:lnTo>
                  <a:lnTo>
                    <a:pt x="96215" y="0"/>
                  </a:lnTo>
                  <a:lnTo>
                    <a:pt x="37071" y="5232"/>
                  </a:lnTo>
                  <a:lnTo>
                    <a:pt x="30632" y="6184"/>
                  </a:lnTo>
                  <a:lnTo>
                    <a:pt x="31140" y="7708"/>
                  </a:lnTo>
                  <a:lnTo>
                    <a:pt x="22072" y="8915"/>
                  </a:lnTo>
                  <a:lnTo>
                    <a:pt x="20078" y="9258"/>
                  </a:lnTo>
                  <a:lnTo>
                    <a:pt x="20078" y="34480"/>
                  </a:lnTo>
                  <a:lnTo>
                    <a:pt x="27432" y="37846"/>
                  </a:lnTo>
                  <a:lnTo>
                    <a:pt x="29692" y="38709"/>
                  </a:lnTo>
                  <a:lnTo>
                    <a:pt x="32207" y="38709"/>
                  </a:lnTo>
                  <a:lnTo>
                    <a:pt x="32207" y="117932"/>
                  </a:lnTo>
                  <a:lnTo>
                    <a:pt x="32372" y="119087"/>
                  </a:lnTo>
                  <a:lnTo>
                    <a:pt x="34315" y="120281"/>
                  </a:lnTo>
                  <a:lnTo>
                    <a:pt x="28702" y="117932"/>
                  </a:lnTo>
                  <a:lnTo>
                    <a:pt x="28295" y="117932"/>
                  </a:lnTo>
                  <a:lnTo>
                    <a:pt x="3987" y="126250"/>
                  </a:lnTo>
                  <a:lnTo>
                    <a:pt x="0" y="127355"/>
                  </a:lnTo>
                  <a:lnTo>
                    <a:pt x="0" y="133934"/>
                  </a:lnTo>
                  <a:lnTo>
                    <a:pt x="15900" y="146596"/>
                  </a:lnTo>
                  <a:lnTo>
                    <a:pt x="20408" y="149529"/>
                  </a:lnTo>
                  <a:lnTo>
                    <a:pt x="48387" y="139153"/>
                  </a:lnTo>
                  <a:lnTo>
                    <a:pt x="51269" y="138036"/>
                  </a:lnTo>
                  <a:lnTo>
                    <a:pt x="51269" y="132638"/>
                  </a:lnTo>
                  <a:lnTo>
                    <a:pt x="54610" y="134226"/>
                  </a:lnTo>
                  <a:lnTo>
                    <a:pt x="101714" y="123367"/>
                  </a:lnTo>
                  <a:lnTo>
                    <a:pt x="116255" y="116509"/>
                  </a:lnTo>
                  <a:lnTo>
                    <a:pt x="118833" y="115633"/>
                  </a:lnTo>
                  <a:lnTo>
                    <a:pt x="118833" y="110883"/>
                  </a:lnTo>
                  <a:lnTo>
                    <a:pt x="120497" y="84416"/>
                  </a:lnTo>
                  <a:lnTo>
                    <a:pt x="121742" y="66840"/>
                  </a:lnTo>
                  <a:lnTo>
                    <a:pt x="123177" y="50279"/>
                  </a:lnTo>
                  <a:lnTo>
                    <a:pt x="125425" y="26835"/>
                  </a:lnTo>
                  <a:lnTo>
                    <a:pt x="99504" y="25908"/>
                  </a:lnTo>
                  <a:lnTo>
                    <a:pt x="93522" y="25476"/>
                  </a:lnTo>
                  <a:lnTo>
                    <a:pt x="93802" y="13423"/>
                  </a:lnTo>
                  <a:lnTo>
                    <a:pt x="93827" y="12407"/>
                  </a:lnTo>
                  <a:lnTo>
                    <a:pt x="99733" y="11823"/>
                  </a:lnTo>
                  <a:lnTo>
                    <a:pt x="103301" y="11823"/>
                  </a:lnTo>
                  <a:lnTo>
                    <a:pt x="126796" y="13423"/>
                  </a:lnTo>
                  <a:lnTo>
                    <a:pt x="126796" y="11823"/>
                  </a:lnTo>
                  <a:lnTo>
                    <a:pt x="126860" y="7708"/>
                  </a:lnTo>
                  <a:lnTo>
                    <a:pt x="127063" y="6184"/>
                  </a:lnTo>
                  <a:lnTo>
                    <a:pt x="127190" y="5232"/>
                  </a:lnTo>
                  <a:close/>
                </a:path>
                <a:path w="132079" h="149859">
                  <a:moveTo>
                    <a:pt x="132041" y="16738"/>
                  </a:moveTo>
                  <a:lnTo>
                    <a:pt x="130835" y="16560"/>
                  </a:lnTo>
                  <a:lnTo>
                    <a:pt x="102069" y="14973"/>
                  </a:lnTo>
                  <a:lnTo>
                    <a:pt x="99961" y="14541"/>
                  </a:lnTo>
                  <a:lnTo>
                    <a:pt x="96977" y="18872"/>
                  </a:lnTo>
                  <a:lnTo>
                    <a:pt x="98018" y="21628"/>
                  </a:lnTo>
                  <a:lnTo>
                    <a:pt x="99542" y="22326"/>
                  </a:lnTo>
                  <a:lnTo>
                    <a:pt x="100076" y="22644"/>
                  </a:lnTo>
                  <a:lnTo>
                    <a:pt x="102209" y="22771"/>
                  </a:lnTo>
                  <a:lnTo>
                    <a:pt x="130136" y="23774"/>
                  </a:lnTo>
                  <a:lnTo>
                    <a:pt x="130327" y="23304"/>
                  </a:lnTo>
                  <a:lnTo>
                    <a:pt x="131660" y="17500"/>
                  </a:lnTo>
                  <a:lnTo>
                    <a:pt x="132041" y="16738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840854" y="6577599"/>
            <a:ext cx="4362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5" dirty="0">
                <a:solidFill>
                  <a:srgbClr val="3B3B3C"/>
                </a:solidFill>
                <a:latin typeface="Yu Gothic"/>
                <a:cs typeface="Yu Gothic"/>
              </a:rPr>
              <a:t>製品詳細</a:t>
            </a:r>
            <a:endParaRPr sz="8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ユーザー設定</PresentationFormat>
  <Paragraphs>46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이지텍 카다로그 일본 (EGW-3V400)</dc:title>
  <dc:creator>KIMNAMI</dc:creator>
  <cp:lastModifiedBy>KIMNAMI</cp:lastModifiedBy>
  <cp:revision>1</cp:revision>
  <dcterms:created xsi:type="dcterms:W3CDTF">2025-09-09T03:02:30Z</dcterms:created>
  <dcterms:modified xsi:type="dcterms:W3CDTF">2025-09-13T01:40:17Z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2025-09-09T00:00:00Z</vt:filetime>
  </property>
  <property fmtid="{D5CDD505-2E9C-101B-9397-08002B2CF9AE}" pid="3" name="Creator">
    <vt:lpwstr>Adobe Illustrator 29.5 (Windows)</vt:lpwstr>
  </property>
  <property fmtid="{D5CDD505-2E9C-101B-9397-08002B2CF9AE}" pid="4" name="LastSaved">
    <vt:filetime>2025-09-09T00:00:00Z</vt:filetime>
  </property>
  <property fmtid="{D5CDD505-2E9C-101B-9397-08002B2CF9AE}" pid="5" name="Producer">
    <vt:lpwstr>Adobe PDF library 17.00</vt:lpwstr>
  </property>
</Properties>
</file>