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7" r:id="rId4"/>
    <p:sldId id="266" r:id="rId5"/>
    <p:sldId id="268" r:id="rId6"/>
    <p:sldId id="273" r:id="rId7"/>
    <p:sldId id="258" r:id="rId8"/>
    <p:sldId id="271" r:id="rId9"/>
    <p:sldId id="257" r:id="rId10"/>
    <p:sldId id="272" r:id="rId11"/>
    <p:sldId id="269" r:id="rId12"/>
    <p:sldId id="275" r:id="rId13"/>
    <p:sldId id="277" r:id="rId14"/>
    <p:sldId id="278" r:id="rId15"/>
    <p:sldId id="279" r:id="rId16"/>
    <p:sldId id="280" r:id="rId17"/>
    <p:sldId id="270"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0F0"/>
    <a:srgbClr val="C9C9C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敦政 佐藤" userId="2cc9fc9dd5ab908f" providerId="LiveId" clId="{B877C6B8-5070-4B3B-A1F8-F3BC099097F1}"/>
    <pc:docChg chg="undo custSel addSld delSld modSld sldOrd">
      <pc:chgData name="敦政 佐藤" userId="2cc9fc9dd5ab908f" providerId="LiveId" clId="{B877C6B8-5070-4B3B-A1F8-F3BC099097F1}" dt="2025-07-06T23:25:57.078" v="1346"/>
      <pc:docMkLst>
        <pc:docMk/>
      </pc:docMkLst>
      <pc:sldChg chg="modSp mod">
        <pc:chgData name="敦政 佐藤" userId="2cc9fc9dd5ab908f" providerId="LiveId" clId="{B877C6B8-5070-4B3B-A1F8-F3BC099097F1}" dt="2025-07-06T21:56:41.071" v="17" actId="20577"/>
        <pc:sldMkLst>
          <pc:docMk/>
          <pc:sldMk cId="1328898790" sldId="256"/>
        </pc:sldMkLst>
        <pc:spChg chg="mod">
          <ac:chgData name="敦政 佐藤" userId="2cc9fc9dd5ab908f" providerId="LiveId" clId="{B877C6B8-5070-4B3B-A1F8-F3BC099097F1}" dt="2025-07-06T21:56:41.071" v="17" actId="20577"/>
          <ac:spMkLst>
            <pc:docMk/>
            <pc:sldMk cId="1328898790" sldId="256"/>
            <ac:spMk id="4" creationId="{291CE596-6802-C96A-9B8D-2A7AD5CEBA72}"/>
          </ac:spMkLst>
        </pc:spChg>
      </pc:sldChg>
      <pc:sldChg chg="addSp delSp modSp mod">
        <pc:chgData name="敦政 佐藤" userId="2cc9fc9dd5ab908f" providerId="LiveId" clId="{B877C6B8-5070-4B3B-A1F8-F3BC099097F1}" dt="2025-07-06T22:24:24" v="176" actId="20577"/>
        <pc:sldMkLst>
          <pc:docMk/>
          <pc:sldMk cId="1695140141" sldId="257"/>
        </pc:sldMkLst>
        <pc:spChg chg="add mod">
          <ac:chgData name="敦政 佐藤" userId="2cc9fc9dd5ab908f" providerId="LiveId" clId="{B877C6B8-5070-4B3B-A1F8-F3BC099097F1}" dt="2025-07-06T22:16:38.174" v="126" actId="1076"/>
          <ac:spMkLst>
            <pc:docMk/>
            <pc:sldMk cId="1695140141" sldId="257"/>
            <ac:spMk id="2" creationId="{F9F187B9-0D04-CABE-4B8F-D213BC1B984E}"/>
          </ac:spMkLst>
        </pc:spChg>
        <pc:spChg chg="del">
          <ac:chgData name="敦政 佐藤" userId="2cc9fc9dd5ab908f" providerId="LiveId" clId="{B877C6B8-5070-4B3B-A1F8-F3BC099097F1}" dt="2025-07-06T22:10:57.921" v="97" actId="478"/>
          <ac:spMkLst>
            <pc:docMk/>
            <pc:sldMk cId="1695140141" sldId="257"/>
            <ac:spMk id="3" creationId="{DAC5B0BC-E89E-02DE-7B35-B7AD55D0536E}"/>
          </ac:spMkLst>
        </pc:spChg>
        <pc:spChg chg="mod">
          <ac:chgData name="敦政 佐藤" userId="2cc9fc9dd5ab908f" providerId="LiveId" clId="{B877C6B8-5070-4B3B-A1F8-F3BC099097F1}" dt="2025-07-06T22:24:24" v="176" actId="20577"/>
          <ac:spMkLst>
            <pc:docMk/>
            <pc:sldMk cId="1695140141" sldId="257"/>
            <ac:spMk id="4" creationId="{B141D840-C547-A163-129C-7B46107A0564}"/>
          </ac:spMkLst>
        </pc:spChg>
        <pc:picChg chg="add mod">
          <ac:chgData name="敦政 佐藤" userId="2cc9fc9dd5ab908f" providerId="LiveId" clId="{B877C6B8-5070-4B3B-A1F8-F3BC099097F1}" dt="2025-07-06T22:16:11.811" v="124" actId="14100"/>
          <ac:picMkLst>
            <pc:docMk/>
            <pc:sldMk cId="1695140141" sldId="257"/>
            <ac:picMk id="5" creationId="{C27FFD40-1353-7B07-8768-747F9EA78105}"/>
          </ac:picMkLst>
        </pc:picChg>
        <pc:picChg chg="del">
          <ac:chgData name="敦政 佐藤" userId="2cc9fc9dd5ab908f" providerId="LiveId" clId="{B877C6B8-5070-4B3B-A1F8-F3BC099097F1}" dt="2025-07-06T22:11:17.368" v="101" actId="478"/>
          <ac:picMkLst>
            <pc:docMk/>
            <pc:sldMk cId="1695140141" sldId="257"/>
            <ac:picMk id="6" creationId="{D84C8D3E-6E3A-A2F2-7642-5FFAF66002A8}"/>
          </ac:picMkLst>
        </pc:picChg>
      </pc:sldChg>
      <pc:sldChg chg="addSp delSp modSp mod ord">
        <pc:chgData name="敦政 佐藤" userId="2cc9fc9dd5ab908f" providerId="LiveId" clId="{B877C6B8-5070-4B3B-A1F8-F3BC099097F1}" dt="2025-07-06T22:24:38.912" v="178"/>
        <pc:sldMkLst>
          <pc:docMk/>
          <pc:sldMk cId="1004475341" sldId="258"/>
        </pc:sldMkLst>
        <pc:spChg chg="mod">
          <ac:chgData name="敦政 佐藤" userId="2cc9fc9dd5ab908f" providerId="LiveId" clId="{B877C6B8-5070-4B3B-A1F8-F3BC099097F1}" dt="2025-07-06T22:23:55.273" v="159" actId="20577"/>
          <ac:spMkLst>
            <pc:docMk/>
            <pc:sldMk cId="1004475341" sldId="258"/>
            <ac:spMk id="4" creationId="{527ECB87-9BB2-75E3-ECA6-AFA545C6EBC4}"/>
          </ac:spMkLst>
        </pc:spChg>
        <pc:spChg chg="add mod">
          <ac:chgData name="敦政 佐藤" userId="2cc9fc9dd5ab908f" providerId="LiveId" clId="{B877C6B8-5070-4B3B-A1F8-F3BC099097F1}" dt="2025-07-06T22:16:33.929" v="125" actId="1076"/>
          <ac:spMkLst>
            <pc:docMk/>
            <pc:sldMk cId="1004475341" sldId="258"/>
            <ac:spMk id="5" creationId="{60253AD6-037C-29A4-22DF-759DA87DBC5A}"/>
          </ac:spMkLst>
        </pc:spChg>
        <pc:spChg chg="del">
          <ac:chgData name="敦政 佐藤" userId="2cc9fc9dd5ab908f" providerId="LiveId" clId="{B877C6B8-5070-4B3B-A1F8-F3BC099097F1}" dt="2025-07-06T22:11:57.384" v="103" actId="478"/>
          <ac:spMkLst>
            <pc:docMk/>
            <pc:sldMk cId="1004475341" sldId="258"/>
            <ac:spMk id="6" creationId="{34DC2E4B-FABE-D443-3118-22DC6BDF982E}"/>
          </ac:spMkLst>
        </pc:spChg>
        <pc:picChg chg="del">
          <ac:chgData name="敦政 佐藤" userId="2cc9fc9dd5ab908f" providerId="LiveId" clId="{B877C6B8-5070-4B3B-A1F8-F3BC099097F1}" dt="2025-07-06T22:11:53.718" v="102" actId="478"/>
          <ac:picMkLst>
            <pc:docMk/>
            <pc:sldMk cId="1004475341" sldId="258"/>
            <ac:picMk id="3" creationId="{4FAA7360-68EE-5865-C3EF-5ABB1E3CDB4D}"/>
          </ac:picMkLst>
        </pc:picChg>
        <pc:picChg chg="add mod">
          <ac:chgData name="敦政 佐藤" userId="2cc9fc9dd5ab908f" providerId="LiveId" clId="{B877C6B8-5070-4B3B-A1F8-F3BC099097F1}" dt="2025-07-06T22:21:38.173" v="137" actId="1076"/>
          <ac:picMkLst>
            <pc:docMk/>
            <pc:sldMk cId="1004475341" sldId="258"/>
            <ac:picMk id="8" creationId="{427A7490-6A8E-88D8-4BC3-8B3E553E514A}"/>
          </ac:picMkLst>
        </pc:picChg>
        <pc:picChg chg="add mod">
          <ac:chgData name="敦政 佐藤" userId="2cc9fc9dd5ab908f" providerId="LiveId" clId="{B877C6B8-5070-4B3B-A1F8-F3BC099097F1}" dt="2025-07-06T22:21:32.751" v="136" actId="1076"/>
          <ac:picMkLst>
            <pc:docMk/>
            <pc:sldMk cId="1004475341" sldId="258"/>
            <ac:picMk id="10" creationId="{3C74F2D3-7C82-E84E-792E-AB423BC3EBCC}"/>
          </ac:picMkLst>
        </pc:picChg>
        <pc:picChg chg="add mod">
          <ac:chgData name="敦政 佐藤" userId="2cc9fc9dd5ab908f" providerId="LiveId" clId="{B877C6B8-5070-4B3B-A1F8-F3BC099097F1}" dt="2025-07-06T22:22:35.455" v="140" actId="1076"/>
          <ac:picMkLst>
            <pc:docMk/>
            <pc:sldMk cId="1004475341" sldId="258"/>
            <ac:picMk id="12" creationId="{E37B6645-85D5-9E00-6F97-B918F51942D4}"/>
          </ac:picMkLst>
        </pc:picChg>
      </pc:sldChg>
      <pc:sldChg chg="del">
        <pc:chgData name="敦政 佐藤" userId="2cc9fc9dd5ab908f" providerId="LiveId" clId="{B877C6B8-5070-4B3B-A1F8-F3BC099097F1}" dt="2025-07-06T22:25:24.794" v="185" actId="47"/>
        <pc:sldMkLst>
          <pc:docMk/>
          <pc:sldMk cId="2897776286" sldId="259"/>
        </pc:sldMkLst>
      </pc:sldChg>
      <pc:sldChg chg="del">
        <pc:chgData name="敦政 佐藤" userId="2cc9fc9dd5ab908f" providerId="LiveId" clId="{B877C6B8-5070-4B3B-A1F8-F3BC099097F1}" dt="2025-07-06T22:25:26.978" v="186" actId="47"/>
        <pc:sldMkLst>
          <pc:docMk/>
          <pc:sldMk cId="1708073233" sldId="260"/>
        </pc:sldMkLst>
      </pc:sldChg>
      <pc:sldChg chg="del">
        <pc:chgData name="敦政 佐藤" userId="2cc9fc9dd5ab908f" providerId="LiveId" clId="{B877C6B8-5070-4B3B-A1F8-F3BC099097F1}" dt="2025-07-06T22:25:27.513" v="187" actId="47"/>
        <pc:sldMkLst>
          <pc:docMk/>
          <pc:sldMk cId="2734727998" sldId="261"/>
        </pc:sldMkLst>
      </pc:sldChg>
      <pc:sldChg chg="del">
        <pc:chgData name="敦政 佐藤" userId="2cc9fc9dd5ab908f" providerId="LiveId" clId="{B877C6B8-5070-4B3B-A1F8-F3BC099097F1}" dt="2025-07-06T22:25:28.123" v="188" actId="47"/>
        <pc:sldMkLst>
          <pc:docMk/>
          <pc:sldMk cId="3795691127" sldId="262"/>
        </pc:sldMkLst>
      </pc:sldChg>
      <pc:sldChg chg="del">
        <pc:chgData name="敦政 佐藤" userId="2cc9fc9dd5ab908f" providerId="LiveId" clId="{B877C6B8-5070-4B3B-A1F8-F3BC099097F1}" dt="2025-07-06T22:25:30.041" v="189" actId="47"/>
        <pc:sldMkLst>
          <pc:docMk/>
          <pc:sldMk cId="1697201080" sldId="263"/>
        </pc:sldMkLst>
      </pc:sldChg>
      <pc:sldChg chg="del">
        <pc:chgData name="敦政 佐藤" userId="2cc9fc9dd5ab908f" providerId="LiveId" clId="{B877C6B8-5070-4B3B-A1F8-F3BC099097F1}" dt="2025-07-06T22:25:31.594" v="190" actId="47"/>
        <pc:sldMkLst>
          <pc:docMk/>
          <pc:sldMk cId="2437210215" sldId="264"/>
        </pc:sldMkLst>
      </pc:sldChg>
      <pc:sldChg chg="ord">
        <pc:chgData name="敦政 佐藤" userId="2cc9fc9dd5ab908f" providerId="LiveId" clId="{B877C6B8-5070-4B3B-A1F8-F3BC099097F1}" dt="2025-07-06T22:57:44.792" v="773"/>
        <pc:sldMkLst>
          <pc:docMk/>
          <pc:sldMk cId="4180926365" sldId="265"/>
        </pc:sldMkLst>
      </pc:sldChg>
      <pc:sldChg chg="addSp delSp modSp mod ord">
        <pc:chgData name="敦政 佐藤" userId="2cc9fc9dd5ab908f" providerId="LiveId" clId="{B877C6B8-5070-4B3B-A1F8-F3BC099097F1}" dt="2025-07-06T23:25:57.078" v="1346"/>
        <pc:sldMkLst>
          <pc:docMk/>
          <pc:sldMk cId="1745982956" sldId="266"/>
        </pc:sldMkLst>
        <pc:spChg chg="mod">
          <ac:chgData name="敦政 佐藤" userId="2cc9fc9dd5ab908f" providerId="LiveId" clId="{B877C6B8-5070-4B3B-A1F8-F3BC099097F1}" dt="2025-07-06T22:32:31.557" v="333" actId="20577"/>
          <ac:spMkLst>
            <pc:docMk/>
            <pc:sldMk cId="1745982956" sldId="266"/>
            <ac:spMk id="4" creationId="{6333905C-91E2-16AC-3354-9E173E494255}"/>
          </ac:spMkLst>
        </pc:spChg>
        <pc:spChg chg="mod">
          <ac:chgData name="敦政 佐藤" userId="2cc9fc9dd5ab908f" providerId="LiveId" clId="{B877C6B8-5070-4B3B-A1F8-F3BC099097F1}" dt="2025-07-06T22:27:58.976" v="195" actId="1076"/>
          <ac:spMkLst>
            <pc:docMk/>
            <pc:sldMk cId="1745982956" sldId="266"/>
            <ac:spMk id="8" creationId="{1284FE0B-03DF-1B46-2082-3B8859FBC9D9}"/>
          </ac:spMkLst>
        </pc:spChg>
        <pc:spChg chg="mod">
          <ac:chgData name="敦政 佐藤" userId="2cc9fc9dd5ab908f" providerId="LiveId" clId="{B877C6B8-5070-4B3B-A1F8-F3BC099097F1}" dt="2025-07-06T22:30:17.143" v="262" actId="207"/>
          <ac:spMkLst>
            <pc:docMk/>
            <pc:sldMk cId="1745982956" sldId="266"/>
            <ac:spMk id="9" creationId="{27D719F5-12FF-9FFE-6E76-F1E399813AC3}"/>
          </ac:spMkLst>
        </pc:spChg>
        <pc:spChg chg="mod">
          <ac:chgData name="敦政 佐藤" userId="2cc9fc9dd5ab908f" providerId="LiveId" clId="{B877C6B8-5070-4B3B-A1F8-F3BC099097F1}" dt="2025-07-06T22:28:04.662" v="196" actId="14100"/>
          <ac:spMkLst>
            <pc:docMk/>
            <pc:sldMk cId="1745982956" sldId="266"/>
            <ac:spMk id="11" creationId="{D1038EB5-A4A7-A018-1F24-954BB4BBF1AC}"/>
          </ac:spMkLst>
        </pc:spChg>
        <pc:spChg chg="mod">
          <ac:chgData name="敦政 佐藤" userId="2cc9fc9dd5ab908f" providerId="LiveId" clId="{B877C6B8-5070-4B3B-A1F8-F3BC099097F1}" dt="2025-07-06T22:30:26.077" v="272" actId="20577"/>
          <ac:spMkLst>
            <pc:docMk/>
            <pc:sldMk cId="1745982956" sldId="266"/>
            <ac:spMk id="50" creationId="{38CB3616-5EA6-49DE-84D3-3853771A6176}"/>
          </ac:spMkLst>
        </pc:spChg>
        <pc:spChg chg="mod">
          <ac:chgData name="敦政 佐藤" userId="2cc9fc9dd5ab908f" providerId="LiveId" clId="{B877C6B8-5070-4B3B-A1F8-F3BC099097F1}" dt="2025-07-06T22:30:42.834" v="281" actId="20577"/>
          <ac:spMkLst>
            <pc:docMk/>
            <pc:sldMk cId="1745982956" sldId="266"/>
            <ac:spMk id="52" creationId="{37E140B7-F471-99FC-5E3A-135413F98E5F}"/>
          </ac:spMkLst>
        </pc:spChg>
        <pc:spChg chg="mod">
          <ac:chgData name="敦政 佐藤" userId="2cc9fc9dd5ab908f" providerId="LiveId" clId="{B877C6B8-5070-4B3B-A1F8-F3BC099097F1}" dt="2025-07-06T22:29:55.460" v="241" actId="20577"/>
          <ac:spMkLst>
            <pc:docMk/>
            <pc:sldMk cId="1745982956" sldId="266"/>
            <ac:spMk id="57" creationId="{792B6340-3A93-4E17-2E31-38FE4587DDD8}"/>
          </ac:spMkLst>
        </pc:spChg>
        <pc:spChg chg="mod">
          <ac:chgData name="敦政 佐藤" userId="2cc9fc9dd5ab908f" providerId="LiveId" clId="{B877C6B8-5070-4B3B-A1F8-F3BC099097F1}" dt="2025-07-06T22:31:20.433" v="304" actId="20577"/>
          <ac:spMkLst>
            <pc:docMk/>
            <pc:sldMk cId="1745982956" sldId="266"/>
            <ac:spMk id="96" creationId="{B93C1052-6C88-C846-5241-1E58BFE0B664}"/>
          </ac:spMkLst>
        </pc:spChg>
        <pc:spChg chg="mod">
          <ac:chgData name="敦政 佐藤" userId="2cc9fc9dd5ab908f" providerId="LiveId" clId="{B877C6B8-5070-4B3B-A1F8-F3BC099097F1}" dt="2025-07-06T22:30:59.828" v="290" actId="20577"/>
          <ac:spMkLst>
            <pc:docMk/>
            <pc:sldMk cId="1745982956" sldId="266"/>
            <ac:spMk id="98" creationId="{CAA0E542-C3A6-2C86-B863-F896C0763FAC}"/>
          </ac:spMkLst>
        </pc:spChg>
        <pc:picChg chg="add mod ord">
          <ac:chgData name="敦政 佐藤" userId="2cc9fc9dd5ab908f" providerId="LiveId" clId="{B877C6B8-5070-4B3B-A1F8-F3BC099097F1}" dt="2025-07-06T22:27:31.656" v="194" actId="167"/>
          <ac:picMkLst>
            <pc:docMk/>
            <pc:sldMk cId="1745982956" sldId="266"/>
            <ac:picMk id="3" creationId="{509EBBCE-F730-01F7-9BB7-BE953AB1434B}"/>
          </ac:picMkLst>
        </pc:picChg>
        <pc:picChg chg="del">
          <ac:chgData name="敦政 佐藤" userId="2cc9fc9dd5ab908f" providerId="LiveId" clId="{B877C6B8-5070-4B3B-A1F8-F3BC099097F1}" dt="2025-07-06T22:27:20.763" v="191" actId="478"/>
          <ac:picMkLst>
            <pc:docMk/>
            <pc:sldMk cId="1745982956" sldId="266"/>
            <ac:picMk id="7" creationId="{31E37CAF-1B7F-0B73-019A-769BA8F142CE}"/>
          </ac:picMkLst>
        </pc:picChg>
      </pc:sldChg>
      <pc:sldChg chg="ord">
        <pc:chgData name="敦政 佐藤" userId="2cc9fc9dd5ab908f" providerId="LiveId" clId="{B877C6B8-5070-4B3B-A1F8-F3BC099097F1}" dt="2025-07-06T22:57:44.792" v="773"/>
        <pc:sldMkLst>
          <pc:docMk/>
          <pc:sldMk cId="60416490" sldId="267"/>
        </pc:sldMkLst>
      </pc:sldChg>
      <pc:sldChg chg="addSp delSp modSp mod ord">
        <pc:chgData name="敦政 佐藤" userId="2cc9fc9dd5ab908f" providerId="LiveId" clId="{B877C6B8-5070-4B3B-A1F8-F3BC099097F1}" dt="2025-07-06T23:25:57.078" v="1346"/>
        <pc:sldMkLst>
          <pc:docMk/>
          <pc:sldMk cId="343483927" sldId="268"/>
        </pc:sldMkLst>
        <pc:spChg chg="add mod">
          <ac:chgData name="敦政 佐藤" userId="2cc9fc9dd5ab908f" providerId="LiveId" clId="{B877C6B8-5070-4B3B-A1F8-F3BC099097F1}" dt="2025-07-06T22:45:40.981" v="398" actId="1076"/>
          <ac:spMkLst>
            <pc:docMk/>
            <pc:sldMk cId="343483927" sldId="268"/>
            <ac:spMk id="7" creationId="{939B2DC9-5572-9F00-F3FC-01C40DB20885}"/>
          </ac:spMkLst>
        </pc:spChg>
        <pc:spChg chg="add mod">
          <ac:chgData name="敦政 佐藤" userId="2cc9fc9dd5ab908f" providerId="LiveId" clId="{B877C6B8-5070-4B3B-A1F8-F3BC099097F1}" dt="2025-07-06T22:44:24.453" v="391" actId="1076"/>
          <ac:spMkLst>
            <pc:docMk/>
            <pc:sldMk cId="343483927" sldId="268"/>
            <ac:spMk id="10" creationId="{28DD905A-E20C-A379-B10A-BF42D9EBEB7D}"/>
          </ac:spMkLst>
        </pc:spChg>
        <pc:spChg chg="add mod">
          <ac:chgData name="敦政 佐藤" userId="2cc9fc9dd5ab908f" providerId="LiveId" clId="{B877C6B8-5070-4B3B-A1F8-F3BC099097F1}" dt="2025-07-06T22:44:55.308" v="392"/>
          <ac:spMkLst>
            <pc:docMk/>
            <pc:sldMk cId="343483927" sldId="268"/>
            <ac:spMk id="12" creationId="{80FC84AA-FACE-0183-26F2-F639837A26C2}"/>
          </ac:spMkLst>
        </pc:spChg>
        <pc:spChg chg="del">
          <ac:chgData name="敦政 佐藤" userId="2cc9fc9dd5ab908f" providerId="LiveId" clId="{B877C6B8-5070-4B3B-A1F8-F3BC099097F1}" dt="2025-07-06T22:38:04.973" v="355" actId="478"/>
          <ac:spMkLst>
            <pc:docMk/>
            <pc:sldMk cId="343483927" sldId="268"/>
            <ac:spMk id="37" creationId="{24A6B566-B4B3-729A-367D-5BD5BC6C0613}"/>
          </ac:spMkLst>
        </pc:spChg>
        <pc:spChg chg="del">
          <ac:chgData name="敦政 佐藤" userId="2cc9fc9dd5ab908f" providerId="LiveId" clId="{B877C6B8-5070-4B3B-A1F8-F3BC099097F1}" dt="2025-07-06T22:38:04.973" v="355" actId="478"/>
          <ac:spMkLst>
            <pc:docMk/>
            <pc:sldMk cId="343483927" sldId="268"/>
            <ac:spMk id="38" creationId="{6CE88484-95B3-351C-A775-A25E663F1D47}"/>
          </ac:spMkLst>
        </pc:spChg>
        <pc:spChg chg="del">
          <ac:chgData name="敦政 佐藤" userId="2cc9fc9dd5ab908f" providerId="LiveId" clId="{B877C6B8-5070-4B3B-A1F8-F3BC099097F1}" dt="2025-07-06T22:38:04.973" v="355" actId="478"/>
          <ac:spMkLst>
            <pc:docMk/>
            <pc:sldMk cId="343483927" sldId="268"/>
            <ac:spMk id="39" creationId="{BB12FC91-4838-9D9B-DECB-5F27D2A4B190}"/>
          </ac:spMkLst>
        </pc:spChg>
        <pc:spChg chg="del">
          <ac:chgData name="敦政 佐藤" userId="2cc9fc9dd5ab908f" providerId="LiveId" clId="{B877C6B8-5070-4B3B-A1F8-F3BC099097F1}" dt="2025-07-06T22:38:04.973" v="355" actId="478"/>
          <ac:spMkLst>
            <pc:docMk/>
            <pc:sldMk cId="343483927" sldId="268"/>
            <ac:spMk id="54" creationId="{3766445E-4408-984F-9125-4D272BD00239}"/>
          </ac:spMkLst>
        </pc:spChg>
        <pc:spChg chg="del">
          <ac:chgData name="敦政 佐藤" userId="2cc9fc9dd5ab908f" providerId="LiveId" clId="{B877C6B8-5070-4B3B-A1F8-F3BC099097F1}" dt="2025-07-06T22:38:04.973" v="355" actId="478"/>
          <ac:spMkLst>
            <pc:docMk/>
            <pc:sldMk cId="343483927" sldId="268"/>
            <ac:spMk id="55" creationId="{4378955C-04F9-A1F8-C036-CA2F6C1C9B06}"/>
          </ac:spMkLst>
        </pc:spChg>
        <pc:spChg chg="del">
          <ac:chgData name="敦政 佐藤" userId="2cc9fc9dd5ab908f" providerId="LiveId" clId="{B877C6B8-5070-4B3B-A1F8-F3BC099097F1}" dt="2025-07-06T22:37:38.529" v="338" actId="478"/>
          <ac:spMkLst>
            <pc:docMk/>
            <pc:sldMk cId="343483927" sldId="268"/>
            <ac:spMk id="57" creationId="{0E6E768E-26F4-56F3-86D9-8F458B66DE5D}"/>
          </ac:spMkLst>
        </pc:spChg>
        <pc:spChg chg="del mod">
          <ac:chgData name="敦政 佐藤" userId="2cc9fc9dd5ab908f" providerId="LiveId" clId="{B877C6B8-5070-4B3B-A1F8-F3BC099097F1}" dt="2025-07-06T22:37:46.140" v="342" actId="478"/>
          <ac:spMkLst>
            <pc:docMk/>
            <pc:sldMk cId="343483927" sldId="268"/>
            <ac:spMk id="58" creationId="{851CE263-013E-748A-2A23-61391A45EE6A}"/>
          </ac:spMkLst>
        </pc:spChg>
        <pc:spChg chg="del mod">
          <ac:chgData name="敦政 佐藤" userId="2cc9fc9dd5ab908f" providerId="LiveId" clId="{B877C6B8-5070-4B3B-A1F8-F3BC099097F1}" dt="2025-07-06T22:37:44.509" v="341" actId="478"/>
          <ac:spMkLst>
            <pc:docMk/>
            <pc:sldMk cId="343483927" sldId="268"/>
            <ac:spMk id="60" creationId="{9E2F7988-5546-6119-1253-1A4CE0615E71}"/>
          </ac:spMkLst>
        </pc:spChg>
        <pc:spChg chg="del">
          <ac:chgData name="敦政 佐藤" userId="2cc9fc9dd5ab908f" providerId="LiveId" clId="{B877C6B8-5070-4B3B-A1F8-F3BC099097F1}" dt="2025-07-06T22:37:49.178" v="344" actId="478"/>
          <ac:spMkLst>
            <pc:docMk/>
            <pc:sldMk cId="343483927" sldId="268"/>
            <ac:spMk id="61" creationId="{0781BC4A-2C05-2D46-EC19-BA1A37864E45}"/>
          </ac:spMkLst>
        </pc:spChg>
        <pc:spChg chg="del">
          <ac:chgData name="敦政 佐藤" userId="2cc9fc9dd5ab908f" providerId="LiveId" clId="{B877C6B8-5070-4B3B-A1F8-F3BC099097F1}" dt="2025-07-06T22:37:47.466" v="343" actId="478"/>
          <ac:spMkLst>
            <pc:docMk/>
            <pc:sldMk cId="343483927" sldId="268"/>
            <ac:spMk id="62" creationId="{B6637F62-C7EA-6C46-3D9D-0DB1C8A879DC}"/>
          </ac:spMkLst>
        </pc:spChg>
        <pc:spChg chg="del mod">
          <ac:chgData name="敦政 佐藤" userId="2cc9fc9dd5ab908f" providerId="LiveId" clId="{B877C6B8-5070-4B3B-A1F8-F3BC099097F1}" dt="2025-07-06T22:38:04.973" v="355" actId="478"/>
          <ac:spMkLst>
            <pc:docMk/>
            <pc:sldMk cId="343483927" sldId="268"/>
            <ac:spMk id="63" creationId="{B28440FD-9755-E5D4-74A7-DA454A055275}"/>
          </ac:spMkLst>
        </pc:spChg>
        <pc:spChg chg="del mod">
          <ac:chgData name="敦政 佐藤" userId="2cc9fc9dd5ab908f" providerId="LiveId" clId="{B877C6B8-5070-4B3B-A1F8-F3BC099097F1}" dt="2025-07-06T22:38:03.396" v="354" actId="478"/>
          <ac:spMkLst>
            <pc:docMk/>
            <pc:sldMk cId="343483927" sldId="268"/>
            <ac:spMk id="67" creationId="{E7E57AA2-8DA1-A17C-697A-016BDB39D6C6}"/>
          </ac:spMkLst>
        </pc:spChg>
        <pc:spChg chg="del mod">
          <ac:chgData name="敦政 佐藤" userId="2cc9fc9dd5ab908f" providerId="LiveId" clId="{B877C6B8-5070-4B3B-A1F8-F3BC099097F1}" dt="2025-07-06T22:37:58.512" v="350" actId="478"/>
          <ac:spMkLst>
            <pc:docMk/>
            <pc:sldMk cId="343483927" sldId="268"/>
            <ac:spMk id="68" creationId="{A5DA5C00-328C-F46D-6A2E-FD54D895CDAC}"/>
          </ac:spMkLst>
        </pc:spChg>
        <pc:grpChg chg="del">
          <ac:chgData name="敦政 佐藤" userId="2cc9fc9dd5ab908f" providerId="LiveId" clId="{B877C6B8-5070-4B3B-A1F8-F3BC099097F1}" dt="2025-07-06T22:38:04.973" v="355" actId="478"/>
          <ac:grpSpMkLst>
            <pc:docMk/>
            <pc:sldMk cId="343483927" sldId="268"/>
            <ac:grpSpMk id="15" creationId="{2F9175B5-B01A-0F7E-9B9B-317D2EC350AB}"/>
          </ac:grpSpMkLst>
        </pc:grpChg>
        <pc:picChg chg="add mod">
          <ac:chgData name="敦政 佐藤" userId="2cc9fc9dd5ab908f" providerId="LiveId" clId="{B877C6B8-5070-4B3B-A1F8-F3BC099097F1}" dt="2025-07-06T22:45:50.611" v="399" actId="14100"/>
          <ac:picMkLst>
            <pc:docMk/>
            <pc:sldMk cId="343483927" sldId="268"/>
            <ac:picMk id="3" creationId="{684D2863-39F6-00C0-EE0B-CEA870213B3C}"/>
          </ac:picMkLst>
        </pc:picChg>
        <pc:picChg chg="add mod">
          <ac:chgData name="敦政 佐藤" userId="2cc9fc9dd5ab908f" providerId="LiveId" clId="{B877C6B8-5070-4B3B-A1F8-F3BC099097F1}" dt="2025-07-06T22:45:16.864" v="395" actId="1076"/>
          <ac:picMkLst>
            <pc:docMk/>
            <pc:sldMk cId="343483927" sldId="268"/>
            <ac:picMk id="5" creationId="{3CE8495D-DFAC-BB87-E799-1F900E1B74CB}"/>
          </ac:picMkLst>
        </pc:picChg>
        <pc:picChg chg="del">
          <ac:chgData name="敦政 佐藤" userId="2cc9fc9dd5ab908f" providerId="LiveId" clId="{B877C6B8-5070-4B3B-A1F8-F3BC099097F1}" dt="2025-07-06T22:37:50.359" v="345" actId="478"/>
          <ac:picMkLst>
            <pc:docMk/>
            <pc:sldMk cId="343483927" sldId="268"/>
            <ac:picMk id="9" creationId="{39757D41-A35E-5029-0193-4487BAE026B2}"/>
          </ac:picMkLst>
        </pc:picChg>
        <pc:picChg chg="del">
          <ac:chgData name="敦政 佐藤" userId="2cc9fc9dd5ab908f" providerId="LiveId" clId="{B877C6B8-5070-4B3B-A1F8-F3BC099097F1}" dt="2025-07-06T22:37:52.647" v="347" actId="478"/>
          <ac:picMkLst>
            <pc:docMk/>
            <pc:sldMk cId="343483927" sldId="268"/>
            <ac:picMk id="11" creationId="{0A740813-B3F4-72C7-C488-9C948C7AC3AC}"/>
          </ac:picMkLst>
        </pc:picChg>
        <pc:picChg chg="del">
          <ac:chgData name="敦政 佐藤" userId="2cc9fc9dd5ab908f" providerId="LiveId" clId="{B877C6B8-5070-4B3B-A1F8-F3BC099097F1}" dt="2025-07-06T22:37:59.692" v="351" actId="478"/>
          <ac:picMkLst>
            <pc:docMk/>
            <pc:sldMk cId="343483927" sldId="268"/>
            <ac:picMk id="13" creationId="{CBA5384A-7DA1-8E53-F6F3-F925283F0C1B}"/>
          </ac:picMkLst>
        </pc:picChg>
        <pc:cxnChg chg="del">
          <ac:chgData name="敦政 佐藤" userId="2cc9fc9dd5ab908f" providerId="LiveId" clId="{B877C6B8-5070-4B3B-A1F8-F3BC099097F1}" dt="2025-07-06T22:37:51.799" v="346" actId="478"/>
          <ac:cxnSpMkLst>
            <pc:docMk/>
            <pc:sldMk cId="343483927" sldId="268"/>
            <ac:cxnSpMk id="33" creationId="{A0CEF1B8-1558-F6B2-27D0-01E93C197970}"/>
          </ac:cxnSpMkLst>
        </pc:cxnChg>
        <pc:cxnChg chg="del">
          <ac:chgData name="敦政 佐藤" userId="2cc9fc9dd5ab908f" providerId="LiveId" clId="{B877C6B8-5070-4B3B-A1F8-F3BC099097F1}" dt="2025-07-06T22:38:04.973" v="355" actId="478"/>
          <ac:cxnSpMkLst>
            <pc:docMk/>
            <pc:sldMk cId="343483927" sldId="268"/>
            <ac:cxnSpMk id="40" creationId="{4DF4E448-8502-2275-6954-FBD27C57EA23}"/>
          </ac:cxnSpMkLst>
        </pc:cxnChg>
        <pc:cxnChg chg="del">
          <ac:chgData name="敦政 佐藤" userId="2cc9fc9dd5ab908f" providerId="LiveId" clId="{B877C6B8-5070-4B3B-A1F8-F3BC099097F1}" dt="2025-07-06T22:38:04.973" v="355" actId="478"/>
          <ac:cxnSpMkLst>
            <pc:docMk/>
            <pc:sldMk cId="343483927" sldId="268"/>
            <ac:cxnSpMk id="45" creationId="{D2BA7396-3FBD-9331-3275-FC5A59474BD3}"/>
          </ac:cxnSpMkLst>
        </pc:cxnChg>
        <pc:cxnChg chg="del">
          <ac:chgData name="敦政 佐藤" userId="2cc9fc9dd5ab908f" providerId="LiveId" clId="{B877C6B8-5070-4B3B-A1F8-F3BC099097F1}" dt="2025-07-06T22:38:04.973" v="355" actId="478"/>
          <ac:cxnSpMkLst>
            <pc:docMk/>
            <pc:sldMk cId="343483927" sldId="268"/>
            <ac:cxnSpMk id="69" creationId="{DB802F08-DC6E-F22B-9825-2F8CF7A11BCF}"/>
          </ac:cxnSpMkLst>
        </pc:cxnChg>
      </pc:sldChg>
      <pc:sldChg chg="delSp modSp mod">
        <pc:chgData name="敦政 佐藤" userId="2cc9fc9dd5ab908f" providerId="LiveId" clId="{B877C6B8-5070-4B3B-A1F8-F3BC099097F1}" dt="2025-07-06T22:57:01.503" v="771" actId="20577"/>
        <pc:sldMkLst>
          <pc:docMk/>
          <pc:sldMk cId="1781785504" sldId="269"/>
        </pc:sldMkLst>
        <pc:spChg chg="del mod">
          <ac:chgData name="敦政 佐藤" userId="2cc9fc9dd5ab908f" providerId="LiveId" clId="{B877C6B8-5070-4B3B-A1F8-F3BC099097F1}" dt="2025-07-06T22:47:19.898" v="402" actId="478"/>
          <ac:spMkLst>
            <pc:docMk/>
            <pc:sldMk cId="1781785504" sldId="269"/>
            <ac:spMk id="5" creationId="{924B0AB0-DE73-FEB6-76C8-E2A1E4496AAA}"/>
          </ac:spMkLst>
        </pc:spChg>
        <pc:spChg chg="mod">
          <ac:chgData name="敦政 佐藤" userId="2cc9fc9dd5ab908f" providerId="LiveId" clId="{B877C6B8-5070-4B3B-A1F8-F3BC099097F1}" dt="2025-07-06T22:57:01.503" v="771" actId="20577"/>
          <ac:spMkLst>
            <pc:docMk/>
            <pc:sldMk cId="1781785504" sldId="269"/>
            <ac:spMk id="6" creationId="{D30D171D-3A0F-5D69-415D-A65795CDACB4}"/>
          </ac:spMkLst>
        </pc:spChg>
        <pc:spChg chg="mod">
          <ac:chgData name="敦政 佐藤" userId="2cc9fc9dd5ab908f" providerId="LiveId" clId="{B877C6B8-5070-4B3B-A1F8-F3BC099097F1}" dt="2025-07-06T22:47:47.681" v="403" actId="1076"/>
          <ac:spMkLst>
            <pc:docMk/>
            <pc:sldMk cId="1781785504" sldId="269"/>
            <ac:spMk id="7" creationId="{9FA44580-407C-110F-EE8D-7714A2ED607C}"/>
          </ac:spMkLst>
        </pc:spChg>
      </pc:sldChg>
      <pc:sldChg chg="addSp modSp mod ord">
        <pc:chgData name="敦政 佐藤" userId="2cc9fc9dd5ab908f" providerId="LiveId" clId="{B877C6B8-5070-4B3B-A1F8-F3BC099097F1}" dt="2025-07-06T22:25:02.023" v="180"/>
        <pc:sldMkLst>
          <pc:docMk/>
          <pc:sldMk cId="1490517863" sldId="271"/>
        </pc:sldMkLst>
        <pc:spChg chg="add mod">
          <ac:chgData name="敦政 佐藤" userId="2cc9fc9dd5ab908f" providerId="LiveId" clId="{B877C6B8-5070-4B3B-A1F8-F3BC099097F1}" dt="2025-07-06T21:59:09.182" v="96" actId="14100"/>
          <ac:spMkLst>
            <pc:docMk/>
            <pc:sldMk cId="1490517863" sldId="271"/>
            <ac:spMk id="20" creationId="{DDEEFCEE-3CFE-3F85-A1AA-2B070EAD56F4}"/>
          </ac:spMkLst>
        </pc:spChg>
      </pc:sldChg>
      <pc:sldChg chg="addSp modSp mod ord">
        <pc:chgData name="敦政 佐藤" userId="2cc9fc9dd5ab908f" providerId="LiveId" clId="{B877C6B8-5070-4B3B-A1F8-F3BC099097F1}" dt="2025-07-06T22:25:17.620" v="184"/>
        <pc:sldMkLst>
          <pc:docMk/>
          <pc:sldMk cId="2062122117" sldId="272"/>
        </pc:sldMkLst>
        <pc:spChg chg="add mod">
          <ac:chgData name="敦政 佐藤" userId="2cc9fc9dd5ab908f" providerId="LiveId" clId="{B877C6B8-5070-4B3B-A1F8-F3BC099097F1}" dt="2025-07-06T21:58:28.115" v="58" actId="14100"/>
          <ac:spMkLst>
            <pc:docMk/>
            <pc:sldMk cId="2062122117" sldId="272"/>
            <ac:spMk id="14" creationId="{9195361C-E394-AF11-5FB7-D876FA94908B}"/>
          </ac:spMkLst>
        </pc:spChg>
        <pc:grpChg chg="mod">
          <ac:chgData name="敦政 佐藤" userId="2cc9fc9dd5ab908f" providerId="LiveId" clId="{B877C6B8-5070-4B3B-A1F8-F3BC099097F1}" dt="2025-07-06T21:57:52.804" v="20" actId="1076"/>
          <ac:grpSpMkLst>
            <pc:docMk/>
            <pc:sldMk cId="2062122117" sldId="272"/>
            <ac:grpSpMk id="13" creationId="{15D65C14-6115-8BE0-F4A6-6A4192F86617}"/>
          </ac:grpSpMkLst>
        </pc:grpChg>
      </pc:sldChg>
      <pc:sldChg chg="addSp delSp modSp new mod ord">
        <pc:chgData name="敦政 佐藤" userId="2cc9fc9dd5ab908f" providerId="LiveId" clId="{B877C6B8-5070-4B3B-A1F8-F3BC099097F1}" dt="2025-07-06T23:25:57.078" v="1346"/>
        <pc:sldMkLst>
          <pc:docMk/>
          <pc:sldMk cId="727115254" sldId="273"/>
        </pc:sldMkLst>
        <pc:spChg chg="del">
          <ac:chgData name="敦政 佐藤" userId="2cc9fc9dd5ab908f" providerId="LiveId" clId="{B877C6B8-5070-4B3B-A1F8-F3BC099097F1}" dt="2025-07-06T23:12:34.856" v="775" actId="478"/>
          <ac:spMkLst>
            <pc:docMk/>
            <pc:sldMk cId="727115254" sldId="273"/>
            <ac:spMk id="2" creationId="{7ECD54F6-D219-D664-32AD-5192D6C9154C}"/>
          </ac:spMkLst>
        </pc:spChg>
        <pc:spChg chg="del">
          <ac:chgData name="敦政 佐藤" userId="2cc9fc9dd5ab908f" providerId="LiveId" clId="{B877C6B8-5070-4B3B-A1F8-F3BC099097F1}" dt="2025-07-06T23:12:37.772" v="776" actId="478"/>
          <ac:spMkLst>
            <pc:docMk/>
            <pc:sldMk cId="727115254" sldId="273"/>
            <ac:spMk id="3" creationId="{D2B89910-7BB5-F101-6448-40A129F673BA}"/>
          </ac:spMkLst>
        </pc:spChg>
        <pc:spChg chg="add mod">
          <ac:chgData name="敦政 佐藤" userId="2cc9fc9dd5ab908f" providerId="LiveId" clId="{B877C6B8-5070-4B3B-A1F8-F3BC099097F1}" dt="2025-07-06T23:15:13.868" v="824" actId="14100"/>
          <ac:spMkLst>
            <pc:docMk/>
            <pc:sldMk cId="727115254" sldId="273"/>
            <ac:spMk id="6" creationId="{633B9686-C47D-44EF-5E2A-BB7A6DBE8592}"/>
          </ac:spMkLst>
        </pc:spChg>
        <pc:spChg chg="add mod">
          <ac:chgData name="敦政 佐藤" userId="2cc9fc9dd5ab908f" providerId="LiveId" clId="{B877C6B8-5070-4B3B-A1F8-F3BC099097F1}" dt="2025-07-06T23:24:52.027" v="1344" actId="14100"/>
          <ac:spMkLst>
            <pc:docMk/>
            <pc:sldMk cId="727115254" sldId="273"/>
            <ac:spMk id="7" creationId="{A5C5F426-E80A-68C6-63A5-41164365FF63}"/>
          </ac:spMkLst>
        </pc:spChg>
        <pc:picChg chg="add mod">
          <ac:chgData name="敦政 佐藤" userId="2cc9fc9dd5ab908f" providerId="LiveId" clId="{B877C6B8-5070-4B3B-A1F8-F3BC099097F1}" dt="2025-07-06T23:12:50.426" v="778" actId="1076"/>
          <ac:picMkLst>
            <pc:docMk/>
            <pc:sldMk cId="727115254" sldId="273"/>
            <ac:picMk id="5" creationId="{AEAA16A9-9389-37E4-772E-89A577695F0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F25B851-1D71-1383-B1C9-A9177AB6880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067DB0ED-4C19-8189-1ED8-25DB6CAAE5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CA565A71-FD49-417A-FD1F-6F505B9B6117}"/>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8DED4F2B-1809-07A5-1DF8-86DACF5D3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9C6D46D-9415-AAE0-2DDA-99AF4266E89E}"/>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63013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368E4AF-7732-2F80-D48F-74C5F66017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9158CDED-8D31-C010-2F9C-694081A9B0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6E073E1-6C8D-559C-C29F-99C593F317BE}"/>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AE794517-F622-BD41-9494-6D036A5C9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17C5BBA-8164-73C8-2B31-D2B4F17B032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6048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111A3D50-D049-41CE-1AA2-E7D47A1AE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D6360331-16C6-B2F4-81B8-3424CB09926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310D4B34-A2B0-DC37-7EA8-9C599B1672C0}"/>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42D93AE8-948B-1E61-6A85-1ED3D7B48B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2F79F99-5355-116E-36C7-1964B1CE273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40795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302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94061EC-2CE6-53D4-FAA6-431F09FD6D3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8E677B7-43F0-C5BC-48B2-878E3FAEE29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60DE4DC-2BFE-D227-B20F-228D42DE52FB}"/>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CB23FD10-7897-45C4-2BE1-1DD5373421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4EDBA45-6E31-FBC4-0261-541B349EC07A}"/>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326877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FCDF972-4E4E-1807-DCA3-319E816ECCE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0859011-C6BA-0DB8-1608-28EF102464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F41412A1-BC89-DE86-6117-ECC2B66DDF18}"/>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60F98C1E-ABD1-3FDA-D092-9314045969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CECC403-FB09-0977-AF53-81CADB253BE2}"/>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8378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C7DD73-BFD3-8147-D86B-8B8752C478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E139B9A-08EF-B78D-AE8F-9910A72095A9}"/>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6D219EAE-C4EA-BA2D-EBF6-3002D656B45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C8BAEB26-1293-DCCE-B2F0-74450CF1CE45}"/>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6" name="フッター プレースホルダー 5">
            <a:extLst>
              <a:ext uri="{FF2B5EF4-FFF2-40B4-BE49-F238E27FC236}">
                <a16:creationId xmlns:a16="http://schemas.microsoft.com/office/drawing/2014/main" xmlns="" id="{FFEFE416-C87B-69DF-7342-AA0276CA1F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B723C5E9-E421-BB86-79BD-1C4D20206130}"/>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21888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E14C27D-7E70-A060-EC87-FB0473CEF79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80EBC54-59BB-BD10-2D1D-61F100A02C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26A05714-390A-4166-5736-D6F23A48DA9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FA6C0355-2DA2-6574-DB0A-8E57C06780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3FDD5E4F-7991-4B66-601E-98D2DC705C2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2D3EE330-8DF6-5FE3-5D33-0078A2954E10}"/>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8" name="フッター プレースホルダー 7">
            <a:extLst>
              <a:ext uri="{FF2B5EF4-FFF2-40B4-BE49-F238E27FC236}">
                <a16:creationId xmlns:a16="http://schemas.microsoft.com/office/drawing/2014/main" xmlns="" id="{27858348-95B6-9A52-4144-ECE6E87DD92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E5D017F4-1C4D-4DE2-DBCB-1C8573ABFE95}"/>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41646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6CDF4BA-2FC7-FBBD-FF77-F4046786D9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AECD438E-5089-9B83-7F25-2285BB921A63}"/>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4" name="フッター プレースホルダー 3">
            <a:extLst>
              <a:ext uri="{FF2B5EF4-FFF2-40B4-BE49-F238E27FC236}">
                <a16:creationId xmlns:a16="http://schemas.microsoft.com/office/drawing/2014/main" xmlns="" id="{20E50DC1-BDF5-FBD0-B21A-4402297A2CD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74F56112-8EFC-58DC-1060-C6E7792D9C01}"/>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867664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FBC0A4A6-558C-7B01-921B-1589285FE4A6}"/>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3" name="フッター プレースホルダー 2">
            <a:extLst>
              <a:ext uri="{FF2B5EF4-FFF2-40B4-BE49-F238E27FC236}">
                <a16:creationId xmlns:a16="http://schemas.microsoft.com/office/drawing/2014/main" xmlns="" id="{A89CB8BA-03CF-3F22-6401-B0B2B522B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914F6B02-3D49-516B-633D-FE41C59BB086}"/>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1124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C734E01-E009-BD7E-393B-0CF351DB04C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31A57E7D-1A74-01EA-BD89-152A6C16EF1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C2837659-F4C9-CD6F-58A0-87AC24D76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388FCAC-7682-B287-905D-30DC37984F29}"/>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6" name="フッター プレースホルダー 5">
            <a:extLst>
              <a:ext uri="{FF2B5EF4-FFF2-40B4-BE49-F238E27FC236}">
                <a16:creationId xmlns:a16="http://schemas.microsoft.com/office/drawing/2014/main" xmlns="" id="{53C01F3A-A433-AB89-DF38-37645B5062C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E2133AE-DFF7-B8C3-9C31-29306A3D8DB3}"/>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37434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C252207-C64C-AA53-8293-56C5A094F1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7CE7662B-C573-0711-645B-475EDDC734E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xmlns="" id="{AC41B2B4-BB34-4C63-9A50-C3E99D624B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6DEFCED6-F62C-8354-FD15-011653CDE6A2}"/>
              </a:ext>
            </a:extLst>
          </p:cNvPr>
          <p:cNvSpPr>
            <a:spLocks noGrp="1"/>
          </p:cNvSpPr>
          <p:nvPr>
            <p:ph type="dt" sz="half" idx="10"/>
          </p:nvPr>
        </p:nvSpPr>
        <p:spPr/>
        <p:txBody>
          <a:bodyPr/>
          <a:lstStyle/>
          <a:p>
            <a:fld id="{1B1C0B4D-4FC0-4A7E-93FD-76E8805FF24C}" type="datetimeFigureOut">
              <a:rPr kumimoji="1" lang="ja-JP" altLang="en-US" smtClean="0"/>
              <a:pPr/>
              <a:t>2025/10/13</a:t>
            </a:fld>
            <a:endParaRPr kumimoji="1" lang="ja-JP" altLang="en-US"/>
          </a:p>
        </p:txBody>
      </p:sp>
      <p:sp>
        <p:nvSpPr>
          <p:cNvPr id="6" name="フッター プレースホルダー 5">
            <a:extLst>
              <a:ext uri="{FF2B5EF4-FFF2-40B4-BE49-F238E27FC236}">
                <a16:creationId xmlns:a16="http://schemas.microsoft.com/office/drawing/2014/main" xmlns="" id="{736014C8-EE47-C9FA-6F96-2F4F022372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0AAD5DF1-90AB-71CE-37E4-B413748F5BDF}"/>
              </a:ext>
            </a:extLst>
          </p:cNvPr>
          <p:cNvSpPr>
            <a:spLocks noGrp="1"/>
          </p:cNvSpPr>
          <p:nvPr>
            <p:ph type="sldNum" sz="quarter" idx="12"/>
          </p:nvPr>
        </p:nvSpPr>
        <p:spPr/>
        <p:txBody>
          <a:body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7810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9210971C-39FE-5DB9-11E3-6E9D5C0F18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2AB30B2F-AE42-0AC9-4D28-B1835C837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AECACB4-C5D5-4CC8-02E0-058B0C4668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1C0B4D-4FC0-4A7E-93FD-76E8805FF24C}" type="datetimeFigureOut">
              <a:rPr kumimoji="1" lang="ja-JP" altLang="en-US" smtClean="0"/>
              <a:pPr/>
              <a:t>2025/10/13</a:t>
            </a:fld>
            <a:endParaRPr kumimoji="1" lang="ja-JP" altLang="en-US"/>
          </a:p>
        </p:txBody>
      </p:sp>
      <p:sp>
        <p:nvSpPr>
          <p:cNvPr id="5" name="フッター プレースホルダー 4">
            <a:extLst>
              <a:ext uri="{FF2B5EF4-FFF2-40B4-BE49-F238E27FC236}">
                <a16:creationId xmlns:a16="http://schemas.microsoft.com/office/drawing/2014/main" xmlns="" id="{567E3264-3641-5DCC-D5F5-1BA7CF602A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20AC62C4-F6C5-B0E3-C0CF-F455CC1764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288EE-4ED2-4F2C-AA5E-7BFA719528EA}" type="slidenum">
              <a:rPr kumimoji="1" lang="ja-JP" altLang="en-US" smtClean="0"/>
              <a:pPr/>
              <a:t>&lt;#&gt;</a:t>
            </a:fld>
            <a:endParaRPr kumimoji="1" lang="ja-JP" altLang="en-US"/>
          </a:p>
        </p:txBody>
      </p:sp>
    </p:spTree>
    <p:extLst>
      <p:ext uri="{BB962C8B-B14F-4D97-AF65-F5344CB8AC3E}">
        <p14:creationId xmlns:p14="http://schemas.microsoft.com/office/powerpoint/2010/main" xmlns="" val="2087481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91CE596-6802-C96A-9B8D-2A7AD5CEBA72}"/>
              </a:ext>
            </a:extLst>
          </p:cNvPr>
          <p:cNvSpPr txBox="1"/>
          <p:nvPr/>
        </p:nvSpPr>
        <p:spPr>
          <a:xfrm>
            <a:off x="1061049" y="2087592"/>
            <a:ext cx="7021902" cy="954107"/>
          </a:xfrm>
          <a:prstGeom prst="rect">
            <a:avLst/>
          </a:prstGeom>
          <a:noFill/>
        </p:spPr>
        <p:txBody>
          <a:bodyPr wrap="square" rtlCol="0">
            <a:spAutoFit/>
          </a:bodyPr>
          <a:lstStyle/>
          <a:p>
            <a:pPr algn="ctr"/>
            <a:r>
              <a:rPr kumimoji="1" lang="ja-JP" altLang="en-US" sz="2800" dirty="0" smtClean="0">
                <a:latin typeface="メイリオ" panose="020B0604030504040204" pitchFamily="50" charset="-128"/>
                <a:ea typeface="メイリオ" panose="020B0604030504040204" pitchFamily="50" charset="-128"/>
              </a:rPr>
              <a:t>船舶の燃料削減提案</a:t>
            </a:r>
            <a:endParaRPr kumimoji="1" lang="en-US" altLang="ja-JP" sz="2800" dirty="0" smtClean="0">
              <a:latin typeface="メイリオ" panose="020B0604030504040204" pitchFamily="50" charset="-128"/>
              <a:ea typeface="メイリオ" panose="020B0604030504040204" pitchFamily="50" charset="-128"/>
            </a:endParaRPr>
          </a:p>
          <a:p>
            <a:pPr algn="ctr"/>
            <a:r>
              <a:rPr kumimoji="1" lang="ja-JP" altLang="en-US" sz="2800" dirty="0" smtClean="0">
                <a:latin typeface="メイリオ" panose="020B0604030504040204" pitchFamily="50" charset="-128"/>
                <a:ea typeface="メイリオ" panose="020B0604030504040204" pitchFamily="50" charset="-128"/>
              </a:rPr>
              <a:t>シリカ</a:t>
            </a:r>
            <a:r>
              <a:rPr kumimoji="1" lang="ja-JP" altLang="en-US" sz="2800" dirty="0" smtClean="0">
                <a:latin typeface="メイリオ" panose="020B0604030504040204" pitchFamily="50" charset="-128"/>
                <a:ea typeface="メイリオ" panose="020B0604030504040204" pitchFamily="50" charset="-128"/>
              </a:rPr>
              <a:t>特殊</a:t>
            </a:r>
            <a:r>
              <a:rPr kumimoji="1" lang="ja-JP" altLang="en-US" sz="2800" dirty="0" smtClean="0">
                <a:latin typeface="メイリオ" panose="020B0604030504040204" pitchFamily="50" charset="-128"/>
                <a:ea typeface="メイリオ" panose="020B0604030504040204" pitchFamily="50" charset="-128"/>
              </a:rPr>
              <a:t>フィルターとナノバブルの</a:t>
            </a:r>
            <a:r>
              <a:rPr kumimoji="1" lang="ja-JP" altLang="en-US" sz="2800" dirty="0">
                <a:latin typeface="メイリオ" panose="020B0604030504040204" pitchFamily="50" charset="-128"/>
                <a:ea typeface="メイリオ" panose="020B0604030504040204" pitchFamily="50" charset="-128"/>
              </a:rPr>
              <a:t>提案</a:t>
            </a:r>
          </a:p>
        </p:txBody>
      </p:sp>
      <p:pic>
        <p:nvPicPr>
          <p:cNvPr id="6" name="図 5">
            <a:extLst>
              <a:ext uri="{FF2B5EF4-FFF2-40B4-BE49-F238E27FC236}">
                <a16:creationId xmlns:a16="http://schemas.microsoft.com/office/drawing/2014/main" xmlns="" id="{C0D89817-D2F7-B206-EA16-B16A87481D82}"/>
              </a:ext>
            </a:extLst>
          </p:cNvPr>
          <p:cNvPicPr>
            <a:picLocks noChangeAspect="1"/>
          </p:cNvPicPr>
          <p:nvPr/>
        </p:nvPicPr>
        <p:blipFill>
          <a:blip r:embed="rId2" cstate="print"/>
          <a:stretch>
            <a:fillRect/>
          </a:stretch>
        </p:blipFill>
        <p:spPr>
          <a:xfrm>
            <a:off x="2462748" y="4580361"/>
            <a:ext cx="747854" cy="715448"/>
          </a:xfrm>
          <a:prstGeom prst="rect">
            <a:avLst/>
          </a:prstGeom>
        </p:spPr>
      </p:pic>
      <p:sp>
        <p:nvSpPr>
          <p:cNvPr id="7" name="テキスト ボックス 6">
            <a:extLst>
              <a:ext uri="{FF2B5EF4-FFF2-40B4-BE49-F238E27FC236}">
                <a16:creationId xmlns:a16="http://schemas.microsoft.com/office/drawing/2014/main" xmlns="" id="{CE2489C3-AEA0-B0D2-4757-0FDF6CEC015B}"/>
              </a:ext>
            </a:extLst>
          </p:cNvPr>
          <p:cNvSpPr txBox="1"/>
          <p:nvPr/>
        </p:nvSpPr>
        <p:spPr>
          <a:xfrm>
            <a:off x="2563621" y="4563374"/>
            <a:ext cx="3304559" cy="1600438"/>
          </a:xfrm>
          <a:prstGeom prst="rect">
            <a:avLst/>
          </a:prstGeom>
          <a:noFill/>
        </p:spPr>
        <p:txBody>
          <a:bodyPr wrap="squar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r>
              <a:rPr lang="en-US" altLang="ja-JP" dirty="0" smtClean="0">
                <a:solidFill>
                  <a:prstClr val="black"/>
                </a:solidFill>
                <a:latin typeface="メイリオ" panose="020B0604030504040204" pitchFamily="50" charset="-128"/>
                <a:ea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rPr>
              <a:t>株式会社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r>
              <a:rPr lang="en-US" altLang="ja-JP" sz="1400" dirty="0" smtClean="0"/>
              <a:t>             </a:t>
            </a:r>
            <a:r>
              <a:rPr lang="en-US" altLang="ja-JP" sz="1200" dirty="0" smtClean="0"/>
              <a:t>160</a:t>
            </a:r>
            <a:r>
              <a:rPr lang="ja-JP" altLang="en-US" sz="1200" dirty="0" err="1" smtClean="0"/>
              <a:t>ｰ</a:t>
            </a:r>
            <a:r>
              <a:rPr lang="en-US" altLang="ja-JP" sz="1200" dirty="0" smtClean="0"/>
              <a:t>0004</a:t>
            </a:r>
          </a:p>
          <a:p>
            <a:pPr defTabSz="457200"/>
            <a:r>
              <a:rPr lang="ja-JP" altLang="en-US" sz="1200" dirty="0" smtClean="0">
                <a:solidFill>
                  <a:prstClr val="black"/>
                </a:solidFill>
                <a:latin typeface="メイリオ" panose="020B0604030504040204" pitchFamily="50" charset="-128"/>
                <a:ea typeface="メイリオ" panose="020B0604030504040204" pitchFamily="50" charset="-128"/>
              </a:rPr>
              <a:t>            東京都新宿区四谷</a:t>
            </a:r>
            <a:r>
              <a:rPr lang="en-US" altLang="ja-JP" sz="1200" dirty="0" smtClean="0"/>
              <a:t>4</a:t>
            </a:r>
            <a:r>
              <a:rPr lang="ja-JP" altLang="en-US" sz="1200" dirty="0" err="1" smtClean="0"/>
              <a:t>ｰ</a:t>
            </a:r>
            <a:r>
              <a:rPr lang="en-US" altLang="ja-JP" sz="1200" dirty="0" smtClean="0"/>
              <a:t>26</a:t>
            </a:r>
            <a:r>
              <a:rPr lang="ja-JP" altLang="en-US" sz="1200" dirty="0" err="1" smtClean="0"/>
              <a:t>ｰ</a:t>
            </a:r>
            <a:r>
              <a:rPr lang="en-US" altLang="ja-JP" sz="1200" dirty="0" smtClean="0"/>
              <a:t>6</a:t>
            </a:r>
            <a:r>
              <a:rPr lang="ja-JP" altLang="en-US" sz="1200" dirty="0" smtClean="0"/>
              <a:t>テクノ四谷</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457200"/>
            <a:endParaRPr lang="en-US" altLang="ja-JP" dirty="0" smtClea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13288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xmlns="" id="{15D65C14-6115-8BE0-F4A6-6A4192F86617}"/>
              </a:ext>
            </a:extLst>
          </p:cNvPr>
          <p:cNvGrpSpPr/>
          <p:nvPr/>
        </p:nvGrpSpPr>
        <p:grpSpPr>
          <a:xfrm>
            <a:off x="155275" y="2104845"/>
            <a:ext cx="8833449" cy="3553039"/>
            <a:chOff x="0" y="1623597"/>
            <a:chExt cx="9144000" cy="3706484"/>
          </a:xfrm>
        </p:grpSpPr>
        <p:pic>
          <p:nvPicPr>
            <p:cNvPr id="5" name="図 4">
              <a:extLst>
                <a:ext uri="{FF2B5EF4-FFF2-40B4-BE49-F238E27FC236}">
                  <a16:creationId xmlns:a16="http://schemas.microsoft.com/office/drawing/2014/main" xmlns="" id="{E82F09FB-5578-C257-36CE-E9F35C496AAB}"/>
                </a:ext>
              </a:extLst>
            </p:cNvPr>
            <p:cNvPicPr>
              <a:picLocks noChangeAspect="1"/>
            </p:cNvPicPr>
            <p:nvPr/>
          </p:nvPicPr>
          <p:blipFill>
            <a:blip r:embed="rId2" cstate="print"/>
            <a:stretch>
              <a:fillRect/>
            </a:stretch>
          </p:blipFill>
          <p:spPr>
            <a:xfrm>
              <a:off x="0" y="1623597"/>
              <a:ext cx="9144000" cy="3610805"/>
            </a:xfrm>
            <a:prstGeom prst="rect">
              <a:avLst/>
            </a:prstGeom>
          </p:spPr>
        </p:pic>
        <p:pic>
          <p:nvPicPr>
            <p:cNvPr id="6" name="図 5">
              <a:extLst>
                <a:ext uri="{FF2B5EF4-FFF2-40B4-BE49-F238E27FC236}">
                  <a16:creationId xmlns:a16="http://schemas.microsoft.com/office/drawing/2014/main" xmlns="" id="{7A8F4C21-EC10-2FD9-F01D-E49753A1FCC0}"/>
                </a:ext>
              </a:extLst>
            </p:cNvPr>
            <p:cNvPicPr>
              <a:picLocks noChangeAspect="1"/>
            </p:cNvPicPr>
            <p:nvPr/>
          </p:nvPicPr>
          <p:blipFill>
            <a:blip r:embed="rId3" cstate="print"/>
            <a:stretch>
              <a:fillRect/>
            </a:stretch>
          </p:blipFill>
          <p:spPr>
            <a:xfrm>
              <a:off x="3501642" y="4599479"/>
              <a:ext cx="1140051" cy="298730"/>
            </a:xfrm>
            <a:prstGeom prst="rect">
              <a:avLst/>
            </a:prstGeom>
          </p:spPr>
        </p:pic>
        <p:pic>
          <p:nvPicPr>
            <p:cNvPr id="8" name="図 7">
              <a:extLst>
                <a:ext uri="{FF2B5EF4-FFF2-40B4-BE49-F238E27FC236}">
                  <a16:creationId xmlns:a16="http://schemas.microsoft.com/office/drawing/2014/main" xmlns="" id="{EBE97D78-CA42-3653-5FF9-26D0F9B1B523}"/>
                </a:ext>
              </a:extLst>
            </p:cNvPr>
            <p:cNvPicPr>
              <a:picLocks noChangeAspect="1"/>
            </p:cNvPicPr>
            <p:nvPr/>
          </p:nvPicPr>
          <p:blipFill>
            <a:blip r:embed="rId4" cstate="print"/>
            <a:stretch>
              <a:fillRect/>
            </a:stretch>
          </p:blipFill>
          <p:spPr>
            <a:xfrm>
              <a:off x="3130051" y="4500198"/>
              <a:ext cx="371591" cy="363297"/>
            </a:xfrm>
            <a:prstGeom prst="rect">
              <a:avLst/>
            </a:prstGeom>
          </p:spPr>
        </p:pic>
        <p:pic>
          <p:nvPicPr>
            <p:cNvPr id="9" name="図 8">
              <a:extLst>
                <a:ext uri="{FF2B5EF4-FFF2-40B4-BE49-F238E27FC236}">
                  <a16:creationId xmlns:a16="http://schemas.microsoft.com/office/drawing/2014/main" xmlns="" id="{F68A522D-0D6D-A954-6C71-6EA668F4F61F}"/>
                </a:ext>
              </a:extLst>
            </p:cNvPr>
            <p:cNvPicPr>
              <a:picLocks noChangeAspect="1"/>
            </p:cNvPicPr>
            <p:nvPr/>
          </p:nvPicPr>
          <p:blipFill>
            <a:blip r:embed="rId5" cstate="print"/>
            <a:stretch>
              <a:fillRect/>
            </a:stretch>
          </p:blipFill>
          <p:spPr>
            <a:xfrm flipH="1">
              <a:off x="4641693" y="4503800"/>
              <a:ext cx="346103" cy="359695"/>
            </a:xfrm>
            <a:prstGeom prst="rect">
              <a:avLst/>
            </a:prstGeom>
          </p:spPr>
        </p:pic>
        <p:sp>
          <p:nvSpPr>
            <p:cNvPr id="10" name="正方形/長方形 9">
              <a:extLst>
                <a:ext uri="{FF2B5EF4-FFF2-40B4-BE49-F238E27FC236}">
                  <a16:creationId xmlns:a16="http://schemas.microsoft.com/office/drawing/2014/main" xmlns="" id="{A33E7ED1-B8BE-4FD2-1415-8CCA88DBB278}"/>
                </a:ext>
              </a:extLst>
            </p:cNvPr>
            <p:cNvSpPr/>
            <p:nvPr/>
          </p:nvSpPr>
          <p:spPr>
            <a:xfrm>
              <a:off x="3409719" y="5098952"/>
              <a:ext cx="1456961" cy="23112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メイリオ" panose="020B0604030504040204" pitchFamily="50" charset="-128"/>
                  <a:ea typeface="メイリオ" panose="020B0604030504040204" pitchFamily="50" charset="-128"/>
                </a:rPr>
                <a:t>バイオフィルター</a:t>
              </a:r>
            </a:p>
          </p:txBody>
        </p:sp>
        <p:cxnSp>
          <p:nvCxnSpPr>
            <p:cNvPr id="11" name="直線矢印コネクタ 10">
              <a:extLst>
                <a:ext uri="{FF2B5EF4-FFF2-40B4-BE49-F238E27FC236}">
                  <a16:creationId xmlns:a16="http://schemas.microsoft.com/office/drawing/2014/main" xmlns="" id="{2BEDCF02-B9B5-BA59-ADAA-57093C40E4F5}"/>
                </a:ext>
              </a:extLst>
            </p:cNvPr>
            <p:cNvCxnSpPr>
              <a:cxnSpLocks/>
            </p:cNvCxnSpPr>
            <p:nvPr/>
          </p:nvCxnSpPr>
          <p:spPr>
            <a:xfrm flipV="1">
              <a:off x="4093371" y="4863495"/>
              <a:ext cx="0" cy="247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xmlns="" id="{9195361C-E394-AF11-5FB7-D876FA94908B}"/>
              </a:ext>
            </a:extLst>
          </p:cNvPr>
          <p:cNvSpPr txBox="1"/>
          <p:nvPr/>
        </p:nvSpPr>
        <p:spPr>
          <a:xfrm>
            <a:off x="362309" y="780540"/>
            <a:ext cx="407166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冷却水配管への設置例</a:t>
            </a:r>
          </a:p>
        </p:txBody>
      </p:sp>
    </p:spTree>
    <p:extLst>
      <p:ext uri="{BB962C8B-B14F-4D97-AF65-F5344CB8AC3E}">
        <p14:creationId xmlns:p14="http://schemas.microsoft.com/office/powerpoint/2010/main" xmlns="" val="206212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080B7FE9-B8F3-4A46-5269-55224F24B03F}"/>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
        <p:nvSpPr>
          <p:cNvPr id="6" name="テキスト ボックス 5">
            <a:extLst>
              <a:ext uri="{FF2B5EF4-FFF2-40B4-BE49-F238E27FC236}">
                <a16:creationId xmlns:a16="http://schemas.microsoft.com/office/drawing/2014/main" xmlns="" id="{D30D171D-3A0F-5D69-415D-A65795CDACB4}"/>
              </a:ext>
            </a:extLst>
          </p:cNvPr>
          <p:cNvSpPr txBox="1"/>
          <p:nvPr/>
        </p:nvSpPr>
        <p:spPr>
          <a:xfrm>
            <a:off x="440099" y="2132217"/>
            <a:ext cx="8263801" cy="369331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　毎日ほぼ同様なルートを運行する船舶において</a:t>
            </a:r>
            <a:r>
              <a:rPr lang="ja-JP" altLang="en-US" dirty="0" smtClean="0">
                <a:latin typeface="メイリオ" panose="020B0604030504040204" pitchFamily="50" charset="-128"/>
                <a:ea typeface="メイリオ" panose="020B0604030504040204" pitchFamily="50" charset="-128"/>
              </a:rPr>
              <a:t>、シリカフィルター</a:t>
            </a:r>
            <a:r>
              <a:rPr kumimoji="1" lang="ja-JP" altLang="en-US" dirty="0">
                <a:latin typeface="メイリオ" panose="020B0604030504040204" pitchFamily="50" charset="-128"/>
                <a:ea typeface="メイリオ" panose="020B0604030504040204" pitchFamily="50" charset="-128"/>
              </a:rPr>
              <a:t>未使用時（普段の運行時）の燃費と使用時の燃費を比較する。</a:t>
            </a:r>
          </a:p>
          <a:p>
            <a:endParaRPr lang="ja-JP" altLang="en-US" dirty="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シリカ特殊フィルター</a:t>
            </a:r>
            <a:r>
              <a:rPr lang="ja-JP" altLang="en-US" dirty="0">
                <a:latin typeface="メイリオ" panose="020B0604030504040204" pitchFamily="50" charset="-128"/>
                <a:ea typeface="メイリオ" panose="020B0604030504040204" pitchFamily="50" charset="-128"/>
              </a:rPr>
              <a:t>未使用時 ＝ </a:t>
            </a:r>
            <a:r>
              <a:rPr lang="en-US" altLang="ja-JP" dirty="0">
                <a:latin typeface="メイリオ" panose="020B0604030504040204" pitchFamily="50" charset="-128"/>
                <a:ea typeface="メイリオ" panose="020B0604030504040204" pitchFamily="50" charset="-128"/>
              </a:rPr>
              <a:t>10km/ℓ</a:t>
            </a:r>
            <a:r>
              <a:rPr lang="ja-JP" altLang="en-US" dirty="0">
                <a:latin typeface="メイリオ" panose="020B0604030504040204" pitchFamily="50" charset="-128"/>
                <a:ea typeface="メイリオ" panose="020B0604030504040204" pitchFamily="50" charset="-128"/>
              </a:rPr>
              <a:t> </a:t>
            </a:r>
          </a:p>
          <a:p>
            <a:r>
              <a:rPr lang="ja-JP" altLang="en-US" dirty="0" smtClean="0">
                <a:latin typeface="メイリオ" panose="020B0604030504040204" pitchFamily="50" charset="-128"/>
                <a:ea typeface="メイリオ" panose="020B0604030504040204" pitchFamily="50" charset="-128"/>
              </a:rPr>
              <a:t>シリカ特殊フィルター</a:t>
            </a:r>
            <a:r>
              <a:rPr lang="ja-JP" altLang="en-US" dirty="0">
                <a:latin typeface="メイリオ" panose="020B0604030504040204" pitchFamily="50" charset="-128"/>
                <a:ea typeface="メイリオ" panose="020B0604030504040204" pitchFamily="50" charset="-128"/>
              </a:rPr>
              <a:t>使用時　 ＝</a:t>
            </a:r>
            <a:r>
              <a:rPr lang="en-US" altLang="ja-JP" dirty="0">
                <a:latin typeface="メイリオ" panose="020B0604030504040204" pitchFamily="50" charset="-128"/>
                <a:ea typeface="メイリオ" panose="020B0604030504040204" pitchFamily="50" charset="-128"/>
              </a:rPr>
              <a:t> 11km/ℓ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比較</a:t>
            </a:r>
            <a:r>
              <a:rPr lang="ja-JP" altLang="en-US" dirty="0">
                <a:latin typeface="メイリオ" panose="020B0604030504040204" pitchFamily="50" charset="-128"/>
                <a:ea typeface="メイリオ" panose="020B0604030504040204" pitchFamily="50" charset="-128"/>
              </a:rPr>
              <a:t>燃費差</a:t>
            </a:r>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1km/ℓ</a:t>
            </a:r>
            <a:r>
              <a:rPr lang="ja-JP" altLang="en-US"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比較検証結果　＝   </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の燃料削減効果</a:t>
            </a:r>
            <a:r>
              <a:rPr lang="ja-JP" altLang="en-US" dirty="0" smtClean="0">
                <a:latin typeface="メイリオ" panose="020B0604030504040204" pitchFamily="50" charset="-128"/>
                <a:ea typeface="メイリオ" panose="020B0604030504040204" pitchFamily="50" charset="-128"/>
              </a:rPr>
              <a:t>有と</a:t>
            </a:r>
            <a:r>
              <a:rPr lang="ja-JP" altLang="en-US" dirty="0">
                <a:latin typeface="メイリオ" panose="020B0604030504040204" pitchFamily="50" charset="-128"/>
                <a:ea typeface="メイリオ" panose="020B0604030504040204" pitchFamily="50" charset="-128"/>
              </a:rPr>
              <a:t>なります。 </a:t>
            </a:r>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endParaRPr lang="ja-JP" altLang="en-US" dirty="0">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冷却水系統で５％以上！！</a:t>
            </a:r>
            <a:endParaRPr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燃料油系統で５％以上！！</a:t>
            </a:r>
          </a:p>
          <a:p>
            <a:r>
              <a:rPr kumimoji="1" lang="ja-JP" altLang="en-US" dirty="0">
                <a:solidFill>
                  <a:srgbClr val="FF0000"/>
                </a:solidFill>
                <a:latin typeface="メイリオ" panose="020B0604030504040204" pitchFamily="50" charset="-128"/>
                <a:ea typeface="メイリオ" panose="020B0604030504040204" pitchFamily="50" charset="-128"/>
              </a:rPr>
              <a:t>を目指します</a:t>
            </a:r>
            <a:r>
              <a:rPr kumimoji="1" lang="ja-JP" altLang="en-US" dirty="0" smtClean="0">
                <a:solidFill>
                  <a:srgbClr val="FF0000"/>
                </a:solidFill>
                <a:latin typeface="メイリオ" panose="020B0604030504040204" pitchFamily="50" charset="-128"/>
                <a:ea typeface="メイリオ" panose="020B0604030504040204" pitchFamily="50" charset="-128"/>
              </a:rPr>
              <a:t>。</a:t>
            </a:r>
            <a:r>
              <a:rPr kumimoji="1" lang="en-US" altLang="ja-JP" dirty="0" smtClean="0">
                <a:solidFill>
                  <a:srgbClr val="FF0000"/>
                </a:solidFill>
                <a:latin typeface="メイリオ" panose="020B0604030504040204" pitchFamily="50" charset="-128"/>
                <a:ea typeface="メイリオ" panose="020B0604030504040204" pitchFamily="50" charset="-128"/>
              </a:rPr>
              <a:t>(</a:t>
            </a:r>
            <a:r>
              <a:rPr kumimoji="1" lang="ja-JP" altLang="en-US" dirty="0" smtClean="0">
                <a:solidFill>
                  <a:srgbClr val="FF0000"/>
                </a:solidFill>
                <a:latin typeface="メイリオ" panose="020B0604030504040204" pitchFamily="50" charset="-128"/>
                <a:ea typeface="メイリオ" panose="020B0604030504040204" pitchFamily="50" charset="-128"/>
              </a:rPr>
              <a:t>実証</a:t>
            </a:r>
            <a:r>
              <a:rPr kumimoji="1" lang="ja-JP" altLang="en-US" dirty="0">
                <a:solidFill>
                  <a:srgbClr val="FF0000"/>
                </a:solidFill>
                <a:latin typeface="メイリオ" panose="020B0604030504040204" pitchFamily="50" charset="-128"/>
                <a:ea typeface="メイリオ" panose="020B0604030504040204" pitchFamily="50" charset="-128"/>
              </a:rPr>
              <a:t>実績より）</a:t>
            </a:r>
            <a:endParaRPr kumimoji="1" lang="en-US" altLang="ja-JP"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xmlns="" id="{9FA44580-407C-110F-EE8D-7714A2ED607C}"/>
              </a:ext>
            </a:extLst>
          </p:cNvPr>
          <p:cNvSpPr txBox="1"/>
          <p:nvPr/>
        </p:nvSpPr>
        <p:spPr>
          <a:xfrm>
            <a:off x="240633" y="1607609"/>
            <a:ext cx="1800493" cy="369332"/>
          </a:xfrm>
          <a:prstGeom prst="rect">
            <a:avLst/>
          </a:prstGeom>
          <a:noFill/>
        </p:spPr>
        <p:txBody>
          <a:bodyPr wrap="none" rtlCol="0">
            <a:spAutoFit/>
          </a:bodyPr>
          <a:lstStyle/>
          <a:p>
            <a:r>
              <a:rPr kumimoji="1" lang="en-US" altLang="ja-JP" dirty="0"/>
              <a:t>【</a:t>
            </a:r>
            <a:r>
              <a:rPr kumimoji="1" lang="ja-JP" altLang="en-US" dirty="0">
                <a:latin typeface="メイリオ" panose="020B0604030504040204" pitchFamily="50" charset="-128"/>
                <a:ea typeface="メイリオ" panose="020B0604030504040204" pitchFamily="50" charset="-128"/>
              </a:rPr>
              <a:t>効果検証例</a:t>
            </a:r>
            <a:r>
              <a:rPr kumimoji="1" lang="en-US" altLang="ja-JP" dirty="0"/>
              <a:t>】</a:t>
            </a:r>
            <a:endParaRPr kumimoji="1" lang="ja-JP" altLang="en-US" dirty="0"/>
          </a:p>
        </p:txBody>
      </p:sp>
    </p:spTree>
    <p:extLst>
      <p:ext uri="{BB962C8B-B14F-4D97-AF65-F5344CB8AC3E}">
        <p14:creationId xmlns:p14="http://schemas.microsoft.com/office/powerpoint/2010/main" xmlns="" val="178178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01032"/>
          </a:xfrm>
        </p:spPr>
        <p:txBody>
          <a:bodyPr/>
          <a:lstStyle/>
          <a:p>
            <a:r>
              <a:rPr kumimoji="1" lang="ja-JP" altLang="en-US" dirty="0" smtClean="0"/>
              <a:t>　　　　　　　推薦状</a:t>
            </a:r>
            <a:endParaRPr kumimoji="1" lang="ja-JP" alt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38687" y="1026543"/>
            <a:ext cx="6288656" cy="583145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2700" b="1" dirty="0" smtClean="0">
                <a:solidFill>
                  <a:srgbClr val="0070C0"/>
                </a:solidFill>
                <a:latin typeface="BIZ UDPゴシック" panose="020B0400000000000000" pitchFamily="50" charset="-128"/>
                <a:ea typeface="BIZ UDPゴシック" panose="020B0400000000000000" pitchFamily="50" charset="-128"/>
              </a:rPr>
              <a:t/>
            </a:r>
            <a:br>
              <a:rPr lang="en-US" altLang="ja-JP" sz="2700" b="1" dirty="0" smtClean="0">
                <a:solidFill>
                  <a:srgbClr val="0070C0"/>
                </a:solidFill>
                <a:latin typeface="BIZ UDPゴシック" panose="020B0400000000000000" pitchFamily="50" charset="-128"/>
                <a:ea typeface="BIZ UDPゴシック" panose="020B0400000000000000" pitchFamily="50" charset="-128"/>
              </a:rPr>
            </a:br>
            <a:r>
              <a:rPr lang="ja-JP" altLang="en-US" sz="2700" b="1" dirty="0" smtClean="0">
                <a:solidFill>
                  <a:srgbClr val="0070C0"/>
                </a:solidFill>
                <a:latin typeface="BIZ UDPゴシック" panose="020B0400000000000000" pitchFamily="50" charset="-128"/>
                <a:ea typeface="BIZ UDPゴシック" panose="020B0400000000000000" pitchFamily="50" charset="-128"/>
              </a:rPr>
              <a:t>船舶</a:t>
            </a:r>
            <a:r>
              <a:rPr lang="ja-JP" altLang="en-US" sz="2700" b="1" dirty="0" smtClean="0">
                <a:solidFill>
                  <a:srgbClr val="0070C0"/>
                </a:solidFill>
                <a:latin typeface="BIZ UDPゴシック" panose="020B0400000000000000" pitchFamily="50" charset="-128"/>
                <a:ea typeface="BIZ UDPゴシック" panose="020B0400000000000000" pitchFamily="50" charset="-128"/>
              </a:rPr>
              <a:t>燃料を完全燃焼させて燃料費のコストダウン</a:t>
            </a:r>
            <a:r>
              <a:rPr lang="en-US" altLang="ja-JP" sz="2700" b="1" dirty="0" smtClean="0">
                <a:solidFill>
                  <a:srgbClr val="0070C0"/>
                </a:solidFill>
                <a:latin typeface="BIZ UDPゴシック" panose="020B0400000000000000" pitchFamily="50" charset="-128"/>
                <a:ea typeface="BIZ UDPゴシック" panose="020B0400000000000000" pitchFamily="50" charset="-128"/>
              </a:rPr>
              <a:t/>
            </a:r>
            <a:br>
              <a:rPr lang="en-US" altLang="ja-JP" sz="2700" b="1" dirty="0" smtClean="0">
                <a:solidFill>
                  <a:srgbClr val="0070C0"/>
                </a:solidFill>
                <a:latin typeface="BIZ UDPゴシック" panose="020B0400000000000000" pitchFamily="50" charset="-128"/>
                <a:ea typeface="BIZ UDPゴシック" panose="020B0400000000000000" pitchFamily="50" charset="-128"/>
              </a:rPr>
            </a:br>
            <a:r>
              <a:rPr lang="ja-JP" altLang="en-US" sz="2700" b="1" dirty="0" smtClean="0">
                <a:solidFill>
                  <a:srgbClr val="0070C0"/>
                </a:solidFill>
                <a:latin typeface="BIZ UDPゴシック" panose="020B0400000000000000" pitchFamily="50" charset="-128"/>
                <a:ea typeface="BIZ UDPゴシック" panose="020B0400000000000000" pitchFamily="50" charset="-128"/>
              </a:rPr>
              <a:t>　　　　</a:t>
            </a:r>
            <a:r>
              <a:rPr lang="en-US" altLang="ja-JP" sz="2700" b="1" dirty="0" smtClean="0">
                <a:solidFill>
                  <a:srgbClr val="0070C0"/>
                </a:solidFill>
                <a:latin typeface="BIZ UDPゴシック" panose="020B0400000000000000" pitchFamily="50" charset="-128"/>
                <a:ea typeface="BIZ UDPゴシック" panose="020B0400000000000000" pitchFamily="50" charset="-128"/>
              </a:rPr>
              <a:t>CO</a:t>
            </a:r>
            <a:r>
              <a:rPr lang="en-US" altLang="ja-JP" sz="2700" b="1" dirty="0" smtClean="0">
                <a:solidFill>
                  <a:srgbClr val="0070C0"/>
                </a:solidFill>
                <a:latin typeface="BIZ UDPゴシック" panose="020B0400000000000000" pitchFamily="50" charset="-128"/>
                <a:ea typeface="BIZ UDPゴシック" panose="020B0400000000000000" pitchFamily="50" charset="-128"/>
              </a:rPr>
              <a:t>₂/</a:t>
            </a:r>
            <a:r>
              <a:rPr lang="en-US" altLang="ja-JP" sz="2700" b="1" dirty="0" err="1" smtClean="0">
                <a:solidFill>
                  <a:srgbClr val="0070C0"/>
                </a:solidFill>
                <a:latin typeface="BIZ UDPゴシック" panose="020B0400000000000000" pitchFamily="50" charset="-128"/>
                <a:ea typeface="BIZ UDPゴシック" panose="020B0400000000000000" pitchFamily="50" charset="-128"/>
              </a:rPr>
              <a:t>NOx</a:t>
            </a:r>
            <a:r>
              <a:rPr lang="en-US" altLang="ja-JP" sz="2700" b="1" dirty="0" smtClean="0">
                <a:solidFill>
                  <a:srgbClr val="0070C0"/>
                </a:solidFill>
                <a:latin typeface="BIZ UDPゴシック" panose="020B0400000000000000" pitchFamily="50" charset="-128"/>
                <a:ea typeface="BIZ UDPゴシック" panose="020B0400000000000000" pitchFamily="50" charset="-128"/>
              </a:rPr>
              <a:t>/</a:t>
            </a:r>
            <a:r>
              <a:rPr lang="en-US" altLang="ja-JP" sz="2700" b="1" dirty="0" err="1" smtClean="0">
                <a:solidFill>
                  <a:srgbClr val="0070C0"/>
                </a:solidFill>
                <a:latin typeface="BIZ UDPゴシック" panose="020B0400000000000000" pitchFamily="50" charset="-128"/>
                <a:ea typeface="BIZ UDPゴシック" panose="020B0400000000000000" pitchFamily="50" charset="-128"/>
              </a:rPr>
              <a:t>SOx</a:t>
            </a:r>
            <a:r>
              <a:rPr lang="ja-JP" altLang="en-US" sz="2700" b="1" dirty="0" smtClean="0">
                <a:solidFill>
                  <a:srgbClr val="0070C0"/>
                </a:solidFill>
                <a:latin typeface="BIZ UDPゴシック" panose="020B0400000000000000" pitchFamily="50" charset="-128"/>
                <a:ea typeface="BIZ UDPゴシック" panose="020B0400000000000000" pitchFamily="50" charset="-128"/>
              </a:rPr>
              <a:t>も同時に削減出来る</a:t>
            </a:r>
            <a:r>
              <a:rPr lang="en-US" altLang="ja-JP" sz="2700" b="1" dirty="0" smtClean="0">
                <a:solidFill>
                  <a:srgbClr val="0070C0"/>
                </a:solidFill>
                <a:latin typeface="BIZ UDPゴシック" panose="020B0400000000000000" pitchFamily="50" charset="-128"/>
                <a:ea typeface="BIZ UDPゴシック" panose="020B0400000000000000" pitchFamily="50" charset="-128"/>
              </a:rPr>
              <a:t/>
            </a:r>
            <a:br>
              <a:rPr lang="en-US" altLang="ja-JP" sz="2700" b="1" dirty="0" smtClean="0">
                <a:solidFill>
                  <a:srgbClr val="0070C0"/>
                </a:solidFill>
                <a:latin typeface="BIZ UDPゴシック" panose="020B0400000000000000" pitchFamily="50" charset="-128"/>
                <a:ea typeface="BIZ UDPゴシック" panose="020B0400000000000000" pitchFamily="50" charset="-128"/>
              </a:rPr>
            </a:br>
            <a:r>
              <a:rPr lang="ja-JP" altLang="en-US" sz="2700" b="1" dirty="0" smtClean="0">
                <a:solidFill>
                  <a:srgbClr val="0070C0"/>
                </a:solidFill>
                <a:latin typeface="BIZ UDPゴシック" panose="020B0400000000000000" pitchFamily="50" charset="-128"/>
                <a:ea typeface="BIZ UDPゴシック" panose="020B0400000000000000" pitchFamily="50" charset="-128"/>
              </a:rPr>
              <a:t>　　　　ナノバブル</a:t>
            </a:r>
            <a:r>
              <a:rPr lang="ja-JP" altLang="en-US" sz="2700" b="1" dirty="0" smtClean="0">
                <a:solidFill>
                  <a:srgbClr val="0070C0"/>
                </a:solidFill>
                <a:latin typeface="BIZ UDPゴシック" panose="020B0400000000000000" pitchFamily="50" charset="-128"/>
                <a:ea typeface="BIZ UDPゴシック" panose="020B0400000000000000" pitchFamily="50" charset="-128"/>
              </a:rPr>
              <a:t>装置</a:t>
            </a:r>
            <a:r>
              <a:rPr lang="ja-JP" altLang="en-US" sz="4000" b="1" dirty="0" smtClean="0">
                <a:solidFill>
                  <a:srgbClr val="0070C0"/>
                </a:solidFill>
                <a:latin typeface="BIZ UDPゴシック" panose="020B0400000000000000" pitchFamily="50" charset="-128"/>
                <a:ea typeface="BIZ UDPゴシック" panose="020B0400000000000000" pitchFamily="50" charset="-128"/>
              </a:rPr>
              <a:t/>
            </a:r>
            <a:br>
              <a:rPr lang="ja-JP" altLang="en-US" sz="4000" b="1" dirty="0" smtClean="0">
                <a:solidFill>
                  <a:srgbClr val="0070C0"/>
                </a:solidFill>
                <a:latin typeface="BIZ UDPゴシック" panose="020B0400000000000000" pitchFamily="50" charset="-128"/>
                <a:ea typeface="BIZ UDPゴシック" panose="020B0400000000000000" pitchFamily="50" charset="-128"/>
              </a:rPr>
            </a:br>
            <a:endParaRPr kumimoji="1" lang="ja-JP" altLang="en-US" dirty="0"/>
          </a:p>
        </p:txBody>
      </p:sp>
      <p:sp>
        <p:nvSpPr>
          <p:cNvPr id="3" name="コンテンツ プレースホルダ 2"/>
          <p:cNvSpPr>
            <a:spLocks noGrp="1"/>
          </p:cNvSpPr>
          <p:nvPr>
            <p:ph idx="1"/>
          </p:nvPr>
        </p:nvSpPr>
        <p:spPr/>
        <p:txBody>
          <a:bodyPr>
            <a:normAutofit lnSpcReduction="10000"/>
          </a:bodyPr>
          <a:lstStyle/>
          <a:p>
            <a:pPr marL="0" lvl="0" indent="0" defTabSz="914400" fontAlgn="base">
              <a:lnSpc>
                <a:spcPct val="100000"/>
              </a:lnSpc>
              <a:spcBef>
                <a:spcPct val="0"/>
              </a:spcBef>
              <a:spcAft>
                <a:spcPct val="0"/>
              </a:spcAft>
              <a:buNone/>
            </a:pPr>
            <a:r>
              <a:rPr lang="ja-JP" altLang="en-US" sz="2400" b="1" dirty="0" smtClean="0">
                <a:solidFill>
                  <a:srgbClr val="0070C0"/>
                </a:solidFill>
                <a:latin typeface="Century" pitchFamily="18" charset="0"/>
                <a:ea typeface="ＭＳ 明朝" pitchFamily="17" charset="-128"/>
                <a:cs typeface="Times New Roman" pitchFamily="18" charset="0"/>
              </a:rPr>
              <a:t>ナノバブルを燃料に入れて燃焼させると</a:t>
            </a:r>
            <a:r>
              <a:rPr lang="ja-JP" altLang="ja-JP" sz="2400" b="1" dirty="0" smtClean="0">
                <a:solidFill>
                  <a:srgbClr val="0070C0"/>
                </a:solidFill>
                <a:latin typeface="Century" pitchFamily="18" charset="0"/>
                <a:ea typeface="ＭＳ 明朝" pitchFamily="17" charset="-128"/>
                <a:cs typeface="Times New Roman" pitchFamily="18" charset="0"/>
              </a:rPr>
              <a:t>、</a:t>
            </a:r>
            <a:endParaRPr lang="en-US" altLang="ja-JP" sz="2400" b="1" dirty="0" smtClean="0">
              <a:solidFill>
                <a:srgbClr val="0070C0"/>
              </a:solidFill>
              <a:latin typeface="Century" pitchFamily="18" charset="0"/>
              <a:ea typeface="ＭＳ 明朝" pitchFamily="17" charset="-128"/>
              <a:cs typeface="Times New Roman" pitchFamily="18" charset="0"/>
            </a:endParaRPr>
          </a:p>
          <a:p>
            <a:pPr marL="0" lvl="0" indent="0" defTabSz="914400" fontAlgn="base">
              <a:lnSpc>
                <a:spcPct val="100000"/>
              </a:lnSpc>
              <a:spcBef>
                <a:spcPct val="0"/>
              </a:spcBef>
              <a:spcAft>
                <a:spcPct val="0"/>
              </a:spcAft>
              <a:buNone/>
            </a:pPr>
            <a:r>
              <a:rPr lang="ja-JP" altLang="ja-JP" sz="2400" b="1" dirty="0" smtClean="0">
                <a:solidFill>
                  <a:srgbClr val="0070C0"/>
                </a:solidFill>
                <a:latin typeface="Century" pitchFamily="18" charset="0"/>
                <a:ea typeface="ＭＳ 明朝" pitchFamily="17" charset="-128"/>
                <a:cs typeface="Times New Roman" pitchFamily="18" charset="0"/>
              </a:rPr>
              <a:t>環境・省エネ面では、下記のような効果が得られる。</a:t>
            </a:r>
            <a:endParaRPr lang="en-US" altLang="ja-JP" sz="2400" b="1" dirty="0" smtClean="0">
              <a:solidFill>
                <a:srgbClr val="0070C0"/>
              </a:solidFill>
              <a:latin typeface="Century" pitchFamily="18" charset="0"/>
              <a:ea typeface="ＭＳ 明朝" pitchFamily="17" charset="-128"/>
              <a:cs typeface="Times New Roman" pitchFamily="18" charset="0"/>
            </a:endParaRPr>
          </a:p>
          <a:p>
            <a:pPr marL="0" lvl="0" indent="0" defTabSz="914400" fontAlgn="base">
              <a:lnSpc>
                <a:spcPct val="100000"/>
              </a:lnSpc>
              <a:spcBef>
                <a:spcPct val="0"/>
              </a:spcBef>
              <a:spcAft>
                <a:spcPct val="0"/>
              </a:spcAft>
              <a:buNone/>
            </a:pPr>
            <a:endParaRPr lang="en-US" altLang="ja-JP" sz="2400" b="1" dirty="0" smtClean="0">
              <a:solidFill>
                <a:srgbClr val="0070C0"/>
              </a:solidFill>
              <a:latin typeface="Century" pitchFamily="18" charset="0"/>
              <a:ea typeface="ＭＳ 明朝" pitchFamily="17" charset="-128"/>
              <a:cs typeface="Times New Roman" pitchFamily="18" charset="0"/>
            </a:endParaRPr>
          </a:p>
          <a:p>
            <a:pPr marL="0" lvl="0" indent="0" defTabSz="914400" fontAlgn="base">
              <a:lnSpc>
                <a:spcPct val="100000"/>
              </a:lnSpc>
              <a:spcBef>
                <a:spcPct val="0"/>
              </a:spcBef>
              <a:spcAft>
                <a:spcPct val="0"/>
              </a:spcAft>
              <a:buNone/>
            </a:pPr>
            <a:endParaRPr lang="en-US" altLang="ja-JP" sz="2400" b="1" dirty="0" smtClean="0">
              <a:solidFill>
                <a:srgbClr val="0070C0"/>
              </a:solidFill>
              <a:latin typeface="Century" pitchFamily="18" charset="0"/>
              <a:ea typeface="ＭＳ 明朝" pitchFamily="17" charset="-128"/>
              <a:cs typeface="Times New Roman" pitchFamily="18" charset="0"/>
            </a:endParaRPr>
          </a:p>
          <a:p>
            <a:pPr marL="0" lvl="0" indent="0" defTabSz="914400" fontAlgn="base">
              <a:lnSpc>
                <a:spcPct val="100000"/>
              </a:lnSpc>
              <a:spcBef>
                <a:spcPct val="0"/>
              </a:spcBef>
              <a:spcAft>
                <a:spcPct val="0"/>
              </a:spcAft>
              <a:buNone/>
            </a:pPr>
            <a:endParaRPr lang="en-US" altLang="ja-JP" sz="2400" b="1" dirty="0" smtClean="0">
              <a:solidFill>
                <a:srgbClr val="0070C0"/>
              </a:solidFill>
              <a:latin typeface="Century" pitchFamily="18" charset="0"/>
              <a:ea typeface="ＭＳ 明朝" pitchFamily="17" charset="-128"/>
              <a:cs typeface="Times New Roman" pitchFamily="18" charset="0"/>
            </a:endParaRPr>
          </a:p>
          <a:p>
            <a:pPr marL="0" lvl="0" indent="0" defTabSz="914400" fontAlgn="base">
              <a:lnSpc>
                <a:spcPct val="100000"/>
              </a:lnSpc>
              <a:spcBef>
                <a:spcPct val="0"/>
              </a:spcBef>
              <a:spcAft>
                <a:spcPct val="0"/>
              </a:spcAft>
              <a:buNone/>
            </a:pPr>
            <a:endParaRPr lang="ja-JP" altLang="ja-JP" sz="2400" dirty="0" smtClean="0">
              <a:latin typeface="Arial" pitchFamily="34" charset="0"/>
              <a:ea typeface="ＭＳ Ｐゴシック" pitchFamily="50" charset="-128"/>
              <a:cs typeface="ＭＳ Ｐゴシック" pitchFamily="50" charset="-128"/>
            </a:endParaRPr>
          </a:p>
          <a:p>
            <a:pPr marL="0" lvl="0" indent="0" defTabSz="914400" eaLnBrk="0" fontAlgn="base" hangingPunct="0">
              <a:lnSpc>
                <a:spcPct val="100000"/>
              </a:lnSpc>
              <a:spcBef>
                <a:spcPct val="0"/>
              </a:spcBef>
              <a:spcAft>
                <a:spcPct val="0"/>
              </a:spcAft>
              <a:buNone/>
            </a:pPr>
            <a:r>
              <a:rPr lang="ja-JP" altLang="ja-JP" sz="2400" dirty="0" smtClean="0">
                <a:latin typeface="Century" pitchFamily="18" charset="0"/>
                <a:ea typeface="ＭＳ 明朝" pitchFamily="17" charset="-128"/>
                <a:cs typeface="Times New Roman" pitchFamily="18" charset="0"/>
              </a:rPr>
              <a:t>（１）燃料の消費量を約８～１２％削減できる。</a:t>
            </a:r>
            <a:endParaRPr lang="en-US" altLang="ja-JP" sz="2400" dirty="0" smtClean="0">
              <a:latin typeface="Century" pitchFamily="18" charset="0"/>
              <a:ea typeface="ＭＳ 明朝" pitchFamily="17" charset="-128"/>
              <a:cs typeface="Times New Roman" pitchFamily="18" charset="0"/>
            </a:endParaRPr>
          </a:p>
          <a:p>
            <a:pPr marL="0" lvl="0" indent="0" defTabSz="914400" eaLnBrk="0" fontAlgn="base" hangingPunct="0">
              <a:lnSpc>
                <a:spcPct val="100000"/>
              </a:lnSpc>
              <a:spcBef>
                <a:spcPct val="0"/>
              </a:spcBef>
              <a:spcAft>
                <a:spcPct val="0"/>
              </a:spcAft>
              <a:buNone/>
            </a:pPr>
            <a:r>
              <a:rPr lang="ja-JP" altLang="en-US" sz="2400" dirty="0" smtClean="0">
                <a:latin typeface="Century" pitchFamily="18" charset="0"/>
                <a:ea typeface="ＭＳ 明朝" pitchFamily="17" charset="-128"/>
                <a:cs typeface="Times New Roman" pitchFamily="18" charset="0"/>
              </a:rPr>
              <a:t>（２）</a:t>
            </a:r>
            <a:r>
              <a:rPr lang="ja-JP" altLang="ja-JP" sz="2400" dirty="0" smtClean="0">
                <a:latin typeface="Century" pitchFamily="18" charset="0"/>
                <a:ea typeface="ＭＳ 明朝" pitchFamily="17" charset="-128"/>
                <a:cs typeface="Times New Roman" pitchFamily="18" charset="0"/>
              </a:rPr>
              <a:t>ＣＯ２排出を削減できる。</a:t>
            </a:r>
            <a:endParaRPr lang="en-US" altLang="ja-JP" sz="2400" dirty="0" smtClean="0">
              <a:latin typeface="Century" pitchFamily="18" charset="0"/>
              <a:ea typeface="ＭＳ 明朝" pitchFamily="17" charset="-128"/>
              <a:cs typeface="Times New Roman" pitchFamily="18" charset="0"/>
            </a:endParaRPr>
          </a:p>
          <a:p>
            <a:pPr marL="0" lvl="0" indent="0" defTabSz="914400" eaLnBrk="0" fontAlgn="base" hangingPunct="0">
              <a:lnSpc>
                <a:spcPct val="100000"/>
              </a:lnSpc>
              <a:spcBef>
                <a:spcPct val="0"/>
              </a:spcBef>
              <a:spcAft>
                <a:spcPct val="0"/>
              </a:spcAft>
              <a:buNone/>
            </a:pPr>
            <a:r>
              <a:rPr lang="ja-JP" altLang="en-US" sz="2400" dirty="0" smtClean="0">
                <a:latin typeface="Century" pitchFamily="18" charset="0"/>
                <a:ea typeface="ＭＳ 明朝" pitchFamily="17" charset="-128"/>
                <a:cs typeface="Times New Roman" pitchFamily="18" charset="0"/>
              </a:rPr>
              <a:t>（３）</a:t>
            </a:r>
            <a:r>
              <a:rPr lang="ja-JP" altLang="ja-JP" sz="2400" dirty="0" smtClean="0">
                <a:latin typeface="Century" pitchFamily="18" charset="0"/>
                <a:ea typeface="ＭＳ 明朝" pitchFamily="17" charset="-128"/>
                <a:cs typeface="Times New Roman" pitchFamily="18" charset="0"/>
              </a:rPr>
              <a:t>燃焼効率の大幅改善。</a:t>
            </a:r>
            <a:endParaRPr lang="ja-JP" altLang="ja-JP" sz="2400" dirty="0" smtClean="0">
              <a:latin typeface="Arial" pitchFamily="34" charset="0"/>
              <a:ea typeface="ＭＳ Ｐゴシック" pitchFamily="50" charset="-128"/>
              <a:cs typeface="ＭＳ Ｐゴシック" pitchFamily="50" charset="-128"/>
            </a:endParaRPr>
          </a:p>
          <a:p>
            <a:pPr marL="0" lvl="0" indent="0" defTabSz="914400" eaLnBrk="0" fontAlgn="base" hangingPunct="0">
              <a:lnSpc>
                <a:spcPct val="100000"/>
              </a:lnSpc>
              <a:spcBef>
                <a:spcPct val="0"/>
              </a:spcBef>
              <a:spcAft>
                <a:spcPct val="0"/>
              </a:spcAft>
              <a:buNone/>
            </a:pPr>
            <a:r>
              <a:rPr lang="ja-JP" altLang="ja-JP" sz="2400" dirty="0" smtClean="0">
                <a:latin typeface="Century" pitchFamily="18" charset="0"/>
                <a:ea typeface="ＭＳ 明朝" pitchFamily="17" charset="-128"/>
                <a:cs typeface="Times New Roman" pitchFamily="18" charset="0"/>
              </a:rPr>
              <a:t>（４）黒煙</a:t>
            </a:r>
            <a:r>
              <a:rPr lang="en-US" altLang="ja-JP" sz="2400" dirty="0" smtClean="0">
                <a:latin typeface="Century" pitchFamily="18" charset="0"/>
                <a:ea typeface="ＭＳ 明朝" pitchFamily="17" charset="-128"/>
                <a:cs typeface="Times New Roman" pitchFamily="18" charset="0"/>
              </a:rPr>
              <a:t>(</a:t>
            </a:r>
            <a:r>
              <a:rPr lang="ja-JP" altLang="en-US" sz="2400" dirty="0" smtClean="0">
                <a:latin typeface="Century" pitchFamily="18" charset="0"/>
                <a:ea typeface="ＭＳ 明朝" pitchFamily="17" charset="-128"/>
                <a:cs typeface="Times New Roman" pitchFamily="18" charset="0"/>
              </a:rPr>
              <a:t>煤煙</a:t>
            </a:r>
            <a:r>
              <a:rPr lang="en-US" altLang="ja-JP" sz="2400" dirty="0" smtClean="0">
                <a:latin typeface="Century" pitchFamily="18" charset="0"/>
                <a:ea typeface="ＭＳ 明朝" pitchFamily="17" charset="-128"/>
                <a:cs typeface="Times New Roman" pitchFamily="18" charset="0"/>
              </a:rPr>
              <a:t>)</a:t>
            </a:r>
            <a:r>
              <a:rPr lang="ja-JP" altLang="en-US" sz="2400" dirty="0" smtClean="0">
                <a:latin typeface="Century" pitchFamily="18" charset="0"/>
                <a:ea typeface="ＭＳ 明朝" pitchFamily="17" charset="-128"/>
                <a:cs typeface="Times New Roman" pitchFamily="18" charset="0"/>
              </a:rPr>
              <a:t>が出にくくなる。</a:t>
            </a:r>
            <a:endParaRPr lang="ja-JP" altLang="en-US" sz="2400" dirty="0" smtClean="0">
              <a:latin typeface="Arial" pitchFamily="34" charset="0"/>
              <a:ea typeface="ＭＳ Ｐゴシック" pitchFamily="50" charset="-128"/>
              <a:cs typeface="ＭＳ Ｐゴシック" pitchFamily="50" charset="-128"/>
            </a:endParaRPr>
          </a:p>
          <a:p>
            <a:pPr marL="0" lvl="0" indent="0" defTabSz="914400" eaLnBrk="0" fontAlgn="base" hangingPunct="0">
              <a:lnSpc>
                <a:spcPct val="100000"/>
              </a:lnSpc>
              <a:spcBef>
                <a:spcPct val="0"/>
              </a:spcBef>
              <a:spcAft>
                <a:spcPct val="0"/>
              </a:spcAft>
              <a:buNone/>
            </a:pPr>
            <a:r>
              <a:rPr lang="ja-JP" altLang="en-US" sz="2400" dirty="0" smtClean="0">
                <a:latin typeface="Century" pitchFamily="18" charset="0"/>
                <a:ea typeface="ＭＳ 明朝" pitchFamily="17" charset="-128"/>
                <a:cs typeface="Times New Roman" pitchFamily="18" charset="0"/>
              </a:rPr>
              <a:t>（５）石油系燃料の有害物質が少なくなる。</a:t>
            </a:r>
            <a:endParaRPr lang="ja-JP" altLang="en-US" sz="2400" dirty="0" smtClean="0">
              <a:latin typeface="Arial" pitchFamily="34" charset="0"/>
              <a:ea typeface="ＭＳ Ｐゴシック" pitchFamily="50" charset="-128"/>
              <a:cs typeface="ＭＳ Ｐゴシック" pitchFamily="50" charset="-128"/>
            </a:endParaRPr>
          </a:p>
          <a:p>
            <a:pPr marL="0" lvl="0" indent="0" defTabSz="914400" eaLnBrk="0" fontAlgn="base" hangingPunct="0">
              <a:lnSpc>
                <a:spcPct val="100000"/>
              </a:lnSpc>
              <a:spcBef>
                <a:spcPct val="0"/>
              </a:spcBef>
              <a:spcAft>
                <a:spcPct val="0"/>
              </a:spcAft>
              <a:buNone/>
            </a:pPr>
            <a:r>
              <a:rPr lang="ja-JP" altLang="en-US" sz="2400" dirty="0" smtClean="0">
                <a:solidFill>
                  <a:srgbClr val="0D0D0D"/>
                </a:solidFill>
                <a:latin typeface="Century" pitchFamily="18" charset="0"/>
                <a:ea typeface="ＭＳ 明朝" pitchFamily="17" charset="-128"/>
                <a:cs typeface="Times New Roman" pitchFamily="18" charset="0"/>
              </a:rPr>
              <a:t>（６）完全燃焼することで、熱効率が向上する。</a:t>
            </a:r>
            <a:endParaRPr lang="ja-JP" altLang="en-US" sz="2400" dirty="0" smtClean="0">
              <a:latin typeface="Arial" pitchFamily="34" charset="0"/>
              <a:ea typeface="ＭＳ Ｐゴシック" pitchFamily="50" charset="-128"/>
              <a:cs typeface="ＭＳ Ｐゴシック" pitchFamily="50" charset="-128"/>
            </a:endParaRPr>
          </a:p>
          <a:p>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FFC11C0D-F9B5-DEAF-E7BF-F91474756825}"/>
              </a:ext>
            </a:extLst>
          </p:cNvPr>
          <p:cNvSpPr txBox="1"/>
          <p:nvPr/>
        </p:nvSpPr>
        <p:spPr>
          <a:xfrm>
            <a:off x="552975" y="519027"/>
            <a:ext cx="2430370"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ja-JP" altLang="en-US" sz="2800" b="1" dirty="0">
                <a:solidFill>
                  <a:srgbClr val="0070C0"/>
                </a:solidFill>
              </a:rPr>
              <a:t>バブルの種類</a:t>
            </a:r>
            <a:endParaRPr lang="ko-KR" altLang="en-US" sz="1477" b="1" dirty="0">
              <a:solidFill>
                <a:schemeClr val="tx1">
                  <a:lumMod val="50000"/>
                  <a:lumOff val="50000"/>
                </a:schemeClr>
              </a:solidFill>
              <a:latin typeface="+mj-ea"/>
              <a:ea typeface="+mj-ea"/>
            </a:endParaRPr>
          </a:p>
        </p:txBody>
      </p:sp>
      <p:sp>
        <p:nvSpPr>
          <p:cNvPr id="10" name="직사각형 9">
            <a:extLst>
              <a:ext uri="{FF2B5EF4-FFF2-40B4-BE49-F238E27FC236}">
                <a16:creationId xmlns:a16="http://schemas.microsoft.com/office/drawing/2014/main" xmlns="" id="{85479160-5235-D467-3F43-C0371C08FC4B}"/>
              </a:ext>
            </a:extLst>
          </p:cNvPr>
          <p:cNvSpPr/>
          <p:nvPr/>
        </p:nvSpPr>
        <p:spPr>
          <a:xfrm flipH="1">
            <a:off x="384458" y="499230"/>
            <a:ext cx="99692" cy="3323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62"/>
          </a:p>
        </p:txBody>
      </p:sp>
      <p:sp>
        <p:nvSpPr>
          <p:cNvPr id="11" name="슬라이드 번호 개체 틀 5">
            <a:extLst>
              <a:ext uri="{FF2B5EF4-FFF2-40B4-BE49-F238E27FC236}">
                <a16:creationId xmlns:a16="http://schemas.microsoft.com/office/drawing/2014/main" xmlns="" id="{0405468C-62DE-6297-1D46-1F8417117FA0}"/>
              </a:ext>
            </a:extLst>
          </p:cNvPr>
          <p:cNvSpPr txBox="1">
            <a:spLocks/>
          </p:cNvSpPr>
          <p:nvPr/>
        </p:nvSpPr>
        <p:spPr>
          <a:xfrm>
            <a:off x="6558182" y="6289050"/>
            <a:ext cx="2103120" cy="198837"/>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292"/>
              <a:pPr/>
              <a:t>14</a:t>
            </a:fld>
            <a:endParaRPr lang="ko-KR" altLang="en-US" sz="923" dirty="0"/>
          </a:p>
        </p:txBody>
      </p:sp>
      <p:sp>
        <p:nvSpPr>
          <p:cNvPr id="2" name="TextBox 1">
            <a:extLst>
              <a:ext uri="{FF2B5EF4-FFF2-40B4-BE49-F238E27FC236}">
                <a16:creationId xmlns:a16="http://schemas.microsoft.com/office/drawing/2014/main" xmlns="" id="{F812E23B-5BA1-8D1D-093E-3B0C66F47E6B}"/>
              </a:ext>
            </a:extLst>
          </p:cNvPr>
          <p:cNvSpPr txBox="1"/>
          <p:nvPr/>
        </p:nvSpPr>
        <p:spPr>
          <a:xfrm>
            <a:off x="4785475" y="1641331"/>
            <a:ext cx="3389915" cy="660502"/>
          </a:xfrm>
          <a:prstGeom prst="rect">
            <a:avLst/>
          </a:prstGeom>
          <a:noFill/>
        </p:spPr>
        <p:txBody>
          <a:bodyPr wrap="square">
            <a:spAutoFit/>
          </a:bodyPr>
          <a:lstStyle/>
          <a:p>
            <a:pPr algn="ctr" latinLnBrk="1">
              <a:lnSpc>
                <a:spcPct val="150000"/>
              </a:lnSpc>
            </a:pPr>
            <a:r>
              <a:rPr lang="ja-JP" altLang="en-US" sz="1292" b="1" dirty="0"/>
              <a:t>レーザー（</a:t>
            </a:r>
            <a:r>
              <a:rPr lang="en-US" altLang="ja-JP" sz="1292" b="1" dirty="0"/>
              <a:t>532nm</a:t>
            </a:r>
            <a:r>
              <a:rPr lang="ja-JP" altLang="en-US" sz="1292" b="1" dirty="0" err="1"/>
              <a:t>、</a:t>
            </a:r>
            <a:r>
              <a:rPr lang="en-US" altLang="ja-JP" sz="1292" b="1" dirty="0"/>
              <a:t>488nm</a:t>
            </a:r>
            <a:r>
              <a:rPr lang="ja-JP" altLang="en-US" sz="1292" b="1" dirty="0"/>
              <a:t>）照射後、散乱現象を通じて肉眼で確認可能</a:t>
            </a:r>
            <a:r>
              <a:rPr lang="ko-KR" altLang="en-US" sz="1292" b="1" dirty="0"/>
              <a:t> </a:t>
            </a:r>
          </a:p>
        </p:txBody>
      </p:sp>
      <p:grpSp>
        <p:nvGrpSpPr>
          <p:cNvPr id="3" name="그룹 2">
            <a:extLst>
              <a:ext uri="{FF2B5EF4-FFF2-40B4-BE49-F238E27FC236}">
                <a16:creationId xmlns:a16="http://schemas.microsoft.com/office/drawing/2014/main" xmlns="" id="{8222EF6F-ED37-958B-CEC1-F7D265A1CB80}"/>
              </a:ext>
            </a:extLst>
          </p:cNvPr>
          <p:cNvGrpSpPr/>
          <p:nvPr/>
        </p:nvGrpSpPr>
        <p:grpSpPr>
          <a:xfrm>
            <a:off x="517396" y="1301995"/>
            <a:ext cx="3589321" cy="4414936"/>
            <a:chOff x="820376" y="878401"/>
            <a:chExt cx="3888431" cy="4782847"/>
          </a:xfrm>
        </p:grpSpPr>
        <p:grpSp>
          <p:nvGrpSpPr>
            <p:cNvPr id="4" name="그룹 3">
              <a:extLst>
                <a:ext uri="{FF2B5EF4-FFF2-40B4-BE49-F238E27FC236}">
                  <a16:creationId xmlns:a16="http://schemas.microsoft.com/office/drawing/2014/main" xmlns="" id="{1DE7E609-5E17-4676-0CC7-81B8400ADC57}"/>
                </a:ext>
              </a:extLst>
            </p:cNvPr>
            <p:cNvGrpSpPr/>
            <p:nvPr/>
          </p:nvGrpSpPr>
          <p:grpSpPr>
            <a:xfrm>
              <a:off x="848543" y="878401"/>
              <a:ext cx="3832096" cy="2129330"/>
              <a:chOff x="904879" y="878401"/>
              <a:chExt cx="3832096" cy="2129330"/>
            </a:xfrm>
          </p:grpSpPr>
          <p:grpSp>
            <p:nvGrpSpPr>
              <p:cNvPr id="5" name="그룹 11">
                <a:extLst>
                  <a:ext uri="{FF2B5EF4-FFF2-40B4-BE49-F238E27FC236}">
                    <a16:creationId xmlns:a16="http://schemas.microsoft.com/office/drawing/2014/main" xmlns="" id="{0AA0B0E1-7758-72BC-3E17-E983F2FF4A02}"/>
                  </a:ext>
                </a:extLst>
              </p:cNvPr>
              <p:cNvGrpSpPr/>
              <p:nvPr/>
            </p:nvGrpSpPr>
            <p:grpSpPr>
              <a:xfrm>
                <a:off x="2993110" y="878401"/>
                <a:ext cx="1743865" cy="2129330"/>
                <a:chOff x="2993110" y="878401"/>
                <a:chExt cx="1743865" cy="2129330"/>
              </a:xfrm>
            </p:grpSpPr>
            <p:pic>
              <p:nvPicPr>
                <p:cNvPr id="20" name="그림 19">
                  <a:extLst>
                    <a:ext uri="{FF2B5EF4-FFF2-40B4-BE49-F238E27FC236}">
                      <a16:creationId xmlns:a16="http://schemas.microsoft.com/office/drawing/2014/main" xmlns="" id="{34D8DF4D-DC53-E7D8-3BFD-AC17CE650A2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993110" y="878401"/>
                  <a:ext cx="1743865" cy="2129330"/>
                </a:xfrm>
                <a:prstGeom prst="rect">
                  <a:avLst/>
                </a:prstGeom>
              </p:spPr>
            </p:pic>
            <p:sp>
              <p:nvSpPr>
                <p:cNvPr id="21" name="TextBox 20">
                  <a:extLst>
                    <a:ext uri="{FF2B5EF4-FFF2-40B4-BE49-F238E27FC236}">
                      <a16:creationId xmlns:a16="http://schemas.microsoft.com/office/drawing/2014/main" xmlns="" id="{8DF188E3-60D9-4B16-7A27-8DC10A9DAC77}"/>
                    </a:ext>
                  </a:extLst>
                </p:cNvPr>
                <p:cNvSpPr txBox="1"/>
                <p:nvPr/>
              </p:nvSpPr>
              <p:spPr>
                <a:xfrm>
                  <a:off x="3468405" y="2242320"/>
                  <a:ext cx="772860"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grpSp>
          <p:grpSp>
            <p:nvGrpSpPr>
              <p:cNvPr id="12" name="그룹 16">
                <a:extLst>
                  <a:ext uri="{FF2B5EF4-FFF2-40B4-BE49-F238E27FC236}">
                    <a16:creationId xmlns:a16="http://schemas.microsoft.com/office/drawing/2014/main" xmlns="" id="{0350DE92-D4FB-10EE-DCDC-982DA606C884}"/>
                  </a:ext>
                </a:extLst>
              </p:cNvPr>
              <p:cNvGrpSpPr/>
              <p:nvPr/>
            </p:nvGrpSpPr>
            <p:grpSpPr>
              <a:xfrm>
                <a:off x="904879" y="878401"/>
                <a:ext cx="1743865" cy="2129330"/>
                <a:chOff x="904879" y="878401"/>
                <a:chExt cx="1743865" cy="2129330"/>
              </a:xfrm>
            </p:grpSpPr>
            <p:pic>
              <p:nvPicPr>
                <p:cNvPr id="18" name="그림 17">
                  <a:extLst>
                    <a:ext uri="{FF2B5EF4-FFF2-40B4-BE49-F238E27FC236}">
                      <a16:creationId xmlns:a16="http://schemas.microsoft.com/office/drawing/2014/main" xmlns="" id="{A0C9972E-3D33-3484-2755-286257DCE2D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04879" y="878401"/>
                  <a:ext cx="1743865" cy="2129330"/>
                </a:xfrm>
                <a:prstGeom prst="rect">
                  <a:avLst/>
                </a:prstGeom>
              </p:spPr>
            </p:pic>
            <p:sp>
              <p:nvSpPr>
                <p:cNvPr id="19" name="TextBox 18">
                  <a:extLst>
                    <a:ext uri="{FF2B5EF4-FFF2-40B4-BE49-F238E27FC236}">
                      <a16:creationId xmlns:a16="http://schemas.microsoft.com/office/drawing/2014/main" xmlns="" id="{5691EE1C-E8B9-CB73-4E56-8841BAEFF8EA}"/>
                    </a:ext>
                  </a:extLst>
                </p:cNvPr>
                <p:cNvSpPr txBox="1"/>
                <p:nvPr/>
              </p:nvSpPr>
              <p:spPr>
                <a:xfrm>
                  <a:off x="1395944" y="2242320"/>
                  <a:ext cx="772860"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Micro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grpSp>
        </p:grpSp>
        <p:grpSp>
          <p:nvGrpSpPr>
            <p:cNvPr id="13" name="그룹 4">
              <a:extLst>
                <a:ext uri="{FF2B5EF4-FFF2-40B4-BE49-F238E27FC236}">
                  <a16:creationId xmlns:a16="http://schemas.microsoft.com/office/drawing/2014/main" xmlns="" id="{73242FD3-859F-6E80-C50F-7892A5B9002A}"/>
                </a:ext>
              </a:extLst>
            </p:cNvPr>
            <p:cNvGrpSpPr/>
            <p:nvPr/>
          </p:nvGrpSpPr>
          <p:grpSpPr>
            <a:xfrm>
              <a:off x="820376" y="3284985"/>
              <a:ext cx="3888431" cy="2376263"/>
              <a:chOff x="848544" y="3573016"/>
              <a:chExt cx="3888431" cy="2376263"/>
            </a:xfrm>
          </p:grpSpPr>
          <p:pic>
            <p:nvPicPr>
              <p:cNvPr id="6" name="그림 5">
                <a:extLst>
                  <a:ext uri="{FF2B5EF4-FFF2-40B4-BE49-F238E27FC236}">
                    <a16:creationId xmlns:a16="http://schemas.microsoft.com/office/drawing/2014/main" xmlns="" id="{D94449EE-B20E-4303-AFD1-A588335FF03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a:stretch/>
            </p:blipFill>
            <p:spPr>
              <a:xfrm>
                <a:off x="848544" y="3573016"/>
                <a:ext cx="3888431" cy="2376263"/>
              </a:xfrm>
              <a:prstGeom prst="rect">
                <a:avLst/>
              </a:prstGeom>
            </p:spPr>
          </p:pic>
          <p:sp>
            <p:nvSpPr>
              <p:cNvPr id="7" name="TextBox 6">
                <a:extLst>
                  <a:ext uri="{FF2B5EF4-FFF2-40B4-BE49-F238E27FC236}">
                    <a16:creationId xmlns:a16="http://schemas.microsoft.com/office/drawing/2014/main" xmlns="" id="{D33C1F80-D709-357F-7CD9-B7E1834D53C7}"/>
                  </a:ext>
                </a:extLst>
              </p:cNvPr>
              <p:cNvSpPr txBox="1"/>
              <p:nvPr/>
            </p:nvSpPr>
            <p:spPr>
              <a:xfrm>
                <a:off x="1404415" y="4982353"/>
                <a:ext cx="791823"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Tap</a:t>
                </a:r>
              </a:p>
              <a:p>
                <a:pPr algn="ctr">
                  <a:lnSpc>
                    <a:spcPct val="150000"/>
                  </a:lnSpc>
                </a:pPr>
                <a:r>
                  <a:rPr lang="en-US" altLang="ko-KR" sz="1108" dirty="0">
                    <a:solidFill>
                      <a:schemeClr val="bg1"/>
                    </a:solidFill>
                    <a:effectLst>
                      <a:glow rad="101600">
                        <a:schemeClr val="tx1">
                          <a:alpha val="60000"/>
                        </a:schemeClr>
                      </a:glow>
                    </a:effectLst>
                    <a:latin typeface="+mn-ea"/>
                  </a:rPr>
                  <a:t>Water</a:t>
                </a:r>
                <a:endParaRPr lang="ko-KR" altLang="en-US" sz="1108" dirty="0">
                  <a:solidFill>
                    <a:schemeClr val="bg1"/>
                  </a:solidFill>
                  <a:effectLst>
                    <a:glow rad="101600">
                      <a:schemeClr val="tx1">
                        <a:alpha val="60000"/>
                      </a:schemeClr>
                    </a:glow>
                  </a:effectLst>
                  <a:latin typeface="+mn-ea"/>
                </a:endParaRPr>
              </a:p>
            </p:txBody>
          </p:sp>
          <p:sp>
            <p:nvSpPr>
              <p:cNvPr id="8" name="TextBox 7">
                <a:extLst>
                  <a:ext uri="{FF2B5EF4-FFF2-40B4-BE49-F238E27FC236}">
                    <a16:creationId xmlns:a16="http://schemas.microsoft.com/office/drawing/2014/main" xmlns="" id="{DAA7CA6E-57DC-4A9D-9585-1CEE2263EE02}"/>
                  </a:ext>
                </a:extLst>
              </p:cNvPr>
              <p:cNvSpPr txBox="1"/>
              <p:nvPr/>
            </p:nvSpPr>
            <p:spPr>
              <a:xfrm>
                <a:off x="2902821" y="5017270"/>
                <a:ext cx="772860"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grpSp>
      </p:grpSp>
      <p:grpSp>
        <p:nvGrpSpPr>
          <p:cNvPr id="14" name="그룹 22">
            <a:extLst>
              <a:ext uri="{FF2B5EF4-FFF2-40B4-BE49-F238E27FC236}">
                <a16:creationId xmlns:a16="http://schemas.microsoft.com/office/drawing/2014/main" xmlns="" id="{16769AE3-DFC2-8E75-7636-935320BC7926}"/>
              </a:ext>
            </a:extLst>
          </p:cNvPr>
          <p:cNvGrpSpPr/>
          <p:nvPr/>
        </p:nvGrpSpPr>
        <p:grpSpPr>
          <a:xfrm>
            <a:off x="4519449" y="2393484"/>
            <a:ext cx="4010372" cy="3190508"/>
            <a:chOff x="4896070" y="2636912"/>
            <a:chExt cx="4344570" cy="3456384"/>
          </a:xfrm>
        </p:grpSpPr>
        <p:sp>
          <p:nvSpPr>
            <p:cNvPr id="24" name="TextBox 23">
              <a:extLst>
                <a:ext uri="{FF2B5EF4-FFF2-40B4-BE49-F238E27FC236}">
                  <a16:creationId xmlns:a16="http://schemas.microsoft.com/office/drawing/2014/main" xmlns="" id="{937756D7-0623-29A8-219B-6CD0302E2141}"/>
                </a:ext>
              </a:extLst>
            </p:cNvPr>
            <p:cNvSpPr txBox="1"/>
            <p:nvPr/>
          </p:nvSpPr>
          <p:spPr>
            <a:xfrm>
              <a:off x="5378369" y="5087492"/>
              <a:ext cx="872355" cy="618503"/>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a:t>
              </a:r>
            </a:p>
            <a:p>
              <a:pPr algn="ctr">
                <a:lnSpc>
                  <a:spcPct val="150000"/>
                </a:lnSpc>
              </a:pPr>
              <a:r>
                <a:rPr lang="en-US" altLang="ko-KR" sz="1108" dirty="0">
                  <a:solidFill>
                    <a:schemeClr val="bg1"/>
                  </a:solidFill>
                  <a:effectLst>
                    <a:glow rad="101600">
                      <a:schemeClr val="tx1">
                        <a:alpha val="60000"/>
                      </a:schemeClr>
                    </a:glow>
                  </a:effectLst>
                  <a:latin typeface="+mn-ea"/>
                </a:rPr>
                <a:t>Bubble</a:t>
              </a:r>
              <a:endParaRPr lang="ko-KR" altLang="en-US" sz="1108" dirty="0">
                <a:solidFill>
                  <a:schemeClr val="bg1"/>
                </a:solidFill>
                <a:effectLst>
                  <a:glow rad="101600">
                    <a:schemeClr val="tx1">
                      <a:alpha val="60000"/>
                    </a:schemeClr>
                  </a:glow>
                </a:effectLst>
                <a:latin typeface="+mn-ea"/>
              </a:endParaRPr>
            </a:p>
          </p:txBody>
        </p:sp>
        <p:pic>
          <p:nvPicPr>
            <p:cNvPr id="25" name="그림 24">
              <a:extLst>
                <a:ext uri="{FF2B5EF4-FFF2-40B4-BE49-F238E27FC236}">
                  <a16:creationId xmlns:a16="http://schemas.microsoft.com/office/drawing/2014/main" xmlns="" id="{AE36EB27-02EC-5FAA-4338-BEE139A69330}"/>
                </a:ext>
              </a:extLst>
            </p:cNvPr>
            <p:cNvPicPr>
              <a:picLocks noChangeAspect="1"/>
            </p:cNvPicPr>
            <p:nvPr/>
          </p:nvPicPr>
          <p:blipFill rotWithShape="1">
            <a:blip r:embed="rId5" cstate="print"/>
            <a:srcRect l="1965"/>
            <a:stretch/>
          </p:blipFill>
          <p:spPr>
            <a:xfrm>
              <a:off x="4896070" y="2636912"/>
              <a:ext cx="4344570" cy="3456384"/>
            </a:xfrm>
            <a:prstGeom prst="rect">
              <a:avLst/>
            </a:prstGeom>
          </p:spPr>
        </p:pic>
        <p:sp>
          <p:nvSpPr>
            <p:cNvPr id="26" name="TextBox 25">
              <a:extLst>
                <a:ext uri="{FF2B5EF4-FFF2-40B4-BE49-F238E27FC236}">
                  <a16:creationId xmlns:a16="http://schemas.microsoft.com/office/drawing/2014/main" xmlns="" id="{221C4BCD-C5FF-4927-3019-9DF788D3F109}"/>
                </a:ext>
              </a:extLst>
            </p:cNvPr>
            <p:cNvSpPr txBox="1"/>
            <p:nvPr/>
          </p:nvSpPr>
          <p:spPr>
            <a:xfrm>
              <a:off x="5365879" y="5583039"/>
              <a:ext cx="1020243" cy="341414"/>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Tap Water</a:t>
              </a:r>
              <a:endParaRPr lang="ko-KR" altLang="en-US" sz="1108" dirty="0">
                <a:solidFill>
                  <a:schemeClr val="bg1"/>
                </a:solidFill>
                <a:effectLst>
                  <a:glow rad="101600">
                    <a:schemeClr val="tx1">
                      <a:alpha val="60000"/>
                    </a:schemeClr>
                  </a:glow>
                </a:effectLst>
                <a:latin typeface="+mn-ea"/>
              </a:endParaRPr>
            </a:p>
          </p:txBody>
        </p:sp>
        <p:sp>
          <p:nvSpPr>
            <p:cNvPr id="27" name="TextBox 26">
              <a:extLst>
                <a:ext uri="{FF2B5EF4-FFF2-40B4-BE49-F238E27FC236}">
                  <a16:creationId xmlns:a16="http://schemas.microsoft.com/office/drawing/2014/main" xmlns="" id="{3DA890A6-0390-1008-DE10-7FCA2C738F02}"/>
                </a:ext>
              </a:extLst>
            </p:cNvPr>
            <p:cNvSpPr txBox="1"/>
            <p:nvPr/>
          </p:nvSpPr>
          <p:spPr>
            <a:xfrm>
              <a:off x="7559711" y="5627489"/>
              <a:ext cx="1353729" cy="341414"/>
            </a:xfrm>
            <a:prstGeom prst="rect">
              <a:avLst/>
            </a:prstGeom>
            <a:noFill/>
          </p:spPr>
          <p:txBody>
            <a:bodyPr wrap="square" rtlCol="0">
              <a:spAutoFit/>
            </a:bodyPr>
            <a:lstStyle/>
            <a:p>
              <a:pPr algn="ctr">
                <a:lnSpc>
                  <a:spcPct val="150000"/>
                </a:lnSpc>
              </a:pPr>
              <a:r>
                <a:rPr lang="en-US" altLang="ko-KR" sz="1108" dirty="0">
                  <a:solidFill>
                    <a:schemeClr val="bg1"/>
                  </a:solidFill>
                  <a:effectLst>
                    <a:glow rad="101600">
                      <a:schemeClr val="tx1">
                        <a:alpha val="60000"/>
                      </a:schemeClr>
                    </a:glow>
                  </a:effectLst>
                  <a:latin typeface="+mn-ea"/>
                </a:rPr>
                <a:t>Nano Bubble</a:t>
              </a:r>
              <a:endParaRPr lang="ko-KR" altLang="en-US" sz="1108" dirty="0">
                <a:solidFill>
                  <a:schemeClr val="bg1"/>
                </a:solidFill>
                <a:effectLst>
                  <a:glow rad="101600">
                    <a:schemeClr val="tx1">
                      <a:alpha val="60000"/>
                    </a:schemeClr>
                  </a:glow>
                </a:effectLst>
                <a:latin typeface="+mn-ea"/>
              </a:endParaRPr>
            </a:p>
          </p:txBody>
        </p:sp>
      </p:grpSp>
      <p:sp>
        <p:nvSpPr>
          <p:cNvPr id="28" name="직사각형 27">
            <a:extLst>
              <a:ext uri="{FF2B5EF4-FFF2-40B4-BE49-F238E27FC236}">
                <a16:creationId xmlns:a16="http://schemas.microsoft.com/office/drawing/2014/main" xmlns="" id="{A18B2588-02C7-23CC-1F8D-C7F26F995BCE}"/>
              </a:ext>
            </a:extLst>
          </p:cNvPr>
          <p:cNvSpPr/>
          <p:nvPr/>
        </p:nvSpPr>
        <p:spPr>
          <a:xfrm>
            <a:off x="4616300" y="5755424"/>
            <a:ext cx="3913521" cy="234360"/>
          </a:xfrm>
          <a:prstGeom prst="rect">
            <a:avLst/>
          </a:prstGeom>
        </p:spPr>
        <p:txBody>
          <a:bodyPr wrap="square">
            <a:spAutoFit/>
          </a:bodyPr>
          <a:lstStyle/>
          <a:p>
            <a:pPr algn="ctr"/>
            <a:r>
              <a:rPr lang="en-US" altLang="ko-KR" sz="923" dirty="0"/>
              <a:t>[ KICT ] </a:t>
            </a:r>
            <a:endParaRPr lang="ko-KR" altLang="en-US" sz="923" b="1" dirty="0"/>
          </a:p>
        </p:txBody>
      </p:sp>
    </p:spTree>
    <p:extLst>
      <p:ext uri="{BB962C8B-B14F-4D97-AF65-F5344CB8AC3E}">
        <p14:creationId xmlns:p14="http://schemas.microsoft.com/office/powerpoint/2010/main" xmlns="" val="1619445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957E54-015E-9F15-B196-36607B2D532A}"/>
            </a:ext>
          </a:extLst>
        </p:cNvPr>
        <p:cNvGrpSpPr/>
        <p:nvPr/>
      </p:nvGrpSpPr>
      <p:grpSpPr>
        <a:xfrm>
          <a:off x="0" y="0"/>
          <a:ext cx="0" cy="0"/>
          <a:chOff x="0" y="0"/>
          <a:chExt cx="0" cy="0"/>
        </a:xfrm>
      </p:grpSpPr>
      <p:pic>
        <p:nvPicPr>
          <p:cNvPr id="5" name="그래픽 4">
            <a:extLst>
              <a:ext uri="{FF2B5EF4-FFF2-40B4-BE49-F238E27FC236}">
                <a16:creationId xmlns:a16="http://schemas.microsoft.com/office/drawing/2014/main" xmlns="" id="{EFE389E2-3BF8-99C4-70E8-DE7BD0AEF97C}"/>
              </a:ext>
            </a:extLst>
          </p:cNvPr>
          <p:cNvPicPr>
            <a:picLocks noChangeAspect="1"/>
          </p:cNvPicPr>
          <p:nvPr/>
        </p:nvPicPr>
        <p:blipFill>
          <a:blip r:embed="rId2" cstate="print">
            <a:extLst>
              <a:ext uri="{96DAC541-7B7A-43D3-8B79-37D633B846F1}">
                <asvg:svgBlip xmlns:asvg="http://schemas.microsoft.com/office/drawing/2016/SVG/main" xmlns="" r:embed="rId3"/>
              </a:ext>
            </a:extLst>
          </a:blip>
          <a:stretch>
            <a:fillRect/>
          </a:stretch>
        </p:blipFill>
        <p:spPr>
          <a:xfrm>
            <a:off x="1089379" y="1988841"/>
            <a:ext cx="6779830" cy="3681819"/>
          </a:xfrm>
          <a:prstGeom prst="rect">
            <a:avLst/>
          </a:prstGeom>
        </p:spPr>
      </p:pic>
      <p:sp>
        <p:nvSpPr>
          <p:cNvPr id="8" name="TextBox 7">
            <a:extLst>
              <a:ext uri="{FF2B5EF4-FFF2-40B4-BE49-F238E27FC236}">
                <a16:creationId xmlns:a16="http://schemas.microsoft.com/office/drawing/2014/main" xmlns="" id="{509A6654-55B3-11B8-4A35-E90C9A49342C}"/>
              </a:ext>
            </a:extLst>
          </p:cNvPr>
          <p:cNvSpPr txBox="1"/>
          <p:nvPr/>
        </p:nvSpPr>
        <p:spPr>
          <a:xfrm>
            <a:off x="552972" y="276529"/>
            <a:ext cx="6706809"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en-US" altLang="zh-CN" sz="2800" b="1" dirty="0">
                <a:solidFill>
                  <a:srgbClr val="0070C0"/>
                </a:solidFill>
              </a:rPr>
              <a:t>JFN-XM1 (1/3)  </a:t>
            </a:r>
            <a:r>
              <a:rPr lang="zh-CN" altLang="en-US" sz="2800" b="1" dirty="0">
                <a:solidFill>
                  <a:srgbClr val="0070C0"/>
                </a:solidFill>
              </a:rPr>
              <a:t>主要名称</a:t>
            </a:r>
            <a:endParaRPr lang="ko-KR" altLang="en-US" sz="2800" b="1" dirty="0">
              <a:solidFill>
                <a:srgbClr val="0070C0"/>
              </a:solidFill>
              <a:latin typeface="+mj-ea"/>
              <a:ea typeface="+mj-ea"/>
            </a:endParaRPr>
          </a:p>
        </p:txBody>
      </p:sp>
      <p:sp>
        <p:nvSpPr>
          <p:cNvPr id="3" name="슬라이드 번호 개체 틀 5">
            <a:extLst>
              <a:ext uri="{FF2B5EF4-FFF2-40B4-BE49-F238E27FC236}">
                <a16:creationId xmlns:a16="http://schemas.microsoft.com/office/drawing/2014/main" xmlns="" id="{76587AFE-A130-72BA-CF86-BC546A85469D}"/>
              </a:ext>
            </a:extLst>
          </p:cNvPr>
          <p:cNvSpPr txBox="1">
            <a:spLocks/>
          </p:cNvSpPr>
          <p:nvPr/>
        </p:nvSpPr>
        <p:spPr>
          <a:xfrm>
            <a:off x="6558182" y="6527387"/>
            <a:ext cx="2103120" cy="215444"/>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400" smtClean="0"/>
              <a:pPr/>
              <a:t>15</a:t>
            </a:fld>
            <a:endParaRPr lang="ko-KR" altLang="en-US" sz="1000" dirty="0"/>
          </a:p>
        </p:txBody>
      </p:sp>
      <p:sp>
        <p:nvSpPr>
          <p:cNvPr id="25" name="TextBox 24">
            <a:extLst>
              <a:ext uri="{FF2B5EF4-FFF2-40B4-BE49-F238E27FC236}">
                <a16:creationId xmlns:a16="http://schemas.microsoft.com/office/drawing/2014/main" xmlns="" id="{52AE4CE7-18A2-2F5B-5480-AF36C0A45ABF}"/>
              </a:ext>
            </a:extLst>
          </p:cNvPr>
          <p:cNvSpPr txBox="1"/>
          <p:nvPr/>
        </p:nvSpPr>
        <p:spPr>
          <a:xfrm>
            <a:off x="5501746" y="1196752"/>
            <a:ext cx="1681229" cy="707886"/>
          </a:xfrm>
          <a:prstGeom prst="rect">
            <a:avLst/>
          </a:prstGeom>
          <a:noFill/>
        </p:spPr>
        <p:txBody>
          <a:bodyPr wrap="square" rtlCol="0">
            <a:spAutoFit/>
          </a:bodyPr>
          <a:lstStyle/>
          <a:p>
            <a:pPr algn="ctr"/>
            <a:r>
              <a:rPr lang="en-US" altLang="ko-KR" sz="1000" kern="100" dirty="0">
                <a:effectLst/>
              </a:rPr>
              <a:t>Nanobubble</a:t>
            </a:r>
          </a:p>
          <a:p>
            <a:pPr algn="ctr"/>
            <a:r>
              <a:rPr lang="en-US" altLang="ko-KR" sz="1000" kern="100" dirty="0">
                <a:effectLst/>
              </a:rPr>
              <a:t>generating module</a:t>
            </a:r>
          </a:p>
          <a:p>
            <a:pPr algn="ctr"/>
            <a:r>
              <a:rPr lang="en-US" altLang="ko-KR" sz="1000" kern="100" dirty="0"/>
              <a:t>+</a:t>
            </a:r>
          </a:p>
          <a:p>
            <a:pPr algn="ctr"/>
            <a:r>
              <a:rPr lang="en-US" altLang="ko-KR" sz="1000" kern="100" dirty="0"/>
              <a:t>Chamber</a:t>
            </a:r>
          </a:p>
        </p:txBody>
      </p:sp>
      <p:cxnSp>
        <p:nvCxnSpPr>
          <p:cNvPr id="27" name="직선 화살표 연결선 26">
            <a:extLst>
              <a:ext uri="{FF2B5EF4-FFF2-40B4-BE49-F238E27FC236}">
                <a16:creationId xmlns:a16="http://schemas.microsoft.com/office/drawing/2014/main" xmlns="" id="{5970864A-C279-176C-BFD3-DA7F64E773C2}"/>
              </a:ext>
            </a:extLst>
          </p:cNvPr>
          <p:cNvCxnSpPr>
            <a:cxnSpLocks/>
            <a:stCxn id="33" idx="0"/>
          </p:cNvCxnSpPr>
          <p:nvPr/>
        </p:nvCxnSpPr>
        <p:spPr>
          <a:xfrm flipV="1">
            <a:off x="3444398" y="4725144"/>
            <a:ext cx="769021" cy="936104"/>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972C2E4F-144D-E7A8-A9AE-0AF8C5605F0F}"/>
              </a:ext>
            </a:extLst>
          </p:cNvPr>
          <p:cNvSpPr txBox="1"/>
          <p:nvPr/>
        </p:nvSpPr>
        <p:spPr>
          <a:xfrm>
            <a:off x="1104771" y="4005065"/>
            <a:ext cx="966931" cy="246221"/>
          </a:xfrm>
          <a:prstGeom prst="rect">
            <a:avLst/>
          </a:prstGeom>
          <a:noFill/>
        </p:spPr>
        <p:txBody>
          <a:bodyPr wrap="none" rtlCol="0">
            <a:spAutoFit/>
          </a:bodyPr>
          <a:lstStyle/>
          <a:p>
            <a:pPr algn="ctr"/>
            <a:r>
              <a:rPr lang="en-US" altLang="ko-KR" sz="1000" kern="100" dirty="0">
                <a:effectLst/>
              </a:rPr>
              <a:t>Strainer filter</a:t>
            </a:r>
            <a:endParaRPr lang="en-US" altLang="ko-KR" sz="1000" kern="100" dirty="0"/>
          </a:p>
        </p:txBody>
      </p:sp>
      <p:sp>
        <p:nvSpPr>
          <p:cNvPr id="33" name="TextBox 32">
            <a:extLst>
              <a:ext uri="{FF2B5EF4-FFF2-40B4-BE49-F238E27FC236}">
                <a16:creationId xmlns:a16="http://schemas.microsoft.com/office/drawing/2014/main" xmlns="" id="{FD31A87F-D2E5-BAA9-2A75-566AE5796C0C}"/>
              </a:ext>
            </a:extLst>
          </p:cNvPr>
          <p:cNvSpPr txBox="1"/>
          <p:nvPr/>
        </p:nvSpPr>
        <p:spPr>
          <a:xfrm>
            <a:off x="2890400" y="5661248"/>
            <a:ext cx="1107996" cy="400110"/>
          </a:xfrm>
          <a:prstGeom prst="rect">
            <a:avLst/>
          </a:prstGeom>
          <a:noFill/>
        </p:spPr>
        <p:txBody>
          <a:bodyPr wrap="none" rtlCol="0">
            <a:spAutoFit/>
          </a:bodyPr>
          <a:lstStyle/>
          <a:p>
            <a:pPr algn="ctr"/>
            <a:r>
              <a:rPr lang="en-US" altLang="ko-KR" sz="1000" kern="100" dirty="0">
                <a:effectLst/>
              </a:rPr>
              <a:t>Pressure gauge</a:t>
            </a:r>
          </a:p>
          <a:p>
            <a:pPr algn="ctr"/>
            <a:r>
              <a:rPr lang="en-US" altLang="ko-KR" sz="1000" kern="100" dirty="0">
                <a:effectLst/>
              </a:rPr>
              <a:t>(Air)</a:t>
            </a:r>
            <a:endParaRPr lang="en-US" altLang="ko-KR" sz="1000" kern="100" dirty="0"/>
          </a:p>
        </p:txBody>
      </p:sp>
      <p:sp>
        <p:nvSpPr>
          <p:cNvPr id="37" name="TextBox 36">
            <a:extLst>
              <a:ext uri="{FF2B5EF4-FFF2-40B4-BE49-F238E27FC236}">
                <a16:creationId xmlns:a16="http://schemas.microsoft.com/office/drawing/2014/main" xmlns="" id="{892B2EA7-F777-4D35-1841-2B5B68AE8729}"/>
              </a:ext>
            </a:extLst>
          </p:cNvPr>
          <p:cNvSpPr txBox="1"/>
          <p:nvPr/>
        </p:nvSpPr>
        <p:spPr>
          <a:xfrm>
            <a:off x="7529778" y="4005065"/>
            <a:ext cx="939681" cy="246221"/>
          </a:xfrm>
          <a:prstGeom prst="rect">
            <a:avLst/>
          </a:prstGeom>
          <a:noFill/>
        </p:spPr>
        <p:txBody>
          <a:bodyPr wrap="none" rtlCol="0">
            <a:spAutoFit/>
          </a:bodyPr>
          <a:lstStyle/>
          <a:p>
            <a:pPr algn="ctr"/>
            <a:r>
              <a:rPr lang="en-US" altLang="ko-KR" sz="1000" kern="100" dirty="0">
                <a:effectLst/>
              </a:rPr>
              <a:t>Water Outlet</a:t>
            </a:r>
            <a:endParaRPr lang="en-US" altLang="ko-KR" sz="1000" kern="100" dirty="0"/>
          </a:p>
        </p:txBody>
      </p:sp>
      <p:sp>
        <p:nvSpPr>
          <p:cNvPr id="38" name="TextBox 37">
            <a:extLst>
              <a:ext uri="{FF2B5EF4-FFF2-40B4-BE49-F238E27FC236}">
                <a16:creationId xmlns:a16="http://schemas.microsoft.com/office/drawing/2014/main" xmlns="" id="{9725A631-2906-8771-A3C2-281809E7B788}"/>
              </a:ext>
            </a:extLst>
          </p:cNvPr>
          <p:cNvSpPr txBox="1"/>
          <p:nvPr/>
        </p:nvSpPr>
        <p:spPr>
          <a:xfrm>
            <a:off x="530934" y="3212977"/>
            <a:ext cx="833883" cy="246221"/>
          </a:xfrm>
          <a:prstGeom prst="rect">
            <a:avLst/>
          </a:prstGeom>
          <a:noFill/>
        </p:spPr>
        <p:txBody>
          <a:bodyPr wrap="none" rtlCol="0">
            <a:spAutoFit/>
          </a:bodyPr>
          <a:lstStyle/>
          <a:p>
            <a:pPr algn="ctr"/>
            <a:r>
              <a:rPr lang="en-US" altLang="ko-KR" sz="1000" kern="100" dirty="0">
                <a:effectLst/>
              </a:rPr>
              <a:t>Water inlet</a:t>
            </a:r>
            <a:endParaRPr lang="en-US" altLang="ko-KR" sz="1000" kern="100" dirty="0"/>
          </a:p>
        </p:txBody>
      </p:sp>
      <p:cxnSp>
        <p:nvCxnSpPr>
          <p:cNvPr id="39" name="직선 화살표 연결선 38">
            <a:extLst>
              <a:ext uri="{FF2B5EF4-FFF2-40B4-BE49-F238E27FC236}">
                <a16:creationId xmlns:a16="http://schemas.microsoft.com/office/drawing/2014/main" xmlns="" id="{9A7F208E-8A6A-9106-633E-F13959947F7D}"/>
              </a:ext>
            </a:extLst>
          </p:cNvPr>
          <p:cNvCxnSpPr>
            <a:cxnSpLocks/>
            <a:stCxn id="10" idx="0"/>
          </p:cNvCxnSpPr>
          <p:nvPr/>
        </p:nvCxnSpPr>
        <p:spPr>
          <a:xfrm flipV="1">
            <a:off x="2376593" y="4437112"/>
            <a:ext cx="1198373" cy="504057"/>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76FB4976-437C-CCB0-33CE-BEB4385F9CC9}"/>
              </a:ext>
            </a:extLst>
          </p:cNvPr>
          <p:cNvSpPr txBox="1"/>
          <p:nvPr/>
        </p:nvSpPr>
        <p:spPr>
          <a:xfrm>
            <a:off x="4892639" y="5661248"/>
            <a:ext cx="1140057" cy="400110"/>
          </a:xfrm>
          <a:prstGeom prst="rect">
            <a:avLst/>
          </a:prstGeom>
          <a:noFill/>
        </p:spPr>
        <p:txBody>
          <a:bodyPr wrap="none" rtlCol="0">
            <a:spAutoFit/>
          </a:bodyPr>
          <a:lstStyle/>
          <a:p>
            <a:pPr algn="ctr"/>
            <a:r>
              <a:rPr lang="en-US" altLang="ko-KR" sz="1000" kern="100" dirty="0">
                <a:effectLst/>
              </a:rPr>
              <a:t>Protective cover</a:t>
            </a:r>
          </a:p>
          <a:p>
            <a:pPr algn="ctr"/>
            <a:r>
              <a:rPr lang="en-US" altLang="ko-KR" sz="1000" kern="100" dirty="0"/>
              <a:t>(PVC</a:t>
            </a:r>
            <a:r>
              <a:rPr lang="en-US" altLang="ko-KR" sz="1000" kern="100" dirty="0">
                <a:effectLst/>
              </a:rPr>
              <a:t>)</a:t>
            </a:r>
            <a:endParaRPr lang="en-US" altLang="ko-KR" sz="1000" kern="100" dirty="0"/>
          </a:p>
        </p:txBody>
      </p:sp>
      <p:cxnSp>
        <p:nvCxnSpPr>
          <p:cNvPr id="41" name="직선 화살표 연결선 40">
            <a:extLst>
              <a:ext uri="{FF2B5EF4-FFF2-40B4-BE49-F238E27FC236}">
                <a16:creationId xmlns:a16="http://schemas.microsoft.com/office/drawing/2014/main" xmlns="" id="{A52FDDC3-354B-6B6A-9B46-87CBB9024210}"/>
              </a:ext>
            </a:extLst>
          </p:cNvPr>
          <p:cNvCxnSpPr>
            <a:cxnSpLocks/>
            <a:stCxn id="7" idx="1"/>
          </p:cNvCxnSpPr>
          <p:nvPr/>
        </p:nvCxnSpPr>
        <p:spPr>
          <a:xfrm flipH="1">
            <a:off x="7163470" y="2544000"/>
            <a:ext cx="341881" cy="380945"/>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DE675632-963C-C490-0CC6-B566DD370BA2}"/>
              </a:ext>
            </a:extLst>
          </p:cNvPr>
          <p:cNvSpPr txBox="1"/>
          <p:nvPr/>
        </p:nvSpPr>
        <p:spPr>
          <a:xfrm>
            <a:off x="7505351" y="2420889"/>
            <a:ext cx="832280" cy="246221"/>
          </a:xfrm>
          <a:prstGeom prst="rect">
            <a:avLst/>
          </a:prstGeom>
          <a:noFill/>
        </p:spPr>
        <p:txBody>
          <a:bodyPr wrap="none" rtlCol="0">
            <a:spAutoFit/>
          </a:bodyPr>
          <a:lstStyle/>
          <a:p>
            <a:pPr algn="ctr"/>
            <a:r>
              <a:rPr lang="en-US" altLang="ko-KR" sz="1000" kern="100" dirty="0">
                <a:effectLst/>
              </a:rPr>
              <a:t>Sight glass</a:t>
            </a:r>
            <a:endParaRPr lang="en-US" altLang="ko-KR" sz="1000" kern="100" dirty="0"/>
          </a:p>
        </p:txBody>
      </p:sp>
      <p:sp>
        <p:nvSpPr>
          <p:cNvPr id="9" name="TextBox 8">
            <a:extLst>
              <a:ext uri="{FF2B5EF4-FFF2-40B4-BE49-F238E27FC236}">
                <a16:creationId xmlns:a16="http://schemas.microsoft.com/office/drawing/2014/main" xmlns="" id="{48605261-8F49-A2BC-B061-8785A2C2F802}"/>
              </a:ext>
            </a:extLst>
          </p:cNvPr>
          <p:cNvSpPr txBox="1"/>
          <p:nvPr/>
        </p:nvSpPr>
        <p:spPr>
          <a:xfrm>
            <a:off x="3488621" y="1413937"/>
            <a:ext cx="1107996" cy="400110"/>
          </a:xfrm>
          <a:prstGeom prst="rect">
            <a:avLst/>
          </a:prstGeom>
          <a:noFill/>
        </p:spPr>
        <p:txBody>
          <a:bodyPr wrap="none" rtlCol="0">
            <a:spAutoFit/>
          </a:bodyPr>
          <a:lstStyle/>
          <a:p>
            <a:pPr algn="ctr"/>
            <a:r>
              <a:rPr lang="en-US" altLang="ko-KR" sz="1000" kern="100" dirty="0">
                <a:effectLst/>
              </a:rPr>
              <a:t>Pressure gauge</a:t>
            </a:r>
          </a:p>
          <a:p>
            <a:pPr algn="ctr"/>
            <a:r>
              <a:rPr lang="en-US" altLang="ko-KR" sz="1000" kern="100" dirty="0">
                <a:effectLst/>
              </a:rPr>
              <a:t>(Internal)</a:t>
            </a:r>
            <a:endParaRPr lang="en-US" altLang="ko-KR" sz="1000" kern="100" dirty="0"/>
          </a:p>
        </p:txBody>
      </p:sp>
      <p:sp>
        <p:nvSpPr>
          <p:cNvPr id="10" name="TextBox 9">
            <a:extLst>
              <a:ext uri="{FF2B5EF4-FFF2-40B4-BE49-F238E27FC236}">
                <a16:creationId xmlns:a16="http://schemas.microsoft.com/office/drawing/2014/main" xmlns="" id="{FA2430ED-7A9F-4484-2B97-8AFECAF99196}"/>
              </a:ext>
            </a:extLst>
          </p:cNvPr>
          <p:cNvSpPr txBox="1"/>
          <p:nvPr/>
        </p:nvSpPr>
        <p:spPr>
          <a:xfrm>
            <a:off x="1784123" y="4941169"/>
            <a:ext cx="1184940" cy="246221"/>
          </a:xfrm>
          <a:prstGeom prst="rect">
            <a:avLst/>
          </a:prstGeom>
          <a:noFill/>
        </p:spPr>
        <p:txBody>
          <a:bodyPr wrap="none" rtlCol="0">
            <a:spAutoFit/>
          </a:bodyPr>
          <a:lstStyle/>
          <a:p>
            <a:pPr algn="ctr"/>
            <a:r>
              <a:rPr lang="en-US" altLang="ko-KR" sz="1000" kern="100" dirty="0">
                <a:effectLst/>
              </a:rPr>
              <a:t>Gas control knob</a:t>
            </a:r>
          </a:p>
        </p:txBody>
      </p:sp>
      <p:sp>
        <p:nvSpPr>
          <p:cNvPr id="11" name="TextBox 10">
            <a:extLst>
              <a:ext uri="{FF2B5EF4-FFF2-40B4-BE49-F238E27FC236}">
                <a16:creationId xmlns:a16="http://schemas.microsoft.com/office/drawing/2014/main" xmlns="" id="{ECE41F61-4873-9E97-FD0F-35FE6B15F3D1}"/>
              </a:ext>
            </a:extLst>
          </p:cNvPr>
          <p:cNvSpPr txBox="1"/>
          <p:nvPr/>
        </p:nvSpPr>
        <p:spPr>
          <a:xfrm>
            <a:off x="1754069" y="1556793"/>
            <a:ext cx="963884" cy="246221"/>
          </a:xfrm>
          <a:prstGeom prst="rect">
            <a:avLst/>
          </a:prstGeom>
          <a:noFill/>
        </p:spPr>
        <p:txBody>
          <a:bodyPr wrap="square" rtlCol="0">
            <a:spAutoFit/>
          </a:bodyPr>
          <a:lstStyle/>
          <a:p>
            <a:pPr algn="ctr"/>
            <a:r>
              <a:rPr lang="en-US" altLang="ko-KR" sz="1000" kern="100" dirty="0">
                <a:effectLst/>
              </a:rPr>
              <a:t>Valve</a:t>
            </a:r>
            <a:endParaRPr lang="en-US" altLang="ko-KR" sz="1000" kern="100" dirty="0"/>
          </a:p>
        </p:txBody>
      </p:sp>
      <p:cxnSp>
        <p:nvCxnSpPr>
          <p:cNvPr id="18" name="직선 화살표 연결선 17">
            <a:extLst>
              <a:ext uri="{FF2B5EF4-FFF2-40B4-BE49-F238E27FC236}">
                <a16:creationId xmlns:a16="http://schemas.microsoft.com/office/drawing/2014/main" xmlns="" id="{69429408-68E6-3C0A-9650-E87E71C13FD9}"/>
              </a:ext>
            </a:extLst>
          </p:cNvPr>
          <p:cNvCxnSpPr>
            <a:cxnSpLocks/>
          </p:cNvCxnSpPr>
          <p:nvPr/>
        </p:nvCxnSpPr>
        <p:spPr>
          <a:xfrm flipV="1">
            <a:off x="1646548" y="3573016"/>
            <a:ext cx="332345" cy="360040"/>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직선 화살표 연결선 20">
            <a:extLst>
              <a:ext uri="{FF2B5EF4-FFF2-40B4-BE49-F238E27FC236}">
                <a16:creationId xmlns:a16="http://schemas.microsoft.com/office/drawing/2014/main" xmlns="" id="{E535F8AD-911B-40BC-7C63-999DAACF0B65}"/>
              </a:ext>
            </a:extLst>
          </p:cNvPr>
          <p:cNvCxnSpPr>
            <a:cxnSpLocks/>
            <a:stCxn id="11" idx="2"/>
          </p:cNvCxnSpPr>
          <p:nvPr/>
        </p:nvCxnSpPr>
        <p:spPr>
          <a:xfrm>
            <a:off x="2236011" y="1803014"/>
            <a:ext cx="249216" cy="473859"/>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직선 화살표 연결선 27">
            <a:extLst>
              <a:ext uri="{FF2B5EF4-FFF2-40B4-BE49-F238E27FC236}">
                <a16:creationId xmlns:a16="http://schemas.microsoft.com/office/drawing/2014/main" xmlns="" id="{F8F742BD-B0B1-45D9-EB24-C5AEB359AC56}"/>
              </a:ext>
            </a:extLst>
          </p:cNvPr>
          <p:cNvCxnSpPr>
            <a:cxnSpLocks/>
            <a:stCxn id="9" idx="2"/>
          </p:cNvCxnSpPr>
          <p:nvPr/>
        </p:nvCxnSpPr>
        <p:spPr>
          <a:xfrm>
            <a:off x="4042619" y="1814047"/>
            <a:ext cx="370206" cy="1760130"/>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44" name="직선 화살표 연결선 43">
            <a:extLst>
              <a:ext uri="{FF2B5EF4-FFF2-40B4-BE49-F238E27FC236}">
                <a16:creationId xmlns:a16="http://schemas.microsoft.com/office/drawing/2014/main" xmlns="" id="{44B3E102-3E25-BEFE-3916-C0EB324B0421}"/>
              </a:ext>
            </a:extLst>
          </p:cNvPr>
          <p:cNvCxnSpPr>
            <a:cxnSpLocks/>
          </p:cNvCxnSpPr>
          <p:nvPr/>
        </p:nvCxnSpPr>
        <p:spPr>
          <a:xfrm flipH="1">
            <a:off x="4878108" y="1844824"/>
            <a:ext cx="955982" cy="1080120"/>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xmlns="" id="{21BE5628-4AC1-EFA4-F486-A80834129B41}"/>
              </a:ext>
            </a:extLst>
          </p:cNvPr>
          <p:cNvCxnSpPr>
            <a:cxnSpLocks/>
            <a:stCxn id="40" idx="0"/>
          </p:cNvCxnSpPr>
          <p:nvPr/>
        </p:nvCxnSpPr>
        <p:spPr>
          <a:xfrm flipH="1" flipV="1">
            <a:off x="4811639" y="5013176"/>
            <a:ext cx="651029" cy="648072"/>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xmlns="" id="{2693EAD9-9A8D-7064-87B3-EB750185D98B}"/>
              </a:ext>
            </a:extLst>
          </p:cNvPr>
          <p:cNvSpPr txBox="1"/>
          <p:nvPr/>
        </p:nvSpPr>
        <p:spPr>
          <a:xfrm>
            <a:off x="7072844" y="5517233"/>
            <a:ext cx="1016625" cy="246221"/>
          </a:xfrm>
          <a:prstGeom prst="rect">
            <a:avLst/>
          </a:prstGeom>
          <a:noFill/>
        </p:spPr>
        <p:txBody>
          <a:bodyPr wrap="none" rtlCol="0">
            <a:spAutoFit/>
          </a:bodyPr>
          <a:lstStyle/>
          <a:p>
            <a:pPr algn="ctr"/>
            <a:r>
              <a:rPr lang="en-US" altLang="ko-KR" sz="1000" kern="100" dirty="0">
                <a:effectLst/>
              </a:rPr>
              <a:t>Fixing bracket</a:t>
            </a:r>
            <a:endParaRPr lang="en-US" altLang="ko-KR" sz="1000" kern="100" dirty="0"/>
          </a:p>
        </p:txBody>
      </p:sp>
      <p:cxnSp>
        <p:nvCxnSpPr>
          <p:cNvPr id="82" name="직선 화살표 연결선 81">
            <a:extLst>
              <a:ext uri="{FF2B5EF4-FFF2-40B4-BE49-F238E27FC236}">
                <a16:creationId xmlns:a16="http://schemas.microsoft.com/office/drawing/2014/main" xmlns="" id="{0D0DA639-79C5-AF3B-120A-6FE45BBD14A1}"/>
              </a:ext>
            </a:extLst>
          </p:cNvPr>
          <p:cNvCxnSpPr>
            <a:cxnSpLocks/>
            <a:stCxn id="81" idx="1"/>
          </p:cNvCxnSpPr>
          <p:nvPr/>
        </p:nvCxnSpPr>
        <p:spPr>
          <a:xfrm flipH="1" flipV="1">
            <a:off x="6406895" y="5301210"/>
            <a:ext cx="665949" cy="339134"/>
          </a:xfrm>
          <a:prstGeom prst="straightConnector1">
            <a:avLst/>
          </a:prstGeom>
          <a:ln w="28575">
            <a:solidFill>
              <a:schemeClr val="accent2"/>
            </a:solidFill>
            <a:headEnd type="oval"/>
            <a:tailEnd type="triangle" w="med" len="lg"/>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xmlns="" id="{54DFD370-15BE-58F3-45F7-42761348F124}"/>
              </a:ext>
            </a:extLst>
          </p:cNvPr>
          <p:cNvSpPr txBox="1"/>
          <p:nvPr/>
        </p:nvSpPr>
        <p:spPr>
          <a:xfrm>
            <a:off x="714479" y="2969136"/>
            <a:ext cx="466794" cy="261610"/>
          </a:xfrm>
          <a:prstGeom prst="rect">
            <a:avLst/>
          </a:prstGeom>
          <a:noFill/>
        </p:spPr>
        <p:txBody>
          <a:bodyPr wrap="none" rtlCol="0">
            <a:spAutoFit/>
          </a:bodyPr>
          <a:lstStyle/>
          <a:p>
            <a:pPr algn="ctr"/>
            <a:r>
              <a:rPr lang="ja-JP" altLang="en-US" sz="1100" b="1" kern="100" dirty="0"/>
              <a:t>入水</a:t>
            </a:r>
            <a:endParaRPr lang="en-US" altLang="ko-KR" sz="1100" b="1" kern="100" dirty="0"/>
          </a:p>
        </p:txBody>
      </p:sp>
      <p:sp>
        <p:nvSpPr>
          <p:cNvPr id="87" name="TextBox 86">
            <a:extLst>
              <a:ext uri="{FF2B5EF4-FFF2-40B4-BE49-F238E27FC236}">
                <a16:creationId xmlns:a16="http://schemas.microsoft.com/office/drawing/2014/main" xmlns="" id="{2E844033-893E-3920-4907-BEECC2FD608E}"/>
              </a:ext>
            </a:extLst>
          </p:cNvPr>
          <p:cNvSpPr txBox="1"/>
          <p:nvPr/>
        </p:nvSpPr>
        <p:spPr>
          <a:xfrm>
            <a:off x="7785029" y="3747137"/>
            <a:ext cx="441147" cy="246221"/>
          </a:xfrm>
          <a:prstGeom prst="rect">
            <a:avLst/>
          </a:prstGeom>
          <a:noFill/>
        </p:spPr>
        <p:txBody>
          <a:bodyPr wrap="none" rtlCol="0">
            <a:spAutoFit/>
          </a:bodyPr>
          <a:lstStyle/>
          <a:p>
            <a:pPr algn="ctr"/>
            <a:r>
              <a:rPr lang="ja-JP" altLang="en-US" sz="1000" b="1" kern="100" dirty="0"/>
              <a:t>出水</a:t>
            </a:r>
            <a:endParaRPr lang="en-US" altLang="ko-KR" sz="1000" b="1" kern="100" dirty="0"/>
          </a:p>
        </p:txBody>
      </p:sp>
      <p:sp>
        <p:nvSpPr>
          <p:cNvPr id="88" name="TextBox 87">
            <a:extLst>
              <a:ext uri="{FF2B5EF4-FFF2-40B4-BE49-F238E27FC236}">
                <a16:creationId xmlns:a16="http://schemas.microsoft.com/office/drawing/2014/main" xmlns="" id="{76C1082A-5F6C-7B8C-D74C-5245848146E1}"/>
              </a:ext>
            </a:extLst>
          </p:cNvPr>
          <p:cNvSpPr txBox="1"/>
          <p:nvPr/>
        </p:nvSpPr>
        <p:spPr>
          <a:xfrm>
            <a:off x="1956291" y="1301137"/>
            <a:ext cx="569387" cy="246221"/>
          </a:xfrm>
          <a:prstGeom prst="rect">
            <a:avLst/>
          </a:prstGeom>
          <a:noFill/>
        </p:spPr>
        <p:txBody>
          <a:bodyPr wrap="none" rtlCol="0">
            <a:spAutoFit/>
          </a:bodyPr>
          <a:lstStyle/>
          <a:p>
            <a:pPr algn="ctr"/>
            <a:r>
              <a:rPr lang="ja-JP" altLang="en-US" sz="1000" b="1" dirty="0"/>
              <a:t>バルブ</a:t>
            </a:r>
            <a:endParaRPr lang="en-US" altLang="ko-KR" sz="1000" b="1" kern="100" dirty="0"/>
          </a:p>
        </p:txBody>
      </p:sp>
      <p:sp>
        <p:nvSpPr>
          <p:cNvPr id="89" name="TextBox 88">
            <a:extLst>
              <a:ext uri="{FF2B5EF4-FFF2-40B4-BE49-F238E27FC236}">
                <a16:creationId xmlns:a16="http://schemas.microsoft.com/office/drawing/2014/main" xmlns="" id="{683D5F13-B270-BB69-49EE-D77BC4D206F9}"/>
              </a:ext>
            </a:extLst>
          </p:cNvPr>
          <p:cNvSpPr txBox="1"/>
          <p:nvPr/>
        </p:nvSpPr>
        <p:spPr>
          <a:xfrm>
            <a:off x="3238367" y="1109906"/>
            <a:ext cx="1595309" cy="246221"/>
          </a:xfrm>
          <a:prstGeom prst="rect">
            <a:avLst/>
          </a:prstGeom>
          <a:noFill/>
        </p:spPr>
        <p:txBody>
          <a:bodyPr wrap="none" rtlCol="0">
            <a:spAutoFit/>
          </a:bodyPr>
          <a:lstStyle/>
          <a:p>
            <a:pPr algn="ctr"/>
            <a:r>
              <a:rPr lang="ja-JP" altLang="en-US" sz="1000" b="1" dirty="0"/>
              <a:t>圧力ゲージ </a:t>
            </a:r>
            <a:r>
              <a:rPr lang="en-US" altLang="ja-JP" sz="1000" b="1" dirty="0"/>
              <a:t>- </a:t>
            </a:r>
            <a:r>
              <a:rPr lang="ja-JP" altLang="en-US" sz="1000" b="1" dirty="0"/>
              <a:t>内部確認用</a:t>
            </a:r>
            <a:endParaRPr lang="en-US" altLang="ko-KR" sz="1000" b="1" kern="100" dirty="0"/>
          </a:p>
        </p:txBody>
      </p:sp>
      <p:sp>
        <p:nvSpPr>
          <p:cNvPr id="90" name="TextBox 89">
            <a:extLst>
              <a:ext uri="{FF2B5EF4-FFF2-40B4-BE49-F238E27FC236}">
                <a16:creationId xmlns:a16="http://schemas.microsoft.com/office/drawing/2014/main" xmlns="" id="{3558EB7A-29A8-4181-DA55-CDB9E663ED05}"/>
              </a:ext>
            </a:extLst>
          </p:cNvPr>
          <p:cNvSpPr txBox="1"/>
          <p:nvPr/>
        </p:nvSpPr>
        <p:spPr>
          <a:xfrm>
            <a:off x="5119934" y="879385"/>
            <a:ext cx="2492991" cy="246221"/>
          </a:xfrm>
          <a:prstGeom prst="rect">
            <a:avLst/>
          </a:prstGeom>
          <a:noFill/>
        </p:spPr>
        <p:txBody>
          <a:bodyPr wrap="none" rtlCol="0">
            <a:spAutoFit/>
          </a:bodyPr>
          <a:lstStyle/>
          <a:p>
            <a:pPr algn="ctr"/>
            <a:r>
              <a:rPr lang="ja-JP" altLang="en-US" sz="1000" b="1" dirty="0"/>
              <a:t>ナノバブル発生モジュール＋チャンバー</a:t>
            </a:r>
            <a:endParaRPr lang="en-US" altLang="ko-KR" sz="1000" b="1" kern="100" dirty="0"/>
          </a:p>
        </p:txBody>
      </p:sp>
      <p:sp>
        <p:nvSpPr>
          <p:cNvPr id="91" name="TextBox 90">
            <a:extLst>
              <a:ext uri="{FF2B5EF4-FFF2-40B4-BE49-F238E27FC236}">
                <a16:creationId xmlns:a16="http://schemas.microsoft.com/office/drawing/2014/main" xmlns="" id="{114B8285-351A-BC0D-294D-102CF82FE799}"/>
              </a:ext>
            </a:extLst>
          </p:cNvPr>
          <p:cNvSpPr txBox="1"/>
          <p:nvPr/>
        </p:nvSpPr>
        <p:spPr>
          <a:xfrm>
            <a:off x="7430615" y="2111649"/>
            <a:ext cx="954107" cy="246221"/>
          </a:xfrm>
          <a:prstGeom prst="rect">
            <a:avLst/>
          </a:prstGeom>
          <a:noFill/>
        </p:spPr>
        <p:txBody>
          <a:bodyPr wrap="none" rtlCol="0">
            <a:spAutoFit/>
          </a:bodyPr>
          <a:lstStyle/>
          <a:p>
            <a:pPr algn="ctr"/>
            <a:r>
              <a:rPr lang="ja-JP" altLang="en-US" sz="1000" b="1" dirty="0"/>
              <a:t>サイトグラス</a:t>
            </a:r>
            <a:endParaRPr lang="en-US" altLang="ko-KR" sz="1000" b="1" kern="100" dirty="0"/>
          </a:p>
        </p:txBody>
      </p:sp>
      <p:sp>
        <p:nvSpPr>
          <p:cNvPr id="92" name="TextBox 91">
            <a:extLst>
              <a:ext uri="{FF2B5EF4-FFF2-40B4-BE49-F238E27FC236}">
                <a16:creationId xmlns:a16="http://schemas.microsoft.com/office/drawing/2014/main" xmlns="" id="{5394F6FE-5D90-83A3-BC18-16C9215EEF7F}"/>
              </a:ext>
            </a:extLst>
          </p:cNvPr>
          <p:cNvSpPr txBox="1"/>
          <p:nvPr/>
        </p:nvSpPr>
        <p:spPr>
          <a:xfrm>
            <a:off x="7056788" y="5801129"/>
            <a:ext cx="1082349" cy="246221"/>
          </a:xfrm>
          <a:prstGeom prst="rect">
            <a:avLst/>
          </a:prstGeom>
          <a:noFill/>
        </p:spPr>
        <p:txBody>
          <a:bodyPr wrap="none" rtlCol="0">
            <a:spAutoFit/>
          </a:bodyPr>
          <a:lstStyle/>
          <a:p>
            <a:pPr algn="ctr"/>
            <a:r>
              <a:rPr lang="ja-JP" altLang="en-US" sz="1000" b="1" dirty="0"/>
              <a:t>固定ブラケット</a:t>
            </a:r>
            <a:endParaRPr lang="en-US" altLang="ko-KR" sz="1000" b="1" kern="100" dirty="0"/>
          </a:p>
        </p:txBody>
      </p:sp>
      <p:sp>
        <p:nvSpPr>
          <p:cNvPr id="93" name="TextBox 92">
            <a:extLst>
              <a:ext uri="{FF2B5EF4-FFF2-40B4-BE49-F238E27FC236}">
                <a16:creationId xmlns:a16="http://schemas.microsoft.com/office/drawing/2014/main" xmlns="" id="{CFC6AC4F-995B-679E-CC5E-6EDAD73A48C9}"/>
              </a:ext>
            </a:extLst>
          </p:cNvPr>
          <p:cNvSpPr txBox="1"/>
          <p:nvPr/>
        </p:nvSpPr>
        <p:spPr>
          <a:xfrm>
            <a:off x="5046739" y="6148601"/>
            <a:ext cx="825868" cy="246221"/>
          </a:xfrm>
          <a:prstGeom prst="rect">
            <a:avLst/>
          </a:prstGeom>
          <a:noFill/>
        </p:spPr>
        <p:txBody>
          <a:bodyPr wrap="none" rtlCol="0">
            <a:spAutoFit/>
          </a:bodyPr>
          <a:lstStyle/>
          <a:p>
            <a:pPr algn="ctr"/>
            <a:r>
              <a:rPr lang="ja-JP" altLang="en-US" sz="1000" b="1" dirty="0"/>
              <a:t>保護カバー</a:t>
            </a:r>
            <a:endParaRPr lang="en-US" altLang="ko-KR" sz="1000" b="1" kern="100" dirty="0"/>
          </a:p>
        </p:txBody>
      </p:sp>
      <p:sp>
        <p:nvSpPr>
          <p:cNvPr id="94" name="TextBox 93">
            <a:extLst>
              <a:ext uri="{FF2B5EF4-FFF2-40B4-BE49-F238E27FC236}">
                <a16:creationId xmlns:a16="http://schemas.microsoft.com/office/drawing/2014/main" xmlns="" id="{EF08B6AF-8C34-B7CA-A687-04FD847F9697}"/>
              </a:ext>
            </a:extLst>
          </p:cNvPr>
          <p:cNvSpPr txBox="1"/>
          <p:nvPr/>
        </p:nvSpPr>
        <p:spPr>
          <a:xfrm>
            <a:off x="2979380" y="6142505"/>
            <a:ext cx="954107" cy="246221"/>
          </a:xfrm>
          <a:prstGeom prst="rect">
            <a:avLst/>
          </a:prstGeom>
          <a:noFill/>
        </p:spPr>
        <p:txBody>
          <a:bodyPr wrap="none" rtlCol="0">
            <a:spAutoFit/>
          </a:bodyPr>
          <a:lstStyle/>
          <a:p>
            <a:pPr algn="ctr"/>
            <a:r>
              <a:rPr lang="ja-JP" altLang="en-US" sz="1000" b="1" dirty="0"/>
              <a:t>空気圧ゲージ</a:t>
            </a:r>
            <a:endParaRPr lang="en-US" altLang="ko-KR" sz="1000" b="1" kern="100" dirty="0"/>
          </a:p>
        </p:txBody>
      </p:sp>
      <p:sp>
        <p:nvSpPr>
          <p:cNvPr id="95" name="TextBox 94">
            <a:extLst>
              <a:ext uri="{FF2B5EF4-FFF2-40B4-BE49-F238E27FC236}">
                <a16:creationId xmlns:a16="http://schemas.microsoft.com/office/drawing/2014/main" xmlns="" id="{0C5790FE-8C5A-FDD5-0898-D71DE2F55942}"/>
              </a:ext>
            </a:extLst>
          </p:cNvPr>
          <p:cNvSpPr txBox="1"/>
          <p:nvPr/>
        </p:nvSpPr>
        <p:spPr>
          <a:xfrm>
            <a:off x="1956950" y="5275353"/>
            <a:ext cx="825868" cy="246221"/>
          </a:xfrm>
          <a:prstGeom prst="rect">
            <a:avLst/>
          </a:prstGeom>
          <a:noFill/>
        </p:spPr>
        <p:txBody>
          <a:bodyPr wrap="none" rtlCol="0">
            <a:spAutoFit/>
          </a:bodyPr>
          <a:lstStyle/>
          <a:p>
            <a:pPr algn="ctr"/>
            <a:r>
              <a:rPr lang="ja-JP" altLang="en-US" sz="1000" b="1" dirty="0"/>
              <a:t>ガス調整器</a:t>
            </a:r>
            <a:endParaRPr lang="en-US" altLang="ko-KR" sz="1000" b="1" kern="100" dirty="0"/>
          </a:p>
        </p:txBody>
      </p:sp>
      <p:sp>
        <p:nvSpPr>
          <p:cNvPr id="96" name="TextBox 95">
            <a:extLst>
              <a:ext uri="{FF2B5EF4-FFF2-40B4-BE49-F238E27FC236}">
                <a16:creationId xmlns:a16="http://schemas.microsoft.com/office/drawing/2014/main" xmlns="" id="{936EBE15-B938-1E7F-987A-639F14F3CD4E}"/>
              </a:ext>
            </a:extLst>
          </p:cNvPr>
          <p:cNvSpPr txBox="1"/>
          <p:nvPr/>
        </p:nvSpPr>
        <p:spPr>
          <a:xfrm>
            <a:off x="813894" y="4341897"/>
            <a:ext cx="1595309" cy="246221"/>
          </a:xfrm>
          <a:prstGeom prst="rect">
            <a:avLst/>
          </a:prstGeom>
          <a:noFill/>
        </p:spPr>
        <p:txBody>
          <a:bodyPr wrap="none" rtlCol="0">
            <a:spAutoFit/>
          </a:bodyPr>
          <a:lstStyle/>
          <a:p>
            <a:pPr algn="ctr"/>
            <a:r>
              <a:rPr lang="ja-JP" altLang="en-US" sz="1000" b="1" dirty="0"/>
              <a:t>ストレーナーフィルター</a:t>
            </a:r>
            <a:endParaRPr lang="en-US" altLang="ko-KR" sz="1000" b="1" kern="100" dirty="0"/>
          </a:p>
        </p:txBody>
      </p:sp>
      <p:sp>
        <p:nvSpPr>
          <p:cNvPr id="97" name="화살표: 오른쪽 96">
            <a:extLst>
              <a:ext uri="{FF2B5EF4-FFF2-40B4-BE49-F238E27FC236}">
                <a16:creationId xmlns:a16="http://schemas.microsoft.com/office/drawing/2014/main" xmlns="" id="{A1562B7E-8CCC-64B3-1C0A-B9B99DD754CA}"/>
              </a:ext>
            </a:extLst>
          </p:cNvPr>
          <p:cNvSpPr/>
          <p:nvPr/>
        </p:nvSpPr>
        <p:spPr>
          <a:xfrm rot="372025">
            <a:off x="698208" y="2585324"/>
            <a:ext cx="357759" cy="174310"/>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sp>
        <p:nvSpPr>
          <p:cNvPr id="98" name="화살표: 오른쪽 97">
            <a:extLst>
              <a:ext uri="{FF2B5EF4-FFF2-40B4-BE49-F238E27FC236}">
                <a16:creationId xmlns:a16="http://schemas.microsoft.com/office/drawing/2014/main" xmlns="" id="{D8F8BBFA-08ED-1C2F-C5BB-39806B4C21C2}"/>
              </a:ext>
            </a:extLst>
          </p:cNvPr>
          <p:cNvSpPr/>
          <p:nvPr/>
        </p:nvSpPr>
        <p:spPr>
          <a:xfrm rot="372025">
            <a:off x="7867104" y="3389996"/>
            <a:ext cx="357759" cy="174310"/>
          </a:xfrm>
          <a:prstGeom prst="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spTree>
    <p:extLst>
      <p:ext uri="{BB962C8B-B14F-4D97-AF65-F5344CB8AC3E}">
        <p14:creationId xmlns:p14="http://schemas.microsoft.com/office/powerpoint/2010/main" xmlns="" val="2976443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957E54-015E-9F15-B196-36607B2D532A}"/>
            </a:ext>
          </a:extLst>
        </p:cNvPr>
        <p:cNvGrpSpPr/>
        <p:nvPr/>
      </p:nvGrpSpPr>
      <p:grpSpPr>
        <a:xfrm>
          <a:off x="0" y="0"/>
          <a:ext cx="0" cy="0"/>
          <a:chOff x="0" y="0"/>
          <a:chExt cx="0" cy="0"/>
        </a:xfrm>
      </p:grpSpPr>
      <p:pic>
        <p:nvPicPr>
          <p:cNvPr id="12" name="그림 11">
            <a:extLst>
              <a:ext uri="{FF2B5EF4-FFF2-40B4-BE49-F238E27FC236}">
                <a16:creationId xmlns:a16="http://schemas.microsoft.com/office/drawing/2014/main" xmlns="" id="{B0475B15-523C-3C95-BD3E-9F357361A92F}"/>
              </a:ext>
            </a:extLst>
          </p:cNvPr>
          <p:cNvPicPr>
            <a:picLocks noChangeAspect="1"/>
          </p:cNvPicPr>
          <p:nvPr/>
        </p:nvPicPr>
        <p:blipFill>
          <a:blip r:embed="rId2" cstate="print"/>
          <a:stretch>
            <a:fillRect/>
          </a:stretch>
        </p:blipFill>
        <p:spPr>
          <a:xfrm>
            <a:off x="716803" y="1744501"/>
            <a:ext cx="6422180" cy="4152978"/>
          </a:xfrm>
          <a:prstGeom prst="rect">
            <a:avLst/>
          </a:prstGeom>
        </p:spPr>
      </p:pic>
      <p:sp>
        <p:nvSpPr>
          <p:cNvPr id="3" name="슬라이드 번호 개체 틀 5">
            <a:extLst>
              <a:ext uri="{FF2B5EF4-FFF2-40B4-BE49-F238E27FC236}">
                <a16:creationId xmlns:a16="http://schemas.microsoft.com/office/drawing/2014/main" xmlns="" id="{76587AFE-A130-72BA-CF86-BC546A85469D}"/>
              </a:ext>
            </a:extLst>
          </p:cNvPr>
          <p:cNvSpPr txBox="1">
            <a:spLocks/>
          </p:cNvSpPr>
          <p:nvPr/>
        </p:nvSpPr>
        <p:spPr>
          <a:xfrm>
            <a:off x="6558182" y="6289050"/>
            <a:ext cx="2103120" cy="198837"/>
          </a:xfrm>
          <a:prstGeom prst="rect">
            <a:avLst/>
          </a:prstGeom>
        </p:spPr>
        <p:txBody>
          <a:bodyPr wrap="square" lIns="0" tIns="0" rIns="0" bIns="0">
            <a:spAutoFit/>
          </a:bodyPr>
          <a:lstStyle>
            <a:defPPr>
              <a:defRPr lang="en-US" kern="0"/>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altLang="ko-KR" sz="1292"/>
              <a:pPr/>
              <a:t>16</a:t>
            </a:fld>
            <a:endParaRPr lang="ko-KR" altLang="en-US" sz="923" dirty="0"/>
          </a:p>
        </p:txBody>
      </p:sp>
      <p:graphicFrame>
        <p:nvGraphicFramePr>
          <p:cNvPr id="14" name="표 13">
            <a:extLst>
              <a:ext uri="{FF2B5EF4-FFF2-40B4-BE49-F238E27FC236}">
                <a16:creationId xmlns:a16="http://schemas.microsoft.com/office/drawing/2014/main" xmlns="" id="{8C3325CB-38AA-D870-2E49-507F95718739}"/>
              </a:ext>
            </a:extLst>
          </p:cNvPr>
          <p:cNvGraphicFramePr>
            <a:graphicFrameLocks noGrp="1"/>
          </p:cNvGraphicFramePr>
          <p:nvPr/>
        </p:nvGraphicFramePr>
        <p:xfrm>
          <a:off x="5103752" y="969650"/>
          <a:ext cx="3239538" cy="2698652"/>
        </p:xfrm>
        <a:graphic>
          <a:graphicData uri="http://schemas.openxmlformats.org/drawingml/2006/table">
            <a:tbl>
              <a:tblPr firstRow="1" bandRow="1">
                <a:tableStyleId>{F2DE63D5-997A-4646-A377-4702673A728D}</a:tableStyleId>
              </a:tblPr>
              <a:tblGrid>
                <a:gridCol w="1191356">
                  <a:extLst>
                    <a:ext uri="{9D8B030D-6E8A-4147-A177-3AD203B41FA5}">
                      <a16:colId xmlns:a16="http://schemas.microsoft.com/office/drawing/2014/main" xmlns="" val="1336771841"/>
                    </a:ext>
                  </a:extLst>
                </a:gridCol>
                <a:gridCol w="2048182">
                  <a:extLst>
                    <a:ext uri="{9D8B030D-6E8A-4147-A177-3AD203B41FA5}">
                      <a16:colId xmlns:a16="http://schemas.microsoft.com/office/drawing/2014/main" xmlns="" val="760711951"/>
                    </a:ext>
                  </a:extLst>
                </a:gridCol>
              </a:tblGrid>
              <a:tr h="280963">
                <a:tc rowSpan="2">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ja-JP" altLang="en-US" sz="1100" b="1" i="0" kern="1200" dirty="0">
                          <a:solidFill>
                            <a:schemeClr val="bg1"/>
                          </a:solidFill>
                          <a:latin typeface="+mn-lt"/>
                          <a:ea typeface="+mn-ea"/>
                          <a:cs typeface="+mn-cs"/>
                        </a:rPr>
                        <a:t>吐出量</a:t>
                      </a:r>
                      <a:endParaRPr lang="ko-KR" altLang="ko-KR" sz="1100" b="1" kern="100" dirty="0">
                        <a:effectLst/>
                        <a:latin typeface="+mn-lt"/>
                      </a:endParaRPr>
                    </a:p>
                  </a:txBody>
                  <a:tcPr marL="84406" marR="84406" marT="42203" marB="42203" anchor="ctr">
                    <a:lnL w="6350" cap="flat" cmpd="sng" algn="ctr">
                      <a:noFill/>
                      <a:prstDash val="solid"/>
                      <a:miter lim="800000"/>
                    </a:lnL>
                    <a:lnR w="12700" cap="flat" cmpd="sng" algn="ctr">
                      <a:solidFill>
                        <a:schemeClr val="bg1">
                          <a:lumMod val="50000"/>
                        </a:schemeClr>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b="1" kern="100" dirty="0">
                          <a:effectLst/>
                        </a:rPr>
                        <a:t>20~25 ton/day</a:t>
                      </a:r>
                      <a:endParaRPr lang="en-US" altLang="ko-KR" sz="1100" b="1" kern="100" dirty="0">
                        <a:effectLst/>
                        <a:latin typeface="+mn-lt"/>
                      </a:endParaRPr>
                    </a:p>
                  </a:txBody>
                  <a:tcPr marL="84406" marR="84406" marT="42203" marB="42203" anchor="ctr">
                    <a:lnL w="12700" cap="flat" cmpd="sng" algn="ctr">
                      <a:solidFill>
                        <a:schemeClr val="bg1">
                          <a:lumMod val="50000"/>
                        </a:schemeClr>
                      </a:solidFill>
                      <a:prstDash val="sysDot"/>
                      <a:round/>
                      <a:headEnd type="none" w="med" len="med"/>
                      <a:tailEnd type="none" w="med" len="med"/>
                    </a:lnL>
                    <a:lnR w="12700" cap="flat" cmpd="sng" algn="ctr">
                      <a:solidFill>
                        <a:schemeClr val="bg1">
                          <a:lumMod val="50000"/>
                        </a:schemeClr>
                      </a:solidFill>
                      <a:prstDash val="sysDot"/>
                      <a:round/>
                      <a:headEnd type="none" w="med" len="med"/>
                      <a:tailEnd type="none" w="med" len="med"/>
                    </a:lnR>
                  </a:tcPr>
                </a:tc>
                <a:extLst>
                  <a:ext uri="{0D108BD9-81ED-4DB2-BD59-A6C34878D82A}">
                    <a16:rowId xmlns:a16="http://schemas.microsoft.com/office/drawing/2014/main" xmlns="" val="1646367435"/>
                  </a:ext>
                </a:extLst>
              </a:tr>
              <a:tr h="280963">
                <a:tc v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ko-KR" sz="1000" kern="100" dirty="0">
                        <a:effectLst/>
                        <a:latin typeface="+mn-lt"/>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kern="100" dirty="0">
                          <a:effectLst/>
                        </a:rPr>
                        <a:t>350W</a:t>
                      </a:r>
                      <a:r>
                        <a:rPr lang="ja-JP" altLang="en-US" sz="1000" b="0" i="0" kern="1200" dirty="0">
                          <a:solidFill>
                            <a:schemeClr val="tx1"/>
                          </a:solidFill>
                          <a:latin typeface="+mn-lt"/>
                          <a:ea typeface="+mn-ea"/>
                          <a:cs typeface="+mn-cs"/>
                        </a:rPr>
                        <a:t>ポンプ接続時</a:t>
                      </a:r>
                      <a:endParaRPr lang="ko-KR" altLang="ko-KR" sz="1000" kern="100" dirty="0">
                        <a:effectLst/>
                        <a:latin typeface="+mn-lt"/>
                      </a:endParaRPr>
                    </a:p>
                  </a:txBody>
                  <a:tcPr marL="84406" marR="84406" marT="42203" marB="42203" anchor="ctr">
                    <a:lnL w="12700" cap="flat" cmpd="sng" algn="ctr">
                      <a:solidFill>
                        <a:schemeClr val="bg1">
                          <a:lumMod val="50000"/>
                        </a:schemeClr>
                      </a:solidFill>
                      <a:prstDash val="sysDot"/>
                      <a:round/>
                      <a:headEnd type="none" w="med" len="med"/>
                      <a:tailEnd type="none" w="med" len="med"/>
                    </a:lnL>
                    <a:lnR w="12700" cap="flat" cmpd="sng" algn="ctr">
                      <a:noFill/>
                      <a:prstDash val="sysDot"/>
                      <a:round/>
                      <a:headEnd type="none" w="med" len="med"/>
                      <a:tailEnd type="none" w="med" len="med"/>
                    </a:ln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xmlns="" val="2602553739"/>
                  </a:ext>
                </a:extLst>
              </a:tr>
              <a:tr h="280963">
                <a:tc>
                  <a:txBody>
                    <a:bodyPr/>
                    <a:lstStyle/>
                    <a:p>
                      <a:pPr algn="ctr" latinLnBrk="1"/>
                      <a:r>
                        <a:rPr lang="ja-JP" altLang="en-US" sz="1100" b="1" i="0" kern="1200" dirty="0">
                          <a:solidFill>
                            <a:schemeClr val="tx1"/>
                          </a:solidFill>
                          <a:latin typeface="+mn-lt"/>
                          <a:ea typeface="+mn-ea"/>
                          <a:cs typeface="+mn-cs"/>
                        </a:rPr>
                        <a:t>投入気体</a:t>
                      </a:r>
                      <a:endParaRPr lang="ko-KR" altLang="en-US" sz="11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latinLnBrk="1">
                        <a:lnSpc>
                          <a:spcPct val="107000"/>
                        </a:lnSpc>
                        <a:spcAft>
                          <a:spcPts val="800"/>
                        </a:spcAft>
                      </a:pPr>
                      <a:endParaRPr lang="ko-KR" altLang="ko-KR" sz="110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61067507"/>
                  </a:ext>
                </a:extLst>
              </a:tr>
              <a:tr h="280963">
                <a:tc>
                  <a:txBody>
                    <a:bodyPr/>
                    <a:lstStyle/>
                    <a:p>
                      <a:pPr algn="ctr" latinLnBrk="1"/>
                      <a:r>
                        <a:rPr lang="ja-JP" altLang="en-US" sz="1100" b="1" i="0" kern="1200" dirty="0">
                          <a:solidFill>
                            <a:schemeClr val="tx1"/>
                          </a:solidFill>
                          <a:latin typeface="+mn-lt"/>
                          <a:ea typeface="+mn-ea"/>
                          <a:cs typeface="+mn-cs"/>
                        </a:rPr>
                        <a:t>オプション</a:t>
                      </a:r>
                      <a:endParaRPr lang="ko-KR" altLang="en-US" sz="11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latinLnBrk="1">
                        <a:lnSpc>
                          <a:spcPct val="107000"/>
                        </a:lnSpc>
                        <a:spcAft>
                          <a:spcPts val="800"/>
                        </a:spcAft>
                      </a:pPr>
                      <a:r>
                        <a:rPr lang="en-US" altLang="ko-KR" sz="1100" kern="100" dirty="0">
                          <a:effectLst/>
                        </a:rPr>
                        <a:t>Strainer filter</a:t>
                      </a:r>
                      <a:endParaRPr lang="ko-KR" altLang="ko-KR" sz="110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94825402"/>
                  </a:ext>
                </a:extLst>
              </a:tr>
              <a:tr h="590843">
                <a:tc>
                  <a:txBody>
                    <a:bodyPr/>
                    <a:lstStyle/>
                    <a:p>
                      <a:pPr algn="ctr" latinLnBrk="1"/>
                      <a:r>
                        <a:rPr lang="ja-JP" altLang="en-US" sz="1100" b="1" i="0" kern="1200" dirty="0">
                          <a:solidFill>
                            <a:schemeClr val="tx1"/>
                          </a:solidFill>
                          <a:latin typeface="+mn-lt"/>
                          <a:ea typeface="+mn-ea"/>
                          <a:cs typeface="+mn-cs"/>
                        </a:rPr>
                        <a:t>サイズ</a:t>
                      </a:r>
                      <a:r>
                        <a:rPr lang="en-US" altLang="ko-KR" sz="1000" b="1" dirty="0">
                          <a:latin typeface="+mn-lt"/>
                        </a:rPr>
                        <a:t>(mm)</a:t>
                      </a:r>
                      <a:endParaRPr lang="ko-KR" altLang="en-US" sz="10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kern="100" dirty="0">
                          <a:effectLst/>
                        </a:rPr>
                        <a:t>W590, D430, H320</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b="0" kern="100" dirty="0">
                          <a:effectLst/>
                        </a:rPr>
                        <a:t>(</a:t>
                      </a:r>
                      <a:r>
                        <a:rPr lang="ja-JP" altLang="en-US" sz="1100" b="0" i="0" kern="1200" dirty="0">
                          <a:solidFill>
                            <a:schemeClr val="tx1"/>
                          </a:solidFill>
                          <a:latin typeface="+mn-lt"/>
                          <a:ea typeface="+mn-ea"/>
                          <a:cs typeface="+mn-cs"/>
                        </a:rPr>
                        <a:t>バルブ、ストレーナーフィルターを除く</a:t>
                      </a:r>
                      <a:r>
                        <a:rPr lang="en-US" altLang="ko-KR" sz="1100" b="0" kern="100" dirty="0">
                          <a:effectLst/>
                        </a:rPr>
                        <a:t>)</a:t>
                      </a:r>
                      <a:endParaRPr lang="ko-KR" altLang="ko-KR" sz="1100" b="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608443029"/>
                  </a:ext>
                </a:extLst>
              </a:tr>
              <a:tr h="280963">
                <a:tc>
                  <a:txBody>
                    <a:bodyPr/>
                    <a:lstStyle/>
                    <a:p>
                      <a:pPr algn="ctr" latinLnBrk="1"/>
                      <a:r>
                        <a:rPr lang="ja-JP" altLang="en-US" sz="1100" b="1" i="0" kern="1200" dirty="0">
                          <a:solidFill>
                            <a:schemeClr val="tx1"/>
                          </a:solidFill>
                          <a:latin typeface="+mn-lt"/>
                          <a:ea typeface="+mn-ea"/>
                          <a:cs typeface="+mn-cs"/>
                        </a:rPr>
                        <a:t>重量</a:t>
                      </a:r>
                      <a:r>
                        <a:rPr lang="en-US" altLang="ko-KR" sz="1000" b="1" dirty="0">
                          <a:latin typeface="+mn-lt"/>
                        </a:rPr>
                        <a:t>(kg)</a:t>
                      </a:r>
                      <a:endParaRPr lang="ko-KR" altLang="en-US" sz="10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100" kern="100" dirty="0">
                          <a:effectLst/>
                        </a:rPr>
                        <a:t>13kg / (ALL: 19kg)</a:t>
                      </a:r>
                      <a:endParaRPr lang="ko-KR" altLang="ko-KR" sz="1100" kern="100" dirty="0">
                        <a:effectLs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87220102"/>
                  </a:ext>
                </a:extLst>
              </a:tr>
              <a:tr h="280963">
                <a:tc>
                  <a:txBody>
                    <a:bodyPr/>
                    <a:lstStyle/>
                    <a:p>
                      <a:pPr algn="ctr" latinLnBrk="1"/>
                      <a:r>
                        <a:rPr lang="ja-JP" altLang="en-US" sz="1100" b="1" i="0" kern="1200" dirty="0">
                          <a:solidFill>
                            <a:schemeClr val="tx1"/>
                          </a:solidFill>
                          <a:latin typeface="+mn-lt"/>
                          <a:ea typeface="+mn-ea"/>
                          <a:cs typeface="+mn-cs"/>
                        </a:rPr>
                        <a:t>その他の事項</a:t>
                      </a:r>
                      <a:endParaRPr lang="ko-KR" altLang="en-US" sz="10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100" dirty="0"/>
                        <a:t>Nano tube: Ø25</a:t>
                      </a:r>
                      <a:endParaRPr lang="ko-KR" altLang="en-US" sz="1100" dirty="0">
                        <a:latin typeface="+mn-l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30606304"/>
                  </a:ext>
                </a:extLst>
              </a:tr>
              <a:tr h="422031">
                <a:tc>
                  <a:txBody>
                    <a:bodyPr/>
                    <a:lstStyle/>
                    <a:p>
                      <a:pPr algn="ctr" latinLnBrk="1"/>
                      <a:r>
                        <a:rPr lang="ja-JP" altLang="en-US" sz="1100" b="1" i="0" kern="1200" dirty="0">
                          <a:solidFill>
                            <a:schemeClr val="tx1"/>
                          </a:solidFill>
                          <a:latin typeface="+mn-lt"/>
                          <a:ea typeface="+mn-ea"/>
                          <a:cs typeface="+mn-cs"/>
                        </a:rPr>
                        <a:t>接続規格</a:t>
                      </a:r>
                      <a:endParaRPr lang="ko-KR" altLang="en-US" sz="1100" b="1" dirty="0">
                        <a:latin typeface="+mn-lt"/>
                      </a:endParaRPr>
                    </a:p>
                  </a:txBody>
                  <a:tcPr marL="84406" marR="84406" marT="42203" marB="42203" anchor="ctr">
                    <a:lnL w="6350" cap="flat" cmpd="sng" algn="ctr">
                      <a:noFill/>
                      <a:prstDash val="solid"/>
                      <a:miter lim="800000"/>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algn="ctr" latinLnBrk="1"/>
                      <a:r>
                        <a:rPr lang="en-US" altLang="ko-KR" sz="1100" b="0" dirty="0"/>
                        <a:t>Inlet/Outlet: 25A </a:t>
                      </a:r>
                    </a:p>
                    <a:p>
                      <a:pPr algn="ctr" latinLnBrk="1"/>
                      <a:r>
                        <a:rPr lang="en-US" altLang="ko-KR" sz="1100" b="0" dirty="0"/>
                        <a:t>(Sanitary - 1.5S)</a:t>
                      </a:r>
                      <a:endParaRPr lang="ko-KR" altLang="en-US" sz="1100" b="0" dirty="0">
                        <a:latin typeface="+mn-lt"/>
                      </a:endParaRPr>
                    </a:p>
                  </a:txBody>
                  <a:tcPr marL="84406" marR="84406" marT="42203" marB="42203"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58183906"/>
                  </a:ext>
                </a:extLst>
              </a:tr>
            </a:tbl>
          </a:graphicData>
        </a:graphic>
      </p:graphicFrame>
      <p:sp>
        <p:nvSpPr>
          <p:cNvPr id="16" name="왼쪽 대괄호 15">
            <a:extLst>
              <a:ext uri="{FF2B5EF4-FFF2-40B4-BE49-F238E27FC236}">
                <a16:creationId xmlns:a16="http://schemas.microsoft.com/office/drawing/2014/main" xmlns="" id="{95CEEB22-BE19-0570-B79C-8DF73A32CA8F}"/>
              </a:ext>
            </a:extLst>
          </p:cNvPr>
          <p:cNvSpPr/>
          <p:nvPr/>
        </p:nvSpPr>
        <p:spPr>
          <a:xfrm rot="5400000">
            <a:off x="6278174" y="3710136"/>
            <a:ext cx="190995" cy="126291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a:p>
        </p:txBody>
      </p:sp>
      <p:sp>
        <p:nvSpPr>
          <p:cNvPr id="17" name="왼쪽 대괄호 16">
            <a:extLst>
              <a:ext uri="{FF2B5EF4-FFF2-40B4-BE49-F238E27FC236}">
                <a16:creationId xmlns:a16="http://schemas.microsoft.com/office/drawing/2014/main" xmlns="" id="{39A34295-A216-D885-EA1A-24CF5A7327E9}"/>
              </a:ext>
            </a:extLst>
          </p:cNvPr>
          <p:cNvSpPr/>
          <p:nvPr/>
        </p:nvSpPr>
        <p:spPr>
          <a:xfrm rot="5400000">
            <a:off x="2764306" y="893440"/>
            <a:ext cx="190995" cy="1494306"/>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19" name="TextBox 18">
            <a:extLst>
              <a:ext uri="{FF2B5EF4-FFF2-40B4-BE49-F238E27FC236}">
                <a16:creationId xmlns:a16="http://schemas.microsoft.com/office/drawing/2014/main" xmlns="" id="{CD992070-1625-68F8-2344-CD194474C9FB}"/>
              </a:ext>
            </a:extLst>
          </p:cNvPr>
          <p:cNvSpPr txBox="1"/>
          <p:nvPr/>
        </p:nvSpPr>
        <p:spPr>
          <a:xfrm>
            <a:off x="2450932" y="1391782"/>
            <a:ext cx="875561" cy="291170"/>
          </a:xfrm>
          <a:prstGeom prst="rect">
            <a:avLst/>
          </a:prstGeom>
          <a:solidFill>
            <a:schemeClr val="bg1"/>
          </a:solidFill>
        </p:spPr>
        <p:txBody>
          <a:bodyPr wrap="none" rtlCol="0">
            <a:spAutoFit/>
          </a:bodyPr>
          <a:lstStyle/>
          <a:p>
            <a:pPr algn="ctr"/>
            <a:r>
              <a:rPr lang="en-US" altLang="ko-KR" sz="1292" dirty="0"/>
              <a:t>400</a:t>
            </a:r>
            <a:r>
              <a:rPr lang="en-US" altLang="ko-KR" sz="1292" b="1" dirty="0"/>
              <a:t> </a:t>
            </a:r>
            <a:r>
              <a:rPr lang="en-US" altLang="ko-KR" sz="923" dirty="0"/>
              <a:t>(15.8”)</a:t>
            </a:r>
            <a:endParaRPr lang="ko-KR" altLang="en-US" sz="1292" dirty="0"/>
          </a:p>
        </p:txBody>
      </p:sp>
      <p:sp>
        <p:nvSpPr>
          <p:cNvPr id="20" name="TextBox 19">
            <a:extLst>
              <a:ext uri="{FF2B5EF4-FFF2-40B4-BE49-F238E27FC236}">
                <a16:creationId xmlns:a16="http://schemas.microsoft.com/office/drawing/2014/main" xmlns="" id="{C2098115-D924-7A8F-EED3-CBFB2478E994}"/>
              </a:ext>
            </a:extLst>
          </p:cNvPr>
          <p:cNvSpPr txBox="1"/>
          <p:nvPr/>
        </p:nvSpPr>
        <p:spPr>
          <a:xfrm>
            <a:off x="5934467" y="4092779"/>
            <a:ext cx="875561" cy="291170"/>
          </a:xfrm>
          <a:prstGeom prst="rect">
            <a:avLst/>
          </a:prstGeom>
          <a:solidFill>
            <a:schemeClr val="bg1"/>
          </a:solidFill>
        </p:spPr>
        <p:txBody>
          <a:bodyPr wrap="none" rtlCol="0">
            <a:spAutoFit/>
          </a:bodyPr>
          <a:lstStyle/>
          <a:p>
            <a:pPr algn="ctr"/>
            <a:r>
              <a:rPr lang="en-US" altLang="ko-KR" sz="1292" dirty="0"/>
              <a:t>320</a:t>
            </a:r>
            <a:r>
              <a:rPr lang="en-US" altLang="ko-KR" sz="1292" b="1" dirty="0"/>
              <a:t> </a:t>
            </a:r>
            <a:r>
              <a:rPr lang="en-US" altLang="ko-KR" sz="923" dirty="0"/>
              <a:t>(12.6”)</a:t>
            </a:r>
            <a:endParaRPr lang="ko-KR" altLang="en-US" sz="923" dirty="0"/>
          </a:p>
        </p:txBody>
      </p:sp>
      <p:sp>
        <p:nvSpPr>
          <p:cNvPr id="25" name="TextBox 24">
            <a:extLst>
              <a:ext uri="{FF2B5EF4-FFF2-40B4-BE49-F238E27FC236}">
                <a16:creationId xmlns:a16="http://schemas.microsoft.com/office/drawing/2014/main" xmlns="" id="{42AE5ABE-3E31-5B2A-51EB-4A7362443B3F}"/>
              </a:ext>
            </a:extLst>
          </p:cNvPr>
          <p:cNvSpPr txBox="1"/>
          <p:nvPr/>
        </p:nvSpPr>
        <p:spPr>
          <a:xfrm>
            <a:off x="2471588" y="1235526"/>
            <a:ext cx="846707" cy="248530"/>
          </a:xfrm>
          <a:prstGeom prst="rect">
            <a:avLst/>
          </a:prstGeom>
          <a:solidFill>
            <a:schemeClr val="bg1"/>
          </a:solidFill>
        </p:spPr>
        <p:txBody>
          <a:bodyPr wrap="none" rtlCol="0">
            <a:spAutoFit/>
          </a:bodyPr>
          <a:lstStyle/>
          <a:p>
            <a:pPr algn="ctr"/>
            <a:r>
              <a:rPr lang="en-US" altLang="ko-KR" sz="1015" b="1" dirty="0"/>
              <a:t>mm  </a:t>
            </a:r>
            <a:r>
              <a:rPr lang="en-US" altLang="ko-KR" sz="1015" dirty="0"/>
              <a:t>(inch)</a:t>
            </a:r>
            <a:endParaRPr lang="ko-KR" altLang="en-US" sz="1015" dirty="0"/>
          </a:p>
        </p:txBody>
      </p:sp>
      <p:sp>
        <p:nvSpPr>
          <p:cNvPr id="27" name="TextBox 26">
            <a:extLst>
              <a:ext uri="{FF2B5EF4-FFF2-40B4-BE49-F238E27FC236}">
                <a16:creationId xmlns:a16="http://schemas.microsoft.com/office/drawing/2014/main" xmlns="" id="{C0ED6B89-C595-447B-07FC-23E9A2530225}"/>
              </a:ext>
            </a:extLst>
          </p:cNvPr>
          <p:cNvSpPr txBox="1"/>
          <p:nvPr/>
        </p:nvSpPr>
        <p:spPr>
          <a:xfrm>
            <a:off x="1031825" y="3229594"/>
            <a:ext cx="806632" cy="262829"/>
          </a:xfrm>
          <a:prstGeom prst="rect">
            <a:avLst/>
          </a:prstGeom>
          <a:noFill/>
        </p:spPr>
        <p:txBody>
          <a:bodyPr wrap="none" rtlCol="0">
            <a:spAutoFit/>
          </a:bodyPr>
          <a:lstStyle/>
          <a:p>
            <a:pPr algn="ctr"/>
            <a:r>
              <a:rPr lang="en-US" altLang="ko-KR" sz="1108" b="1" dirty="0"/>
              <a:t>Top view</a:t>
            </a:r>
            <a:endParaRPr lang="ko-KR" altLang="en-US" sz="1108" b="1" dirty="0"/>
          </a:p>
        </p:txBody>
      </p:sp>
      <p:sp>
        <p:nvSpPr>
          <p:cNvPr id="29" name="TextBox 28">
            <a:extLst>
              <a:ext uri="{FF2B5EF4-FFF2-40B4-BE49-F238E27FC236}">
                <a16:creationId xmlns:a16="http://schemas.microsoft.com/office/drawing/2014/main" xmlns="" id="{74C80A30-C50D-8A4B-766B-F13DD61D4E13}"/>
              </a:ext>
            </a:extLst>
          </p:cNvPr>
          <p:cNvSpPr txBox="1"/>
          <p:nvPr/>
        </p:nvSpPr>
        <p:spPr>
          <a:xfrm>
            <a:off x="2430224" y="5963949"/>
            <a:ext cx="915636" cy="262829"/>
          </a:xfrm>
          <a:prstGeom prst="rect">
            <a:avLst/>
          </a:prstGeom>
          <a:noFill/>
        </p:spPr>
        <p:txBody>
          <a:bodyPr wrap="none" rtlCol="0">
            <a:spAutoFit/>
          </a:bodyPr>
          <a:lstStyle/>
          <a:p>
            <a:pPr algn="ctr"/>
            <a:r>
              <a:rPr lang="en-US" altLang="ko-KR" sz="1108" b="1" dirty="0"/>
              <a:t>Front view</a:t>
            </a:r>
            <a:endParaRPr lang="ko-KR" altLang="en-US" sz="1108" b="1" dirty="0"/>
          </a:p>
        </p:txBody>
      </p:sp>
      <p:sp>
        <p:nvSpPr>
          <p:cNvPr id="31" name="TextBox 30">
            <a:extLst>
              <a:ext uri="{FF2B5EF4-FFF2-40B4-BE49-F238E27FC236}">
                <a16:creationId xmlns:a16="http://schemas.microsoft.com/office/drawing/2014/main" xmlns="" id="{7EEC96DF-0F71-C38F-374F-3E6F6026D8C2}"/>
              </a:ext>
            </a:extLst>
          </p:cNvPr>
          <p:cNvSpPr txBox="1"/>
          <p:nvPr/>
        </p:nvSpPr>
        <p:spPr>
          <a:xfrm>
            <a:off x="5835753" y="5963949"/>
            <a:ext cx="1233030" cy="262829"/>
          </a:xfrm>
          <a:prstGeom prst="rect">
            <a:avLst/>
          </a:prstGeom>
          <a:noFill/>
        </p:spPr>
        <p:txBody>
          <a:bodyPr wrap="none" rtlCol="0">
            <a:spAutoFit/>
          </a:bodyPr>
          <a:lstStyle/>
          <a:p>
            <a:pPr algn="ctr"/>
            <a:r>
              <a:rPr lang="en-US" altLang="ko-KR" sz="1108" b="1" dirty="0"/>
              <a:t>Right side view</a:t>
            </a:r>
            <a:endParaRPr lang="ko-KR" altLang="en-US" sz="1108" b="1" dirty="0"/>
          </a:p>
        </p:txBody>
      </p:sp>
      <p:sp>
        <p:nvSpPr>
          <p:cNvPr id="4" name="TextBox 3">
            <a:extLst>
              <a:ext uri="{FF2B5EF4-FFF2-40B4-BE49-F238E27FC236}">
                <a16:creationId xmlns:a16="http://schemas.microsoft.com/office/drawing/2014/main" xmlns="" id="{F5192CB6-F5D7-075F-6526-D73D352D3378}"/>
              </a:ext>
            </a:extLst>
          </p:cNvPr>
          <p:cNvSpPr txBox="1"/>
          <p:nvPr/>
        </p:nvSpPr>
        <p:spPr>
          <a:xfrm>
            <a:off x="552973" y="519027"/>
            <a:ext cx="4313193" cy="523220"/>
          </a:xfrm>
          <a:prstGeom prst="rect">
            <a:avLst/>
          </a:prstGeom>
          <a:noFill/>
        </p:spPr>
        <p:txBody>
          <a:bodyPr wrap="square" rtlCol="0">
            <a:spAutoFit/>
          </a:bodyPr>
          <a:lstStyle>
            <a:defPPr>
              <a:defRPr lang="ko-KR"/>
            </a:defPPr>
            <a:lvl1pPr>
              <a:defRPr sz="1000">
                <a:solidFill>
                  <a:schemeClr val="bg1"/>
                </a:solidFill>
                <a:latin typeface="G마켓 산스 TTF Light" panose="02000000000000000000" pitchFamily="2" charset="-127"/>
                <a:ea typeface="G마켓 산스 TTF Light" panose="02000000000000000000" pitchFamily="2" charset="-127"/>
              </a:defRPr>
            </a:lvl1pPr>
          </a:lstStyle>
          <a:p>
            <a:r>
              <a:rPr lang="en-US" altLang="ja-JP" sz="2800" b="1" dirty="0">
                <a:solidFill>
                  <a:srgbClr val="0070C0"/>
                </a:solidFill>
              </a:rPr>
              <a:t>JFN-XM1 (2/3)</a:t>
            </a:r>
            <a:r>
              <a:rPr lang="ja-JP" altLang="en-US" sz="2800" b="1" dirty="0">
                <a:solidFill>
                  <a:srgbClr val="0070C0"/>
                </a:solidFill>
              </a:rPr>
              <a:t>外形寸法</a:t>
            </a:r>
            <a:r>
              <a:rPr lang="en-US" altLang="ko-KR" sz="2800" b="1" dirty="0">
                <a:solidFill>
                  <a:srgbClr val="0070C0"/>
                </a:solidFill>
                <a:latin typeface="+mj-ea"/>
                <a:ea typeface="+mj-ea"/>
              </a:rPr>
              <a:t> </a:t>
            </a:r>
            <a:endParaRPr lang="ko-KR" altLang="en-US" sz="2800" b="1" dirty="0">
              <a:solidFill>
                <a:srgbClr val="0070C0"/>
              </a:solidFill>
              <a:latin typeface="+mj-ea"/>
              <a:ea typeface="+mj-ea"/>
            </a:endParaRPr>
          </a:p>
        </p:txBody>
      </p:sp>
      <p:sp>
        <p:nvSpPr>
          <p:cNvPr id="15" name="왼쪽 대괄호 14">
            <a:extLst>
              <a:ext uri="{FF2B5EF4-FFF2-40B4-BE49-F238E27FC236}">
                <a16:creationId xmlns:a16="http://schemas.microsoft.com/office/drawing/2014/main" xmlns="" id="{C050229A-E1E0-0796-1798-8B4779BC4F2C}"/>
              </a:ext>
            </a:extLst>
          </p:cNvPr>
          <p:cNvSpPr/>
          <p:nvPr/>
        </p:nvSpPr>
        <p:spPr>
          <a:xfrm rot="10800000">
            <a:off x="7236385" y="4602663"/>
            <a:ext cx="190995" cy="126291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a:p>
        </p:txBody>
      </p:sp>
      <p:sp>
        <p:nvSpPr>
          <p:cNvPr id="21" name="TextBox 20">
            <a:extLst>
              <a:ext uri="{FF2B5EF4-FFF2-40B4-BE49-F238E27FC236}">
                <a16:creationId xmlns:a16="http://schemas.microsoft.com/office/drawing/2014/main" xmlns="" id="{19A9B2D6-130A-E6F5-8EBE-692B87A5D3B3}"/>
              </a:ext>
            </a:extLst>
          </p:cNvPr>
          <p:cNvSpPr txBox="1"/>
          <p:nvPr/>
        </p:nvSpPr>
        <p:spPr>
          <a:xfrm rot="5400000">
            <a:off x="7002316" y="5092535"/>
            <a:ext cx="885179" cy="291170"/>
          </a:xfrm>
          <a:prstGeom prst="rect">
            <a:avLst/>
          </a:prstGeom>
          <a:solidFill>
            <a:schemeClr val="bg1"/>
          </a:solidFill>
        </p:spPr>
        <p:txBody>
          <a:bodyPr wrap="none" rtlCol="0">
            <a:spAutoFit/>
          </a:bodyPr>
          <a:lstStyle/>
          <a:p>
            <a:pPr algn="ctr"/>
            <a:r>
              <a:rPr lang="en-US" altLang="ko-KR" sz="1292" b="1" dirty="0"/>
              <a:t>320 </a:t>
            </a:r>
            <a:r>
              <a:rPr lang="en-US" altLang="ko-KR" sz="923" dirty="0"/>
              <a:t>(12.6”)</a:t>
            </a:r>
            <a:endParaRPr lang="ko-KR" altLang="en-US" sz="923" dirty="0"/>
          </a:p>
        </p:txBody>
      </p:sp>
      <p:sp>
        <p:nvSpPr>
          <p:cNvPr id="23" name="왼쪽 대괄호 22">
            <a:extLst>
              <a:ext uri="{FF2B5EF4-FFF2-40B4-BE49-F238E27FC236}">
                <a16:creationId xmlns:a16="http://schemas.microsoft.com/office/drawing/2014/main" xmlns="" id="{78850EAF-D386-9EA1-0532-311848DD1027}"/>
              </a:ext>
            </a:extLst>
          </p:cNvPr>
          <p:cNvSpPr/>
          <p:nvPr/>
        </p:nvSpPr>
        <p:spPr>
          <a:xfrm rot="5400000">
            <a:off x="3147125" y="3145150"/>
            <a:ext cx="190995" cy="239288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24" name="TextBox 23">
            <a:extLst>
              <a:ext uri="{FF2B5EF4-FFF2-40B4-BE49-F238E27FC236}">
                <a16:creationId xmlns:a16="http://schemas.microsoft.com/office/drawing/2014/main" xmlns="" id="{A63E41A4-5FF6-8C57-E607-2E3429D2D82E}"/>
              </a:ext>
            </a:extLst>
          </p:cNvPr>
          <p:cNvSpPr txBox="1"/>
          <p:nvPr/>
        </p:nvSpPr>
        <p:spPr>
          <a:xfrm>
            <a:off x="2778464" y="4092779"/>
            <a:ext cx="885179" cy="291170"/>
          </a:xfrm>
          <a:prstGeom prst="rect">
            <a:avLst/>
          </a:prstGeom>
          <a:solidFill>
            <a:schemeClr val="bg1"/>
          </a:solidFill>
        </p:spPr>
        <p:txBody>
          <a:bodyPr wrap="none" rtlCol="0">
            <a:spAutoFit/>
          </a:bodyPr>
          <a:lstStyle/>
          <a:p>
            <a:pPr algn="ctr"/>
            <a:r>
              <a:rPr lang="en-US" altLang="ko-KR" sz="1292" b="1" dirty="0"/>
              <a:t>590 </a:t>
            </a:r>
            <a:r>
              <a:rPr lang="en-US" altLang="ko-KR" sz="923" dirty="0"/>
              <a:t>(23.2”)</a:t>
            </a:r>
            <a:endParaRPr lang="ko-KR" altLang="en-US" sz="923" dirty="0"/>
          </a:p>
        </p:txBody>
      </p:sp>
      <p:sp>
        <p:nvSpPr>
          <p:cNvPr id="26" name="왼쪽 대괄호 25">
            <a:extLst>
              <a:ext uri="{FF2B5EF4-FFF2-40B4-BE49-F238E27FC236}">
                <a16:creationId xmlns:a16="http://schemas.microsoft.com/office/drawing/2014/main" xmlns="" id="{B3CD83C0-245B-303F-2114-B41D3FFD1553}"/>
              </a:ext>
            </a:extLst>
          </p:cNvPr>
          <p:cNvSpPr/>
          <p:nvPr/>
        </p:nvSpPr>
        <p:spPr>
          <a:xfrm rot="5400000">
            <a:off x="2515670" y="2192952"/>
            <a:ext cx="190995" cy="3655793"/>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28" name="TextBox 27">
            <a:extLst>
              <a:ext uri="{FF2B5EF4-FFF2-40B4-BE49-F238E27FC236}">
                <a16:creationId xmlns:a16="http://schemas.microsoft.com/office/drawing/2014/main" xmlns="" id="{C75AD81D-1A14-0123-E2BE-A5E58E881AD4}"/>
              </a:ext>
            </a:extLst>
          </p:cNvPr>
          <p:cNvSpPr txBox="1"/>
          <p:nvPr/>
        </p:nvSpPr>
        <p:spPr>
          <a:xfrm>
            <a:off x="2783272" y="3766410"/>
            <a:ext cx="875561" cy="291170"/>
          </a:xfrm>
          <a:prstGeom prst="rect">
            <a:avLst/>
          </a:prstGeom>
          <a:solidFill>
            <a:schemeClr val="bg1"/>
          </a:solidFill>
        </p:spPr>
        <p:txBody>
          <a:bodyPr wrap="none" rtlCol="0">
            <a:spAutoFit/>
          </a:bodyPr>
          <a:lstStyle/>
          <a:p>
            <a:pPr algn="ctr"/>
            <a:r>
              <a:rPr lang="en-US" altLang="ko-KR" sz="1292" dirty="0"/>
              <a:t>930</a:t>
            </a:r>
            <a:r>
              <a:rPr lang="en-US" altLang="ko-KR" sz="1292" b="1" dirty="0"/>
              <a:t> </a:t>
            </a:r>
            <a:r>
              <a:rPr lang="en-US" altLang="ko-KR" sz="923" dirty="0"/>
              <a:t>(36.6”)</a:t>
            </a:r>
            <a:endParaRPr lang="ko-KR" altLang="en-US" sz="923" dirty="0"/>
          </a:p>
        </p:txBody>
      </p:sp>
      <p:sp>
        <p:nvSpPr>
          <p:cNvPr id="30" name="왼쪽 대괄호 29">
            <a:extLst>
              <a:ext uri="{FF2B5EF4-FFF2-40B4-BE49-F238E27FC236}">
                <a16:creationId xmlns:a16="http://schemas.microsoft.com/office/drawing/2014/main" xmlns="" id="{34011638-98A2-9ED0-45CB-2CA8855951BC}"/>
              </a:ext>
            </a:extLst>
          </p:cNvPr>
          <p:cNvSpPr/>
          <p:nvPr/>
        </p:nvSpPr>
        <p:spPr>
          <a:xfrm rot="5400000">
            <a:off x="1323080" y="1005288"/>
            <a:ext cx="190995" cy="1270612"/>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33" name="TextBox 32">
            <a:extLst>
              <a:ext uri="{FF2B5EF4-FFF2-40B4-BE49-F238E27FC236}">
                <a16:creationId xmlns:a16="http://schemas.microsoft.com/office/drawing/2014/main" xmlns="" id="{71EA941B-E188-BACB-6DDF-FD38799AEE78}"/>
              </a:ext>
            </a:extLst>
          </p:cNvPr>
          <p:cNvSpPr txBox="1"/>
          <p:nvPr/>
        </p:nvSpPr>
        <p:spPr>
          <a:xfrm>
            <a:off x="996784" y="1242354"/>
            <a:ext cx="875561" cy="291170"/>
          </a:xfrm>
          <a:prstGeom prst="rect">
            <a:avLst/>
          </a:prstGeom>
          <a:solidFill>
            <a:schemeClr val="bg1"/>
          </a:solidFill>
        </p:spPr>
        <p:txBody>
          <a:bodyPr wrap="none" rtlCol="0">
            <a:spAutoFit/>
          </a:bodyPr>
          <a:lstStyle/>
          <a:p>
            <a:pPr algn="ctr"/>
            <a:r>
              <a:rPr lang="en-US" altLang="ko-KR" sz="1292" dirty="0"/>
              <a:t>340</a:t>
            </a:r>
            <a:r>
              <a:rPr lang="en-US" altLang="ko-KR" sz="1292" b="1" dirty="0"/>
              <a:t> </a:t>
            </a:r>
            <a:r>
              <a:rPr lang="en-US" altLang="ko-KR" sz="923" dirty="0"/>
              <a:t>(13.4”)</a:t>
            </a:r>
            <a:endParaRPr lang="ko-KR" altLang="en-US" sz="1292" dirty="0"/>
          </a:p>
        </p:txBody>
      </p:sp>
      <p:sp>
        <p:nvSpPr>
          <p:cNvPr id="34" name="왼쪽 대괄호 33">
            <a:extLst>
              <a:ext uri="{FF2B5EF4-FFF2-40B4-BE49-F238E27FC236}">
                <a16:creationId xmlns:a16="http://schemas.microsoft.com/office/drawing/2014/main" xmlns="" id="{C005BE67-62B4-032C-7C2B-DC6B6F6615E1}"/>
              </a:ext>
            </a:extLst>
          </p:cNvPr>
          <p:cNvSpPr/>
          <p:nvPr/>
        </p:nvSpPr>
        <p:spPr>
          <a:xfrm rot="5400000">
            <a:off x="3956201" y="1253231"/>
            <a:ext cx="190995" cy="774727"/>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dirty="0"/>
          </a:p>
        </p:txBody>
      </p:sp>
      <p:sp>
        <p:nvSpPr>
          <p:cNvPr id="35" name="TextBox 34">
            <a:extLst>
              <a:ext uri="{FF2B5EF4-FFF2-40B4-BE49-F238E27FC236}">
                <a16:creationId xmlns:a16="http://schemas.microsoft.com/office/drawing/2014/main" xmlns="" id="{2A3527FD-84D7-AFDE-7EE0-9A5B5B8E0610}"/>
              </a:ext>
            </a:extLst>
          </p:cNvPr>
          <p:cNvSpPr txBox="1"/>
          <p:nvPr/>
        </p:nvSpPr>
        <p:spPr>
          <a:xfrm>
            <a:off x="3641273" y="1242354"/>
            <a:ext cx="809838" cy="291170"/>
          </a:xfrm>
          <a:prstGeom prst="rect">
            <a:avLst/>
          </a:prstGeom>
          <a:solidFill>
            <a:schemeClr val="bg1"/>
          </a:solidFill>
        </p:spPr>
        <p:txBody>
          <a:bodyPr wrap="none" rtlCol="0">
            <a:spAutoFit/>
          </a:bodyPr>
          <a:lstStyle/>
          <a:p>
            <a:pPr algn="ctr"/>
            <a:r>
              <a:rPr lang="en-US" altLang="ko-KR" sz="1292" dirty="0"/>
              <a:t>190</a:t>
            </a:r>
            <a:r>
              <a:rPr lang="en-US" altLang="ko-KR" sz="1292" b="1" dirty="0"/>
              <a:t> </a:t>
            </a:r>
            <a:r>
              <a:rPr lang="en-US" altLang="ko-KR" sz="923" dirty="0"/>
              <a:t>(7.5”)</a:t>
            </a:r>
            <a:endParaRPr lang="ko-KR" altLang="en-US" sz="1292" dirty="0"/>
          </a:p>
        </p:txBody>
      </p:sp>
      <p:sp>
        <p:nvSpPr>
          <p:cNvPr id="36" name="왼쪽 대괄호 35">
            <a:extLst>
              <a:ext uri="{FF2B5EF4-FFF2-40B4-BE49-F238E27FC236}">
                <a16:creationId xmlns:a16="http://schemas.microsoft.com/office/drawing/2014/main" xmlns="" id="{F2581910-FF27-DA0B-8E19-851B6C2C63F5}"/>
              </a:ext>
            </a:extLst>
          </p:cNvPr>
          <p:cNvSpPr/>
          <p:nvPr/>
        </p:nvSpPr>
        <p:spPr>
          <a:xfrm rot="5400000">
            <a:off x="6074300" y="3185520"/>
            <a:ext cx="190995" cy="1670658"/>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662"/>
          </a:p>
        </p:txBody>
      </p:sp>
      <p:sp>
        <p:nvSpPr>
          <p:cNvPr id="37" name="TextBox 36">
            <a:extLst>
              <a:ext uri="{FF2B5EF4-FFF2-40B4-BE49-F238E27FC236}">
                <a16:creationId xmlns:a16="http://schemas.microsoft.com/office/drawing/2014/main" xmlns="" id="{647597FC-90D6-483A-5934-F7C482E5099D}"/>
              </a:ext>
            </a:extLst>
          </p:cNvPr>
          <p:cNvSpPr txBox="1"/>
          <p:nvPr/>
        </p:nvSpPr>
        <p:spPr>
          <a:xfrm>
            <a:off x="5929659" y="3766409"/>
            <a:ext cx="885179" cy="291170"/>
          </a:xfrm>
          <a:prstGeom prst="rect">
            <a:avLst/>
          </a:prstGeom>
          <a:solidFill>
            <a:schemeClr val="bg1"/>
          </a:solidFill>
        </p:spPr>
        <p:txBody>
          <a:bodyPr wrap="none" rtlCol="0">
            <a:spAutoFit/>
          </a:bodyPr>
          <a:lstStyle/>
          <a:p>
            <a:pPr algn="ctr"/>
            <a:r>
              <a:rPr lang="en-US" altLang="ko-KR" sz="1292" b="1" dirty="0"/>
              <a:t>430 </a:t>
            </a:r>
            <a:r>
              <a:rPr lang="en-US" altLang="ko-KR" sz="923" dirty="0"/>
              <a:t>(16.9”)</a:t>
            </a:r>
            <a:endParaRPr lang="ko-KR" altLang="en-US" sz="923" dirty="0"/>
          </a:p>
        </p:txBody>
      </p:sp>
      <p:sp>
        <p:nvSpPr>
          <p:cNvPr id="39" name="TextBox 38">
            <a:extLst>
              <a:ext uri="{FF2B5EF4-FFF2-40B4-BE49-F238E27FC236}">
                <a16:creationId xmlns:a16="http://schemas.microsoft.com/office/drawing/2014/main" xmlns="" id="{65117DD0-6264-83A7-BA0A-F9430E3E4CC7}"/>
              </a:ext>
            </a:extLst>
          </p:cNvPr>
          <p:cNvSpPr txBox="1"/>
          <p:nvPr/>
        </p:nvSpPr>
        <p:spPr>
          <a:xfrm>
            <a:off x="6566068" y="1559539"/>
            <a:ext cx="1405056" cy="234360"/>
          </a:xfrm>
          <a:prstGeom prst="rect">
            <a:avLst/>
          </a:prstGeom>
          <a:noFill/>
        </p:spPr>
        <p:txBody>
          <a:bodyPr wrap="square">
            <a:spAutoFit/>
          </a:bodyPr>
          <a:lstStyle/>
          <a:p>
            <a:pPr algn="ctr"/>
            <a:r>
              <a:rPr lang="en-US" altLang="ko-KR" sz="923" b="1" dirty="0">
                <a:effectLst>
                  <a:glow rad="88900">
                    <a:schemeClr val="bg1">
                      <a:alpha val="50000"/>
                    </a:schemeClr>
                  </a:glow>
                </a:effectLst>
              </a:rPr>
              <a:t>O</a:t>
            </a:r>
            <a:r>
              <a:rPr lang="en-US" altLang="ko-KR" sz="923" b="1" baseline="-25000" dirty="0">
                <a:effectLst>
                  <a:glow rad="88900">
                    <a:schemeClr val="bg1">
                      <a:alpha val="50000"/>
                    </a:schemeClr>
                  </a:glow>
                </a:effectLst>
              </a:rPr>
              <a:t>2 </a:t>
            </a:r>
            <a:r>
              <a:rPr lang="en-US" altLang="ko-KR" sz="923" b="1" dirty="0">
                <a:effectLst>
                  <a:glow rad="88900">
                    <a:schemeClr val="bg1">
                      <a:alpha val="50000"/>
                    </a:schemeClr>
                  </a:glow>
                </a:effectLst>
              </a:rPr>
              <a:t>/ CO</a:t>
            </a:r>
            <a:r>
              <a:rPr lang="en-US" altLang="ko-KR" sz="923" b="1" baseline="-25000" dirty="0">
                <a:effectLst>
                  <a:glow rad="88900">
                    <a:schemeClr val="bg1">
                      <a:alpha val="50000"/>
                    </a:schemeClr>
                  </a:glow>
                </a:effectLst>
              </a:rPr>
              <a:t>2  </a:t>
            </a:r>
            <a:r>
              <a:rPr lang="en-US" altLang="ko-KR" sz="923" b="1" dirty="0">
                <a:effectLst>
                  <a:glow rad="88900">
                    <a:schemeClr val="bg1">
                      <a:alpha val="50000"/>
                    </a:schemeClr>
                  </a:glow>
                </a:effectLst>
              </a:rPr>
              <a:t>/ N</a:t>
            </a:r>
            <a:r>
              <a:rPr lang="en-US" altLang="ko-KR" sz="923" b="1" baseline="-25000" dirty="0">
                <a:effectLst>
                  <a:glow rad="88900">
                    <a:schemeClr val="bg1">
                      <a:alpha val="50000"/>
                    </a:schemeClr>
                  </a:glow>
                </a:effectLst>
              </a:rPr>
              <a:t>2,</a:t>
            </a:r>
            <a:r>
              <a:rPr lang="en-US" altLang="ko-KR" sz="923" b="1" dirty="0">
                <a:effectLst>
                  <a:glow rad="88900">
                    <a:schemeClr val="bg1">
                      <a:alpha val="50000"/>
                    </a:schemeClr>
                  </a:glow>
                </a:effectLst>
              </a:rPr>
              <a:t> </a:t>
            </a:r>
            <a:r>
              <a:rPr lang="en-US" altLang="ko-KR" sz="923" dirty="0">
                <a:effectLst>
                  <a:glow rad="88900">
                    <a:schemeClr val="bg1">
                      <a:alpha val="50000"/>
                    </a:schemeClr>
                  </a:glow>
                </a:effectLst>
              </a:rPr>
              <a:t>etc.</a:t>
            </a:r>
            <a:endParaRPr lang="ko-KR" altLang="en-US" sz="923" dirty="0"/>
          </a:p>
        </p:txBody>
      </p:sp>
      <p:sp>
        <p:nvSpPr>
          <p:cNvPr id="2" name="TextBox 1">
            <a:extLst>
              <a:ext uri="{FF2B5EF4-FFF2-40B4-BE49-F238E27FC236}">
                <a16:creationId xmlns:a16="http://schemas.microsoft.com/office/drawing/2014/main" xmlns="" id="{0D02500F-668A-344A-26F5-286118E1088C}"/>
              </a:ext>
            </a:extLst>
          </p:cNvPr>
          <p:cNvSpPr txBox="1"/>
          <p:nvPr/>
        </p:nvSpPr>
        <p:spPr>
          <a:xfrm>
            <a:off x="4866166" y="570836"/>
            <a:ext cx="3685624" cy="205890"/>
          </a:xfrm>
          <a:prstGeom prst="rect">
            <a:avLst/>
          </a:prstGeom>
          <a:noFill/>
        </p:spPr>
        <p:txBody>
          <a:bodyPr wrap="none" rtlCol="0">
            <a:spAutoFit/>
          </a:bodyPr>
          <a:lstStyle/>
          <a:p>
            <a:pPr algn="ctr"/>
            <a:r>
              <a:rPr lang="ja-JP" altLang="en-US" sz="738" dirty="0"/>
              <a:t>* 空圧部品および各種ゲージは、供給状況により仕様が変更される場合があります</a:t>
            </a:r>
            <a:r>
              <a:rPr lang="en-US" altLang="ko-KR" sz="738" kern="100" dirty="0"/>
              <a:t>.</a:t>
            </a:r>
          </a:p>
        </p:txBody>
      </p:sp>
      <p:sp>
        <p:nvSpPr>
          <p:cNvPr id="7" name="TextBox 6">
            <a:extLst>
              <a:ext uri="{FF2B5EF4-FFF2-40B4-BE49-F238E27FC236}">
                <a16:creationId xmlns:a16="http://schemas.microsoft.com/office/drawing/2014/main" xmlns="" id="{41D38F0B-2AB6-42BF-72D5-87D20EDE1986}"/>
              </a:ext>
            </a:extLst>
          </p:cNvPr>
          <p:cNvSpPr txBox="1"/>
          <p:nvPr/>
        </p:nvSpPr>
        <p:spPr>
          <a:xfrm>
            <a:off x="940475" y="1560837"/>
            <a:ext cx="956622" cy="262829"/>
          </a:xfrm>
          <a:prstGeom prst="rect">
            <a:avLst/>
          </a:prstGeom>
          <a:noFill/>
        </p:spPr>
        <p:txBody>
          <a:bodyPr wrap="square">
            <a:spAutoFit/>
          </a:bodyPr>
          <a:lstStyle/>
          <a:p>
            <a:pPr algn="ctr"/>
            <a:r>
              <a:rPr lang="en-US" altLang="ko-KR" sz="1108" dirty="0"/>
              <a:t>(Option)</a:t>
            </a:r>
          </a:p>
        </p:txBody>
      </p:sp>
    </p:spTree>
    <p:extLst>
      <p:ext uri="{BB962C8B-B14F-4D97-AF65-F5344CB8AC3E}">
        <p14:creationId xmlns:p14="http://schemas.microsoft.com/office/powerpoint/2010/main" xmlns="" val="201457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8A3C2CC4-75FD-0B6E-4274-4F3CD799C643}"/>
              </a:ext>
            </a:extLst>
          </p:cNvPr>
          <p:cNvSpPr txBox="1"/>
          <p:nvPr/>
        </p:nvSpPr>
        <p:spPr>
          <a:xfrm>
            <a:off x="362308" y="781711"/>
            <a:ext cx="638354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おわりに</a:t>
            </a:r>
          </a:p>
        </p:txBody>
      </p:sp>
      <p:sp>
        <p:nvSpPr>
          <p:cNvPr id="5" name="テキスト ボックス 4">
            <a:extLst>
              <a:ext uri="{FF2B5EF4-FFF2-40B4-BE49-F238E27FC236}">
                <a16:creationId xmlns:a16="http://schemas.microsoft.com/office/drawing/2014/main" xmlns="" id="{F4456E07-788C-8625-CC5E-BB5592CBD7F6}"/>
              </a:ext>
            </a:extLst>
          </p:cNvPr>
          <p:cNvSpPr txBox="1"/>
          <p:nvPr/>
        </p:nvSpPr>
        <p:spPr>
          <a:xfrm>
            <a:off x="362309" y="1886552"/>
            <a:ext cx="8204176" cy="1754326"/>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本資料は</a:t>
            </a:r>
            <a:r>
              <a:rPr lang="ja-JP" altLang="en-US" dirty="0" smtClean="0">
                <a:latin typeface="メイリオ" panose="020B0604030504040204" pitchFamily="50" charset="-128"/>
                <a:ea typeface="メイリオ" panose="020B0604030504040204" pitchFamily="50" charset="-128"/>
              </a:rPr>
              <a:t>、シリカ特殊</a:t>
            </a:r>
            <a:r>
              <a:rPr lang="ja-JP" altLang="en-US" dirty="0" smtClean="0">
                <a:latin typeface="メイリオ" panose="020B0604030504040204" pitchFamily="50" charset="-128"/>
                <a:ea typeface="メイリオ" panose="020B0604030504040204" pitchFamily="50" charset="-128"/>
              </a:rPr>
              <a:t>フィルターとナノバブル</a:t>
            </a:r>
            <a:r>
              <a:rPr kumimoji="1" lang="ja-JP" altLang="en-US" dirty="0" smtClean="0">
                <a:latin typeface="メイリオ" panose="020B0604030504040204" pitchFamily="50" charset="-128"/>
                <a:ea typeface="メイリオ" panose="020B0604030504040204" pitchFamily="50" charset="-128"/>
              </a:rPr>
              <a:t>の</a:t>
            </a:r>
            <a:r>
              <a:rPr kumimoji="1" lang="ja-JP" altLang="en-US" dirty="0">
                <a:latin typeface="メイリオ" panose="020B0604030504040204" pitchFamily="50" charset="-128"/>
                <a:ea typeface="メイリオ" panose="020B0604030504040204" pitchFamily="50" charset="-128"/>
              </a:rPr>
              <a:t>説明と</a:t>
            </a:r>
            <a:r>
              <a:rPr lang="ja-JP" altLang="en-US" dirty="0">
                <a:latin typeface="メイリオ" panose="020B0604030504040204" pitchFamily="50" charset="-128"/>
                <a:ea typeface="メイリオ" panose="020B0604030504040204" pitchFamily="50" charset="-128"/>
              </a:rPr>
              <a:t>提案</a:t>
            </a:r>
            <a:r>
              <a:rPr kumimoji="1" lang="ja-JP" altLang="en-US" dirty="0">
                <a:latin typeface="メイリオ" panose="020B0604030504040204" pitchFamily="50" charset="-128"/>
                <a:ea typeface="メイリオ" panose="020B0604030504040204" pitchFamily="50" charset="-128"/>
              </a:rPr>
              <a:t>のためのものです。</a:t>
            </a:r>
          </a:p>
          <a:p>
            <a:endParaRPr lang="ja-JP" altLang="en-US"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効果の検証方法、設置場所や位置</a:t>
            </a:r>
            <a:r>
              <a:rPr lang="ja-JP" altLang="en-US" dirty="0" smtClean="0">
                <a:latin typeface="メイリオ" panose="020B0604030504040204" pitchFamily="50" charset="-128"/>
                <a:ea typeface="メイリオ" panose="020B0604030504040204" pitchFamily="50" charset="-128"/>
              </a:rPr>
              <a:t>、シリカ特殊フィルター</a:t>
            </a:r>
            <a:r>
              <a:rPr kumimoji="1" lang="ja-JP" altLang="en-US" dirty="0" smtClean="0">
                <a:latin typeface="メイリオ" panose="020B0604030504040204" pitchFamily="50" charset="-128"/>
                <a:ea typeface="メイリオ" panose="020B0604030504040204" pitchFamily="50" charset="-128"/>
              </a:rPr>
              <a:t>本体とナノバブル装置の</a:t>
            </a:r>
            <a:r>
              <a:rPr kumimoji="1" lang="ja-JP" altLang="en-US" dirty="0">
                <a:latin typeface="メイリオ" panose="020B0604030504040204" pitchFamily="50" charset="-128"/>
                <a:ea typeface="メイリオ" panose="020B0604030504040204" pitchFamily="50" charset="-128"/>
              </a:rPr>
              <a:t>価格等については現地を確認した後、別途協議合意の上、決定することと致します。</a:t>
            </a:r>
          </a:p>
          <a:p>
            <a:r>
              <a:rPr lang="ja-JP" altLang="en-US" dirty="0">
                <a:latin typeface="メイリオ" panose="020B0604030504040204" pitchFamily="50" charset="-128"/>
                <a:ea typeface="メイリオ" panose="020B0604030504040204" pitchFamily="50" charset="-128"/>
              </a:rPr>
              <a:t>また、設置に</a:t>
            </a:r>
            <a:r>
              <a:rPr lang="ja-JP" altLang="en-US" dirty="0" smtClean="0">
                <a:latin typeface="メイリオ" panose="020B0604030504040204" pitchFamily="50" charset="-128"/>
                <a:ea typeface="メイリオ" panose="020B0604030504040204" pitchFamily="50" charset="-128"/>
              </a:rPr>
              <a:t>要する手続き</a:t>
            </a:r>
            <a:r>
              <a:rPr lang="ja-JP" altLang="en-US" dirty="0">
                <a:latin typeface="メイリオ" panose="020B0604030504040204" pitchFamily="50" charset="-128"/>
                <a:ea typeface="メイリオ" panose="020B0604030504040204" pitchFamily="50" charset="-128"/>
              </a:rPr>
              <a:t>等に関しても別途協議とさせていただきます。</a:t>
            </a:r>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xmlns="" id="{B633633A-D747-374F-21FC-8E671688B4E1}"/>
              </a:ext>
            </a:extLst>
          </p:cNvPr>
          <p:cNvPicPr>
            <a:picLocks noChangeAspect="1"/>
          </p:cNvPicPr>
          <p:nvPr/>
        </p:nvPicPr>
        <p:blipFill>
          <a:blip r:embed="rId2" cstate="print"/>
          <a:stretch>
            <a:fillRect/>
          </a:stretch>
        </p:blipFill>
        <p:spPr>
          <a:xfrm>
            <a:off x="1927910" y="5512014"/>
            <a:ext cx="747854" cy="715448"/>
          </a:xfrm>
          <a:prstGeom prst="rect">
            <a:avLst/>
          </a:prstGeom>
        </p:spPr>
      </p:pic>
      <p:sp>
        <p:nvSpPr>
          <p:cNvPr id="8" name="テキスト ボックス 7">
            <a:extLst>
              <a:ext uri="{FF2B5EF4-FFF2-40B4-BE49-F238E27FC236}">
                <a16:creationId xmlns:a16="http://schemas.microsoft.com/office/drawing/2014/main" xmlns="" id="{084AB368-4013-C66E-1A06-77354FF91169}"/>
              </a:ext>
            </a:extLst>
          </p:cNvPr>
          <p:cNvSpPr txBox="1"/>
          <p:nvPr/>
        </p:nvSpPr>
        <p:spPr>
          <a:xfrm>
            <a:off x="2563621" y="5364505"/>
            <a:ext cx="2911823" cy="1354217"/>
          </a:xfrm>
          <a:prstGeom prst="rect">
            <a:avLst/>
          </a:prstGeom>
          <a:noFill/>
        </p:spPr>
        <p:txBody>
          <a:bodyPr wrap="none" rtlCol="0">
            <a:spAutoFit/>
          </a:bodyPr>
          <a:lstStyle/>
          <a:p>
            <a:pPr defTabSz="457200"/>
            <a:r>
              <a:rPr lang="ja-JP" altLang="en-US" dirty="0" smtClean="0">
                <a:solidFill>
                  <a:prstClr val="black"/>
                </a:solidFill>
                <a:latin typeface="メイリオ" panose="020B0604030504040204" pitchFamily="50" charset="-128"/>
                <a:ea typeface="メイリオ" panose="020B0604030504040204" pitchFamily="50" charset="-128"/>
              </a:rPr>
              <a:t>   </a:t>
            </a:r>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r>
              <a:rPr lang="ja-JP" altLang="en-US" dirty="0" smtClean="0">
                <a:solidFill>
                  <a:prstClr val="black"/>
                </a:solidFill>
                <a:latin typeface="メイリオ" panose="020B0604030504040204" pitchFamily="50" charset="-128"/>
                <a:ea typeface="メイリオ" panose="020B0604030504040204" pitchFamily="50" charset="-128"/>
              </a:rPr>
              <a:t>     株式会社</a:t>
            </a:r>
            <a:r>
              <a:rPr lang="en-US" altLang="ja-JP" dirty="0" smtClean="0">
                <a:solidFill>
                  <a:prstClr val="black"/>
                </a:solidFill>
                <a:latin typeface="メイリオ" panose="020B0604030504040204" pitchFamily="50" charset="-128"/>
                <a:ea typeface="メイリオ" panose="020B0604030504040204" pitchFamily="50" charset="-128"/>
              </a:rPr>
              <a:t>TOKYO E</a:t>
            </a:r>
            <a:r>
              <a:rPr lang="ja-JP" altLang="en-US" dirty="0" smtClean="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G</a:t>
            </a:r>
          </a:p>
          <a:p>
            <a:pPr defTabSz="457200"/>
            <a:endParaRPr lang="en-US" altLang="ja-JP" dirty="0" smtClean="0">
              <a:solidFill>
                <a:prstClr val="black"/>
              </a:solidFill>
              <a:latin typeface="メイリオ" panose="020B0604030504040204" pitchFamily="50" charset="-128"/>
              <a:ea typeface="メイリオ" panose="020B0604030504040204" pitchFamily="50" charset="-128"/>
            </a:endParaRPr>
          </a:p>
          <a:p>
            <a:pPr defTabSz="457200"/>
            <a:endParaRPr lang="ja-JP" altLang="en-US" sz="28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361249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32E193-176D-0689-D97B-0087DC0C41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617232DA-9F83-D32B-F31C-131E71E0BABD}"/>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の提案</a:t>
            </a:r>
          </a:p>
        </p:txBody>
      </p:sp>
      <p:grpSp>
        <p:nvGrpSpPr>
          <p:cNvPr id="3" name="グループ化 2">
            <a:extLst>
              <a:ext uri="{FF2B5EF4-FFF2-40B4-BE49-F238E27FC236}">
                <a16:creationId xmlns:a16="http://schemas.microsoft.com/office/drawing/2014/main" xmlns="" id="{AA20F64B-47FE-2BC7-4190-63B0E84432FC}"/>
              </a:ext>
            </a:extLst>
          </p:cNvPr>
          <p:cNvGrpSpPr/>
          <p:nvPr/>
        </p:nvGrpSpPr>
        <p:grpSpPr>
          <a:xfrm>
            <a:off x="2032420" y="1371599"/>
            <a:ext cx="4889377" cy="875007"/>
            <a:chOff x="1998844" y="4182426"/>
            <a:chExt cx="5133521" cy="1045922"/>
          </a:xfrm>
        </p:grpSpPr>
        <p:sp>
          <p:nvSpPr>
            <p:cNvPr id="4" name="フローチャート: 処理 3">
              <a:extLst>
                <a:ext uri="{FF2B5EF4-FFF2-40B4-BE49-F238E27FC236}">
                  <a16:creationId xmlns:a16="http://schemas.microsoft.com/office/drawing/2014/main" xmlns="" id="{C8D0E617-39D6-EC7C-2E81-22AD8232AAF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フローチャート: 処理 4">
              <a:extLst>
                <a:ext uri="{FF2B5EF4-FFF2-40B4-BE49-F238E27FC236}">
                  <a16:creationId xmlns:a16="http://schemas.microsoft.com/office/drawing/2014/main" xmlns="" id="{8150C711-1FD9-1C86-C382-6300861B4536}"/>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フローチャート: 処理 5">
              <a:extLst>
                <a:ext uri="{FF2B5EF4-FFF2-40B4-BE49-F238E27FC236}">
                  <a16:creationId xmlns:a16="http://schemas.microsoft.com/office/drawing/2014/main" xmlns="" id="{FE345412-E82E-8475-C898-80C6A4F1B690}"/>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フローチャート: 処理 6">
              <a:extLst>
                <a:ext uri="{FF2B5EF4-FFF2-40B4-BE49-F238E27FC236}">
                  <a16:creationId xmlns:a16="http://schemas.microsoft.com/office/drawing/2014/main" xmlns="" id="{9BEA5FA6-45A1-29F9-6F86-31AEE0005511}"/>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フローチャート: 処理 7">
              <a:extLst>
                <a:ext uri="{FF2B5EF4-FFF2-40B4-BE49-F238E27FC236}">
                  <a16:creationId xmlns:a16="http://schemas.microsoft.com/office/drawing/2014/main" xmlns="" id="{BC2E476E-8F5A-8D60-3680-AE7AA94C6B5A}"/>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フローチャート: 処理 8">
              <a:extLst>
                <a:ext uri="{FF2B5EF4-FFF2-40B4-BE49-F238E27FC236}">
                  <a16:creationId xmlns:a16="http://schemas.microsoft.com/office/drawing/2014/main" xmlns="" id="{F3DCD3C5-3F45-465D-2AA1-DA4E7D10709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フローチャート: 処理 9">
              <a:extLst>
                <a:ext uri="{FF2B5EF4-FFF2-40B4-BE49-F238E27FC236}">
                  <a16:creationId xmlns:a16="http://schemas.microsoft.com/office/drawing/2014/main" xmlns="" id="{918C2B9D-B383-8475-7936-BC3C6294E353}"/>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フローチャート: 処理 10">
              <a:extLst>
                <a:ext uri="{FF2B5EF4-FFF2-40B4-BE49-F238E27FC236}">
                  <a16:creationId xmlns:a16="http://schemas.microsoft.com/office/drawing/2014/main" xmlns="" id="{BE36E290-FB46-D321-3AD0-2A9317AF2D31}"/>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フローチャート: 処理 11">
              <a:extLst>
                <a:ext uri="{FF2B5EF4-FFF2-40B4-BE49-F238E27FC236}">
                  <a16:creationId xmlns:a16="http://schemas.microsoft.com/office/drawing/2014/main" xmlns="" id="{250D5E4E-BB9F-5B15-D347-0D380F0BC627}"/>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フローチャート: 処理 12">
              <a:extLst>
                <a:ext uri="{FF2B5EF4-FFF2-40B4-BE49-F238E27FC236}">
                  <a16:creationId xmlns:a16="http://schemas.microsoft.com/office/drawing/2014/main" xmlns="" id="{FC9E64F3-DC19-3B79-CB60-8FBAE85ED8B8}"/>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フローチャート: 処理 13">
              <a:extLst>
                <a:ext uri="{FF2B5EF4-FFF2-40B4-BE49-F238E27FC236}">
                  <a16:creationId xmlns:a16="http://schemas.microsoft.com/office/drawing/2014/main" xmlns="" id="{C4B512F8-6C57-3E21-BDDE-EE427C2BB98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フローチャート: 処理 14">
              <a:extLst>
                <a:ext uri="{FF2B5EF4-FFF2-40B4-BE49-F238E27FC236}">
                  <a16:creationId xmlns:a16="http://schemas.microsoft.com/office/drawing/2014/main" xmlns="" id="{C8157ADE-88F6-6EAD-9F56-3E2ECC9F6B47}"/>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6" name="グループ化 15">
              <a:extLst>
                <a:ext uri="{FF2B5EF4-FFF2-40B4-BE49-F238E27FC236}">
                  <a16:creationId xmlns:a16="http://schemas.microsoft.com/office/drawing/2014/main" xmlns="" id="{7B83C0CA-F2EF-7DBD-5B80-1227E036D6EC}"/>
                </a:ext>
              </a:extLst>
            </p:cNvPr>
            <p:cNvGrpSpPr/>
            <p:nvPr/>
          </p:nvGrpSpPr>
          <p:grpSpPr>
            <a:xfrm>
              <a:off x="6422924" y="4374336"/>
              <a:ext cx="260879" cy="686889"/>
              <a:chOff x="6432243" y="1571071"/>
              <a:chExt cx="260879" cy="686889"/>
            </a:xfrm>
          </p:grpSpPr>
          <p:sp>
            <p:nvSpPr>
              <p:cNvPr id="17" name="正方形/長方形 16">
                <a:extLst>
                  <a:ext uri="{FF2B5EF4-FFF2-40B4-BE49-F238E27FC236}">
                    <a16:creationId xmlns:a16="http://schemas.microsoft.com/office/drawing/2014/main" xmlns="" id="{1D389C71-B58C-CEE0-957B-80BAF39F1F20}"/>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平行四辺形 17">
                <a:extLst>
                  <a:ext uri="{FF2B5EF4-FFF2-40B4-BE49-F238E27FC236}">
                    <a16:creationId xmlns:a16="http://schemas.microsoft.com/office/drawing/2014/main" xmlns="" id="{4A22C3BC-9167-67E2-BB65-F8B6E9119EDB}"/>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平行四辺形 18">
                <a:extLst>
                  <a:ext uri="{FF2B5EF4-FFF2-40B4-BE49-F238E27FC236}">
                    <a16:creationId xmlns:a16="http://schemas.microsoft.com/office/drawing/2014/main" xmlns="" id="{AB1DFF73-48DA-636B-0F24-57C72D54A3DD}"/>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2" name="図 21">
            <a:extLst>
              <a:ext uri="{FF2B5EF4-FFF2-40B4-BE49-F238E27FC236}">
                <a16:creationId xmlns:a16="http://schemas.microsoft.com/office/drawing/2014/main" xmlns="" id="{2D36A625-0519-7907-2C80-CBB7D3D1B1AB}"/>
              </a:ext>
            </a:extLst>
          </p:cNvPr>
          <p:cNvPicPr>
            <a:picLocks noChangeAspect="1"/>
          </p:cNvPicPr>
          <p:nvPr/>
        </p:nvPicPr>
        <p:blipFill>
          <a:blip r:embed="rId2" cstate="print"/>
          <a:stretch>
            <a:fillRect/>
          </a:stretch>
        </p:blipFill>
        <p:spPr>
          <a:xfrm>
            <a:off x="2032420" y="3832806"/>
            <a:ext cx="4889377" cy="1354121"/>
          </a:xfrm>
          <a:prstGeom prst="rect">
            <a:avLst/>
          </a:prstGeom>
        </p:spPr>
      </p:pic>
      <p:pic>
        <p:nvPicPr>
          <p:cNvPr id="24" name="図 23">
            <a:extLst>
              <a:ext uri="{FF2B5EF4-FFF2-40B4-BE49-F238E27FC236}">
                <a16:creationId xmlns:a16="http://schemas.microsoft.com/office/drawing/2014/main" xmlns="" id="{52CB855E-2F75-F2DA-E952-619E3777320E}"/>
              </a:ext>
            </a:extLst>
          </p:cNvPr>
          <p:cNvPicPr>
            <a:picLocks noChangeAspect="1"/>
          </p:cNvPicPr>
          <p:nvPr/>
        </p:nvPicPr>
        <p:blipFill>
          <a:blip r:embed="rId3" cstate="print"/>
          <a:stretch>
            <a:fillRect/>
          </a:stretch>
        </p:blipFill>
        <p:spPr>
          <a:xfrm>
            <a:off x="2032420" y="2527163"/>
            <a:ext cx="4889377" cy="1133117"/>
          </a:xfrm>
          <a:prstGeom prst="rect">
            <a:avLst/>
          </a:prstGeom>
        </p:spPr>
      </p:pic>
      <p:sp>
        <p:nvSpPr>
          <p:cNvPr id="25" name="テキスト ボックス 24">
            <a:extLst>
              <a:ext uri="{FF2B5EF4-FFF2-40B4-BE49-F238E27FC236}">
                <a16:creationId xmlns:a16="http://schemas.microsoft.com/office/drawing/2014/main" xmlns="" id="{1F2BF216-0EB5-E5F4-AB52-324EA20800A1}"/>
              </a:ext>
            </a:extLst>
          </p:cNvPr>
          <p:cNvSpPr txBox="1"/>
          <p:nvPr/>
        </p:nvSpPr>
        <p:spPr>
          <a:xfrm>
            <a:off x="147706" y="5359453"/>
            <a:ext cx="8802410" cy="1046440"/>
          </a:xfrm>
          <a:prstGeom prst="rect">
            <a:avLst/>
          </a:prstGeom>
          <a:noFill/>
        </p:spPr>
        <p:txBody>
          <a:bodyPr wrap="none" rtlCol="0">
            <a:spAutoFit/>
          </a:bodyPr>
          <a:lstStyle/>
          <a:p>
            <a:r>
              <a:rPr lang="ja-JP" altLang="en-US" sz="1600" dirty="0" smtClean="0">
                <a:latin typeface="メイリオ" panose="020B0604030504040204" pitchFamily="50" charset="-128"/>
                <a:ea typeface="メイリオ" panose="020B0604030504040204" pitchFamily="50" charset="-128"/>
              </a:rPr>
              <a:t>シリカ特殊フィルター</a:t>
            </a:r>
            <a:r>
              <a:rPr kumimoji="1" lang="ja-JP" altLang="en-US" sz="1600" dirty="0">
                <a:latin typeface="メイリオ" panose="020B0604030504040204" pitchFamily="50" charset="-128"/>
                <a:ea typeface="メイリオ" panose="020B0604030504040204" pitchFamily="50" charset="-128"/>
              </a:rPr>
              <a:t>は液体の分子構造に変化を与えるものです。</a:t>
            </a:r>
          </a:p>
          <a:p>
            <a:r>
              <a:rPr kumimoji="1" lang="ja-JP" altLang="en-US" sz="1600" dirty="0">
                <a:latin typeface="メイリオ" panose="020B0604030504040204" pitchFamily="50" charset="-128"/>
                <a:ea typeface="メイリオ" panose="020B0604030504040204" pitchFamily="50" charset="-128"/>
              </a:rPr>
              <a:t>フィルター内部には「特殊機能性ガラス」（バイオグラス）が充填されており、液体を内部に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通過させることにより</a:t>
            </a:r>
            <a:r>
              <a:rPr lang="ja-JP" altLang="en-US" sz="1600" dirty="0" smtClean="0">
                <a:latin typeface="メイリオ" panose="020B0604030504040204" pitchFamily="50" charset="-128"/>
                <a:ea typeface="メイリオ" panose="020B0604030504040204" pitchFamily="50" charset="-128"/>
              </a:rPr>
              <a:t>、シリカ特殊バイオグラス</a:t>
            </a:r>
            <a:r>
              <a:rPr kumimoji="1" lang="ja-JP" altLang="en-US" sz="1600" dirty="0">
                <a:latin typeface="メイリオ" panose="020B0604030504040204" pitchFamily="50" charset="-128"/>
                <a:ea typeface="メイリオ" panose="020B0604030504040204" pitchFamily="50" charset="-128"/>
              </a:rPr>
              <a:t>と液体が接触し、液体を改質します。</a:t>
            </a: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418092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E46D6B-4BBB-891C-7E67-8FC4A31AB2E4}"/>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4FA39A79-971B-8A1B-8731-5F8EA99D4631}"/>
              </a:ext>
            </a:extLst>
          </p:cNvPr>
          <p:cNvSpPr txBox="1"/>
          <p:nvPr/>
        </p:nvSpPr>
        <p:spPr>
          <a:xfrm>
            <a:off x="188958" y="1359748"/>
            <a:ext cx="8829913" cy="4912883"/>
          </a:xfrm>
          <a:prstGeom prst="rect">
            <a:avLst/>
          </a:prstGeom>
          <a:noFill/>
        </p:spPr>
        <p:txBody>
          <a:bodyPr wrap="square" rtlCol="0">
            <a:spAutoFit/>
          </a:bodyPr>
          <a:lstStyle/>
          <a:p>
            <a:pPr>
              <a:lnSpc>
                <a:spcPct val="150000"/>
              </a:lnSpc>
            </a:pPr>
            <a:r>
              <a:rPr kumimoji="1" lang="ja-JP" altLang="en-US" sz="1400" dirty="0">
                <a:latin typeface="メイリオ" panose="020B0604030504040204" pitchFamily="50" charset="-128"/>
                <a:ea typeface="メイリオ" panose="020B0604030504040204" pitchFamily="50" charset="-128"/>
              </a:rPr>
              <a:t>◾️成分</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黒色：磁鉄鉱（マグタイト）　</a:t>
            </a:r>
            <a:r>
              <a:rPr kumimoji="1" lang="ja-JP" altLang="en-US" sz="1400" b="1" dirty="0">
                <a:solidFill>
                  <a:srgbClr val="00B050"/>
                </a:solidFill>
                <a:latin typeface="メイリオ" panose="020B0604030504040204" pitchFamily="50" charset="-128"/>
                <a:ea typeface="メイリオ" panose="020B0604030504040204" pitchFamily="50" charset="-128"/>
              </a:rPr>
              <a:t>緑色：麦飯石（ヘルストーン）</a:t>
            </a:r>
            <a:endParaRPr kumimoji="1" lang="en-US" altLang="ja-JP" sz="1400" b="1" dirty="0">
              <a:solidFill>
                <a:srgbClr val="00B050"/>
              </a:solidFill>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a:t>
            </a:r>
            <a:r>
              <a:rPr kumimoji="1" lang="ja-JP" altLang="en-US" sz="1400" dirty="0">
                <a:highlight>
                  <a:srgbClr val="FFFF00"/>
                </a:highlight>
                <a:latin typeface="メイリオ" panose="020B0604030504040204" pitchFamily="50" charset="-128"/>
                <a:ea typeface="メイリオ" panose="020B0604030504040204" pitchFamily="50" charset="-128"/>
              </a:rPr>
              <a:t>特徴：久留米工業大学渡邊孝司名誉教授（工学博士）・福岡県立飯塚研究開発センター・その他多数実証</a:t>
            </a:r>
            <a:endParaRPr kumimoji="1" lang="en-US" altLang="ja-JP" sz="1400" dirty="0">
              <a:highlight>
                <a:srgbClr val="FFFF00"/>
              </a:highlight>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・表面親水特性（表面張力の極低減）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・減菌、抗菌特性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・脱臭、消臭特性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・酸化還元特性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・遠赤外線放射特性</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ja-JP" altLang="en-US" sz="1400" dirty="0">
                <a:latin typeface="メイリオ" panose="020B0604030504040204" pitchFamily="50" charset="-128"/>
                <a:ea typeface="メイリオ" panose="020B0604030504040204" pitchFamily="50" charset="-128"/>
              </a:rPr>
              <a:t>◾️応用</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①</a:t>
            </a:r>
            <a:r>
              <a:rPr kumimoji="1" lang="ja-JP" altLang="en-US" sz="1400" dirty="0">
                <a:latin typeface="メイリオ" panose="020B0604030504040204" pitchFamily="50" charset="-128"/>
                <a:ea typeface="メイリオ" panose="020B0604030504040204" pitchFamily="50" charset="-128"/>
              </a:rPr>
              <a:t>自動車の燃費向上及び有害排気ガス削減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②</a:t>
            </a:r>
            <a:r>
              <a:rPr kumimoji="1" lang="ja-JP" altLang="en-US" sz="1400" dirty="0">
                <a:latin typeface="メイリオ" panose="020B0604030504040204" pitchFamily="50" charset="-128"/>
                <a:ea typeface="メイリオ" panose="020B0604030504040204" pitchFamily="50" charset="-128"/>
              </a:rPr>
              <a:t>船舶の燃費向上及び有害排気ガス削減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③</a:t>
            </a:r>
            <a:r>
              <a:rPr kumimoji="1" lang="ja-JP" altLang="en-US" sz="1400" dirty="0">
                <a:latin typeface="メイリオ" panose="020B0604030504040204" pitchFamily="50" charset="-128"/>
                <a:ea typeface="メイリオ" panose="020B0604030504040204" pitchFamily="50" charset="-128"/>
              </a:rPr>
              <a:t>ボイラーの燃費向上及び有害排気ガス削減</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④</a:t>
            </a:r>
            <a:r>
              <a:rPr kumimoji="1" lang="ja-JP" altLang="en-US" sz="1400" dirty="0">
                <a:latin typeface="メイリオ" panose="020B0604030504040204" pitchFamily="50" charset="-128"/>
                <a:ea typeface="メイリオ" panose="020B0604030504040204" pitchFamily="50" charset="-128"/>
              </a:rPr>
              <a:t>配管（水、温泉）のスケール除去</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⑤</a:t>
            </a:r>
            <a:r>
              <a:rPr kumimoji="1" lang="ja-JP" altLang="en-US" sz="1400" dirty="0">
                <a:latin typeface="メイリオ" panose="020B0604030504040204" pitchFamily="50" charset="-128"/>
                <a:ea typeface="メイリオ" panose="020B0604030504040204" pitchFamily="50" charset="-128"/>
              </a:rPr>
              <a:t>水槽の水質浄化と魚の成長促進</a:t>
            </a:r>
            <a:endParaRPr kumimoji="1" lang="en-US" altLang="ja-JP" sz="1400" dirty="0">
              <a:latin typeface="メイリオ" panose="020B0604030504040204" pitchFamily="50" charset="-128"/>
              <a:ea typeface="メイリオ" panose="020B0604030504040204" pitchFamily="50" charset="-128"/>
            </a:endParaRPr>
          </a:p>
          <a:p>
            <a:pPr>
              <a:lnSpc>
                <a:spcPct val="150000"/>
              </a:lnSpc>
            </a:pPr>
            <a:r>
              <a:rPr kumimoji="1" lang="en-US" altLang="ja-JP" sz="1400" dirty="0">
                <a:latin typeface="メイリオ" panose="020B0604030504040204" pitchFamily="50" charset="-128"/>
                <a:ea typeface="メイリオ" panose="020B0604030504040204" pitchFamily="50" charset="-128"/>
              </a:rPr>
              <a:t>⑥</a:t>
            </a:r>
            <a:r>
              <a:rPr kumimoji="1" lang="ja-JP" altLang="en-US" sz="1400" dirty="0">
                <a:latin typeface="メイリオ" panose="020B0604030504040204" pitchFamily="50" charset="-128"/>
                <a:ea typeface="メイリオ" panose="020B0604030504040204" pitchFamily="50" charset="-128"/>
              </a:rPr>
              <a:t>農作物の成長促進と品質向上</a:t>
            </a:r>
            <a:endParaRPr kumimoji="1" lang="en-US" altLang="ja-JP" sz="14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xmlns="" id="{5A6A250F-C9EE-F9E0-2F19-147B23982BC0}"/>
              </a:ext>
            </a:extLst>
          </p:cNvPr>
          <p:cNvPicPr>
            <a:picLocks noChangeAspect="1"/>
          </p:cNvPicPr>
          <p:nvPr/>
        </p:nvPicPr>
        <p:blipFill>
          <a:blip r:embed="rId2" cstate="print"/>
          <a:stretch>
            <a:fillRect/>
          </a:stretch>
        </p:blipFill>
        <p:spPr>
          <a:xfrm>
            <a:off x="4867342" y="2373669"/>
            <a:ext cx="3548180" cy="1841152"/>
          </a:xfrm>
          <a:prstGeom prst="rect">
            <a:avLst/>
          </a:prstGeom>
        </p:spPr>
      </p:pic>
      <p:pic>
        <p:nvPicPr>
          <p:cNvPr id="5" name="図 4">
            <a:extLst>
              <a:ext uri="{FF2B5EF4-FFF2-40B4-BE49-F238E27FC236}">
                <a16:creationId xmlns:a16="http://schemas.microsoft.com/office/drawing/2014/main" xmlns="" id="{3510B4B5-F4E6-CF48-C5B3-42A0010A1317}"/>
              </a:ext>
            </a:extLst>
          </p:cNvPr>
          <p:cNvPicPr>
            <a:picLocks noChangeAspect="1"/>
          </p:cNvPicPr>
          <p:nvPr/>
        </p:nvPicPr>
        <p:blipFill>
          <a:blip r:embed="rId3" cstate="print"/>
          <a:stretch>
            <a:fillRect/>
          </a:stretch>
        </p:blipFill>
        <p:spPr>
          <a:xfrm>
            <a:off x="5271454" y="4350618"/>
            <a:ext cx="2728969" cy="2117561"/>
          </a:xfrm>
          <a:prstGeom prst="rect">
            <a:avLst/>
          </a:prstGeom>
        </p:spPr>
      </p:pic>
      <p:sp>
        <p:nvSpPr>
          <p:cNvPr id="6" name="テキスト ボックス 5">
            <a:extLst>
              <a:ext uri="{FF2B5EF4-FFF2-40B4-BE49-F238E27FC236}">
                <a16:creationId xmlns:a16="http://schemas.microsoft.com/office/drawing/2014/main" xmlns="" id="{DAAAAA45-8073-D4B1-DA27-90585B1D8B57}"/>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とは？</a:t>
            </a:r>
          </a:p>
        </p:txBody>
      </p:sp>
    </p:spTree>
    <p:extLst>
      <p:ext uri="{BB962C8B-B14F-4D97-AF65-F5344CB8AC3E}">
        <p14:creationId xmlns:p14="http://schemas.microsoft.com/office/powerpoint/2010/main" xmlns="" val="6041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B4C9D3-3CA7-F1FA-4AB8-80B8BC29AEF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509EBBCE-F730-01F7-9BB7-BE953AB1434B}"/>
              </a:ext>
            </a:extLst>
          </p:cNvPr>
          <p:cNvPicPr>
            <a:picLocks noChangeAspect="1"/>
          </p:cNvPicPr>
          <p:nvPr/>
        </p:nvPicPr>
        <p:blipFill>
          <a:blip r:embed="rId2" cstate="print"/>
          <a:stretch>
            <a:fillRect/>
          </a:stretch>
        </p:blipFill>
        <p:spPr>
          <a:xfrm>
            <a:off x="340149" y="1856536"/>
            <a:ext cx="3029373" cy="2076740"/>
          </a:xfrm>
          <a:prstGeom prst="rect">
            <a:avLst/>
          </a:prstGeom>
        </p:spPr>
      </p:pic>
      <p:sp>
        <p:nvSpPr>
          <p:cNvPr id="4" name="テキスト ボックス 3">
            <a:extLst>
              <a:ext uri="{FF2B5EF4-FFF2-40B4-BE49-F238E27FC236}">
                <a16:creationId xmlns:a16="http://schemas.microsoft.com/office/drawing/2014/main" xmlns="" id="{6333905C-91E2-16AC-3354-9E173E494255}"/>
              </a:ext>
            </a:extLst>
          </p:cNvPr>
          <p:cNvSpPr txBox="1"/>
          <p:nvPr/>
        </p:nvSpPr>
        <p:spPr>
          <a:xfrm>
            <a:off x="362308" y="781711"/>
            <a:ext cx="6357669" cy="954107"/>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表面張力が低下したクーラント液をエンジンの冷却水に使用すると？</a:t>
            </a:r>
          </a:p>
        </p:txBody>
      </p:sp>
      <p:pic>
        <p:nvPicPr>
          <p:cNvPr id="6" name="図 5">
            <a:extLst>
              <a:ext uri="{FF2B5EF4-FFF2-40B4-BE49-F238E27FC236}">
                <a16:creationId xmlns:a16="http://schemas.microsoft.com/office/drawing/2014/main" xmlns="" id="{061131CC-D3D8-4866-9454-BB90255F1091}"/>
              </a:ext>
            </a:extLst>
          </p:cNvPr>
          <p:cNvPicPr>
            <a:picLocks noChangeAspect="1"/>
          </p:cNvPicPr>
          <p:nvPr/>
        </p:nvPicPr>
        <p:blipFill>
          <a:blip r:embed="rId3" cstate="print"/>
          <a:stretch>
            <a:fillRect/>
          </a:stretch>
        </p:blipFill>
        <p:spPr>
          <a:xfrm>
            <a:off x="3591591" y="2013202"/>
            <a:ext cx="1952124" cy="1377361"/>
          </a:xfrm>
          <a:prstGeom prst="rect">
            <a:avLst/>
          </a:prstGeom>
        </p:spPr>
      </p:pic>
      <p:sp>
        <p:nvSpPr>
          <p:cNvPr id="8" name="楕円 7">
            <a:extLst>
              <a:ext uri="{FF2B5EF4-FFF2-40B4-BE49-F238E27FC236}">
                <a16:creationId xmlns:a16="http://schemas.microsoft.com/office/drawing/2014/main" xmlns="" id="{1284FE0B-03DF-1B46-2082-3B8859FBC9D9}"/>
              </a:ext>
            </a:extLst>
          </p:cNvPr>
          <p:cNvSpPr/>
          <p:nvPr/>
        </p:nvSpPr>
        <p:spPr>
          <a:xfrm>
            <a:off x="1905069" y="3389484"/>
            <a:ext cx="359752" cy="3272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xmlns="" id="{27D719F5-12FF-9FFE-6E76-F1E399813AC3}"/>
              </a:ext>
            </a:extLst>
          </p:cNvPr>
          <p:cNvSpPr txBox="1"/>
          <p:nvPr/>
        </p:nvSpPr>
        <p:spPr>
          <a:xfrm>
            <a:off x="5693346" y="2221012"/>
            <a:ext cx="3002013" cy="1384995"/>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全てのエンジンの</a:t>
            </a:r>
            <a:r>
              <a:rPr kumimoji="1" lang="ja-JP" altLang="en-US" sz="1400" dirty="0">
                <a:solidFill>
                  <a:srgbClr val="FF0000"/>
                </a:solidFill>
                <a:latin typeface="メイリオ" panose="020B0604030504040204" pitchFamily="50" charset="-128"/>
                <a:ea typeface="メイリオ" panose="020B0604030504040204" pitchFamily="50" charset="-128"/>
              </a:rPr>
              <a:t>ピストン燃焼部とクーラント液の境にあるのは金属</a:t>
            </a:r>
            <a:r>
              <a:rPr kumimoji="1" lang="ja-JP" altLang="en-US" sz="1400" dirty="0">
                <a:latin typeface="メイリオ" panose="020B0604030504040204" pitchFamily="50" charset="-128"/>
                <a:ea typeface="メイリオ" panose="020B0604030504040204" pitchFamily="50" charset="-128"/>
              </a:rPr>
              <a:t>壁です。</a:t>
            </a:r>
            <a:endParaRPr kumimoji="1"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金属の表面は見た目では滑らかですが実際はざらざらで凹凸が沢山あります。</a:t>
            </a:r>
            <a:endParaRPr kumimoji="1" lang="ja-JP" altLang="en-US" sz="1400" dirty="0">
              <a:latin typeface="メイリオ" panose="020B0604030504040204" pitchFamily="50" charset="-128"/>
              <a:ea typeface="メイリオ" panose="020B0604030504040204" pitchFamily="50" charset="-128"/>
            </a:endParaRPr>
          </a:p>
        </p:txBody>
      </p:sp>
      <p:sp>
        <p:nvSpPr>
          <p:cNvPr id="11" name="吹き出し: 四角形 10">
            <a:extLst>
              <a:ext uri="{FF2B5EF4-FFF2-40B4-BE49-F238E27FC236}">
                <a16:creationId xmlns:a16="http://schemas.microsoft.com/office/drawing/2014/main" xmlns="" id="{D1038EB5-A4A7-A018-1F24-954BB4BBF1AC}"/>
              </a:ext>
            </a:extLst>
          </p:cNvPr>
          <p:cNvSpPr/>
          <p:nvPr/>
        </p:nvSpPr>
        <p:spPr>
          <a:xfrm>
            <a:off x="3591591" y="2030556"/>
            <a:ext cx="1952124" cy="1377361"/>
          </a:xfrm>
          <a:prstGeom prst="wedgeRectCallout">
            <a:avLst>
              <a:gd name="adj1" fmla="val -118307"/>
              <a:gd name="adj2" fmla="val 59504"/>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E1FA9017-EF67-B255-81A7-8610713C4FC6}"/>
              </a:ext>
            </a:extLst>
          </p:cNvPr>
          <p:cNvSpPr txBox="1"/>
          <p:nvPr/>
        </p:nvSpPr>
        <p:spPr>
          <a:xfrm>
            <a:off x="3600287" y="3407917"/>
            <a:ext cx="1980029" cy="523220"/>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金属表面を電子顕微鏡</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で見た写真</a:t>
            </a:r>
          </a:p>
        </p:txBody>
      </p:sp>
      <p:grpSp>
        <p:nvGrpSpPr>
          <p:cNvPr id="51" name="グループ化 50">
            <a:extLst>
              <a:ext uri="{FF2B5EF4-FFF2-40B4-BE49-F238E27FC236}">
                <a16:creationId xmlns:a16="http://schemas.microsoft.com/office/drawing/2014/main" xmlns="" id="{850EEDD9-C77F-8F31-5A9F-4D86C25BE576}"/>
              </a:ext>
            </a:extLst>
          </p:cNvPr>
          <p:cNvGrpSpPr/>
          <p:nvPr/>
        </p:nvGrpSpPr>
        <p:grpSpPr>
          <a:xfrm>
            <a:off x="439947" y="4024578"/>
            <a:ext cx="2570897" cy="2091116"/>
            <a:chOff x="1029389" y="3994724"/>
            <a:chExt cx="2892664" cy="2170578"/>
          </a:xfrm>
        </p:grpSpPr>
        <p:grpSp>
          <p:nvGrpSpPr>
            <p:cNvPr id="45" name="グループ化 44">
              <a:extLst>
                <a:ext uri="{FF2B5EF4-FFF2-40B4-BE49-F238E27FC236}">
                  <a16:creationId xmlns:a16="http://schemas.microsoft.com/office/drawing/2014/main" xmlns="" id="{31F1A122-B85C-BB06-F76A-7175560F8C3F}"/>
                </a:ext>
              </a:extLst>
            </p:cNvPr>
            <p:cNvGrpSpPr/>
            <p:nvPr/>
          </p:nvGrpSpPr>
          <p:grpSpPr>
            <a:xfrm>
              <a:off x="1029389" y="3994724"/>
              <a:ext cx="2892664" cy="2170578"/>
              <a:chOff x="813060" y="4355349"/>
              <a:chExt cx="3570973" cy="2385344"/>
            </a:xfrm>
          </p:grpSpPr>
          <p:sp>
            <p:nvSpPr>
              <p:cNvPr id="33" name="正方形/長方形 32">
                <a:extLst>
                  <a:ext uri="{FF2B5EF4-FFF2-40B4-BE49-F238E27FC236}">
                    <a16:creationId xmlns:a16="http://schemas.microsoft.com/office/drawing/2014/main" xmlns="" id="{AF466436-F338-F698-BFA8-B9B5F72E745A}"/>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sp>
            <p:nvSpPr>
              <p:cNvPr id="19" name="楕円 18">
                <a:extLst>
                  <a:ext uri="{FF2B5EF4-FFF2-40B4-BE49-F238E27FC236}">
                    <a16:creationId xmlns:a16="http://schemas.microsoft.com/office/drawing/2014/main" xmlns="" id="{3E411D09-9E92-CB4F-8C95-D4386BE19084}"/>
                  </a:ext>
                </a:extLst>
              </p:cNvPr>
              <p:cNvSpPr/>
              <p:nvPr/>
            </p:nvSpPr>
            <p:spPr>
              <a:xfrm>
                <a:off x="1079289" y="5158794"/>
                <a:ext cx="222096" cy="20346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xmlns="" id="{BFE8CC74-A3B5-E664-7143-2ACD2396EAB7}"/>
                  </a:ext>
                </a:extLst>
              </p:cNvPr>
              <p:cNvSpPr/>
              <p:nvPr/>
            </p:nvSpPr>
            <p:spPr>
              <a:xfrm>
                <a:off x="3097961" y="5158793"/>
                <a:ext cx="221381" cy="250257"/>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xmlns="" id="{1BADC2DA-9918-6DCF-102E-3A3D6835BDA9}"/>
                  </a:ext>
                </a:extLst>
              </p:cNvPr>
              <p:cNvSpPr/>
              <p:nvPr/>
            </p:nvSpPr>
            <p:spPr>
              <a:xfrm>
                <a:off x="1394259" y="5198629"/>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xmlns="" id="{9B3D9CFE-FF2A-4317-7DFA-3CB04DA5A0D0}"/>
                  </a:ext>
                </a:extLst>
              </p:cNvPr>
              <p:cNvSpPr/>
              <p:nvPr/>
            </p:nvSpPr>
            <p:spPr>
              <a:xfrm>
                <a:off x="1885824" y="5222025"/>
                <a:ext cx="147446" cy="1636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xmlns="" id="{F69A2760-B9A4-3E14-30FF-398678D2A8A4}"/>
                  </a:ext>
                </a:extLst>
              </p:cNvPr>
              <p:cNvGrpSpPr/>
              <p:nvPr/>
            </p:nvGrpSpPr>
            <p:grpSpPr>
              <a:xfrm>
                <a:off x="813061" y="4706754"/>
                <a:ext cx="3570972" cy="1078029"/>
                <a:chOff x="3859731" y="4745255"/>
                <a:chExt cx="3570972" cy="1078029"/>
              </a:xfrm>
            </p:grpSpPr>
            <p:sp>
              <p:nvSpPr>
                <p:cNvPr id="25" name="フリーフォーム: 図形 24">
                  <a:extLst>
                    <a:ext uri="{FF2B5EF4-FFF2-40B4-BE49-F238E27FC236}">
                      <a16:creationId xmlns:a16="http://schemas.microsoft.com/office/drawing/2014/main" xmlns="" id="{3281C915-1A75-7183-D8C4-BE17F9270718}"/>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xmlns="" id="{7FE361EB-1FBA-40F2-B1A5-317F37EFF7D5}"/>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sp>
            <p:nvSpPr>
              <p:cNvPr id="28" name="楕円 27">
                <a:extLst>
                  <a:ext uri="{FF2B5EF4-FFF2-40B4-BE49-F238E27FC236}">
                    <a16:creationId xmlns:a16="http://schemas.microsoft.com/office/drawing/2014/main" xmlns="" id="{1FFE748D-1312-F055-DA3D-01F36E4D9A21}"/>
                  </a:ext>
                </a:extLst>
              </p:cNvPr>
              <p:cNvSpPr/>
              <p:nvPr/>
            </p:nvSpPr>
            <p:spPr>
              <a:xfrm>
                <a:off x="3584876" y="524542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xmlns="" id="{715977AF-25AE-D268-C3FA-B216F1F44671}"/>
                  </a:ext>
                </a:extLst>
              </p:cNvPr>
              <p:cNvSpPr/>
              <p:nvPr/>
            </p:nvSpPr>
            <p:spPr>
              <a:xfrm>
                <a:off x="3850410" y="525237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xmlns="" id="{09FEDCB9-C0B1-2E06-B6A1-4602A211543D}"/>
                  </a:ext>
                </a:extLst>
              </p:cNvPr>
              <p:cNvSpPr/>
              <p:nvPr/>
            </p:nvSpPr>
            <p:spPr>
              <a:xfrm>
                <a:off x="2877631" y="5205581"/>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08085717-964E-1B05-A088-255EDC87E8E5}"/>
                  </a:ext>
                </a:extLst>
              </p:cNvPr>
              <p:cNvSpPr/>
              <p:nvPr/>
            </p:nvSpPr>
            <p:spPr>
              <a:xfrm>
                <a:off x="2617712" y="5245419"/>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C7DAEADE-4FEA-AC1F-1044-2CD6D20A2836}"/>
                  </a:ext>
                </a:extLst>
              </p:cNvPr>
              <p:cNvSpPr/>
              <p:nvPr/>
            </p:nvSpPr>
            <p:spPr>
              <a:xfrm>
                <a:off x="2185936" y="5205580"/>
                <a:ext cx="160627" cy="1566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xmlns="" id="{ACB09E86-5D1E-9F44-85D6-F810B556BA51}"/>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46" name="テキスト ボックス 45">
              <a:extLst>
                <a:ext uri="{FF2B5EF4-FFF2-40B4-BE49-F238E27FC236}">
                  <a16:creationId xmlns:a16="http://schemas.microsoft.com/office/drawing/2014/main" xmlns="" id="{906559D6-38EE-06CD-DD52-00091550F6C5}"/>
                </a:ext>
              </a:extLst>
            </p:cNvPr>
            <p:cNvSpPr txBox="1"/>
            <p:nvPr/>
          </p:nvSpPr>
          <p:spPr>
            <a:xfrm>
              <a:off x="2701794" y="4390295"/>
              <a:ext cx="595035" cy="338554"/>
            </a:xfrm>
            <a:prstGeom prst="rect">
              <a:avLst/>
            </a:prstGeom>
            <a:noFill/>
          </p:spPr>
          <p:txBody>
            <a:bodyPr wrap="none" rtlCol="0">
              <a:spAutoFit/>
            </a:bodyPr>
            <a:lstStyle/>
            <a:p>
              <a:r>
                <a:rPr kumimoji="1" lang="ja-JP" altLang="en-US" sz="1600" b="1" dirty="0">
                  <a:latin typeface="メイリオ" panose="020B0604030504040204" pitchFamily="50" charset="-128"/>
                  <a:ea typeface="メイリオ" panose="020B0604030504040204" pitchFamily="50" charset="-128"/>
                </a:rPr>
                <a:t>空気</a:t>
              </a:r>
            </a:p>
          </p:txBody>
        </p:sp>
        <p:cxnSp>
          <p:nvCxnSpPr>
            <p:cNvPr id="48" name="直線矢印コネクタ 47">
              <a:extLst>
                <a:ext uri="{FF2B5EF4-FFF2-40B4-BE49-F238E27FC236}">
                  <a16:creationId xmlns:a16="http://schemas.microsoft.com/office/drawing/2014/main" xmlns="" id="{CBB59EC8-3660-9115-6E9C-65AF0704A601}"/>
                </a:ext>
              </a:extLst>
            </p:cNvPr>
            <p:cNvCxnSpPr>
              <a:cxnSpLocks/>
            </p:cNvCxnSpPr>
            <p:nvPr/>
          </p:nvCxnSpPr>
          <p:spPr>
            <a:xfrm flipH="1">
              <a:off x="2571853" y="4622587"/>
              <a:ext cx="259882" cy="235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xmlns="" id="{38CB3616-5EA6-49DE-84D3-3853771A6176}"/>
                </a:ext>
              </a:extLst>
            </p:cNvPr>
            <p:cNvSpPr txBox="1"/>
            <p:nvPr/>
          </p:nvSpPr>
          <p:spPr>
            <a:xfrm>
              <a:off x="1988647" y="5595971"/>
              <a:ext cx="900372" cy="351419"/>
            </a:xfrm>
            <a:prstGeom prst="rect">
              <a:avLst/>
            </a:prstGeom>
            <a:noFill/>
          </p:spPr>
          <p:txBody>
            <a:bodyPr wrap="none" rtlCol="0">
              <a:spAutoFit/>
            </a:bodyPr>
            <a:lstStyle/>
            <a:p>
              <a:pPr algn="ctr"/>
              <a:r>
                <a:rPr lang="ja-JP" altLang="en-US" sz="1600" b="1" dirty="0">
                  <a:solidFill>
                    <a:schemeClr val="bg1"/>
                  </a:solidFill>
                  <a:latin typeface="メイリオ" panose="020B0604030504040204" pitchFamily="50" charset="-128"/>
                  <a:ea typeface="メイリオ" panose="020B0604030504040204" pitchFamily="50" charset="-128"/>
                </a:rPr>
                <a:t>燃焼</a:t>
              </a:r>
              <a:r>
                <a:rPr kumimoji="1" lang="ja-JP" altLang="en-US" sz="1600" b="1" dirty="0">
                  <a:solidFill>
                    <a:schemeClr val="bg1"/>
                  </a:solidFill>
                  <a:latin typeface="メイリオ" panose="020B0604030504040204" pitchFamily="50" charset="-128"/>
                  <a:ea typeface="メイリオ" panose="020B0604030504040204" pitchFamily="50" charset="-128"/>
                </a:rPr>
                <a:t>部</a:t>
              </a:r>
            </a:p>
          </p:txBody>
        </p:sp>
      </p:grpSp>
      <p:sp>
        <p:nvSpPr>
          <p:cNvPr id="52" name="テキスト ボックス 51">
            <a:extLst>
              <a:ext uri="{FF2B5EF4-FFF2-40B4-BE49-F238E27FC236}">
                <a16:creationId xmlns:a16="http://schemas.microsoft.com/office/drawing/2014/main" xmlns="" id="{37E140B7-F471-99FC-5E3A-135413F98E5F}"/>
              </a:ext>
            </a:extLst>
          </p:cNvPr>
          <p:cNvSpPr txBox="1"/>
          <p:nvPr/>
        </p:nvSpPr>
        <p:spPr>
          <a:xfrm>
            <a:off x="266536" y="6192713"/>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通常のクーラント液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a:t>
            </a:r>
            <a:r>
              <a:rPr kumimoji="1" lang="ja-JP" altLang="en-US" sz="1400" dirty="0">
                <a:latin typeface="メイリオ" panose="020B0604030504040204" pitchFamily="50" charset="-128"/>
                <a:ea typeface="メイリオ" panose="020B0604030504040204" pitchFamily="50" charset="-128"/>
              </a:rPr>
              <a:t>が働き、金属表面の凹部まで水が入り込めない。</a:t>
            </a:r>
          </a:p>
        </p:txBody>
      </p:sp>
      <p:grpSp>
        <p:nvGrpSpPr>
          <p:cNvPr id="89" name="グループ化 88">
            <a:extLst>
              <a:ext uri="{FF2B5EF4-FFF2-40B4-BE49-F238E27FC236}">
                <a16:creationId xmlns:a16="http://schemas.microsoft.com/office/drawing/2014/main" xmlns="" id="{231BE212-8250-98B1-6FDB-54C60E9D28E1}"/>
              </a:ext>
            </a:extLst>
          </p:cNvPr>
          <p:cNvGrpSpPr/>
          <p:nvPr/>
        </p:nvGrpSpPr>
        <p:grpSpPr>
          <a:xfrm>
            <a:off x="5941486" y="4024578"/>
            <a:ext cx="2570897" cy="2091116"/>
            <a:chOff x="5236095" y="4024578"/>
            <a:chExt cx="2570897" cy="2091116"/>
          </a:xfrm>
        </p:grpSpPr>
        <p:grpSp>
          <p:nvGrpSpPr>
            <p:cNvPr id="54" name="グループ化 53">
              <a:extLst>
                <a:ext uri="{FF2B5EF4-FFF2-40B4-BE49-F238E27FC236}">
                  <a16:creationId xmlns:a16="http://schemas.microsoft.com/office/drawing/2014/main" xmlns="" id="{DAE5A75B-48AA-87C0-134A-1229C7095C8F}"/>
                </a:ext>
              </a:extLst>
            </p:cNvPr>
            <p:cNvGrpSpPr/>
            <p:nvPr/>
          </p:nvGrpSpPr>
          <p:grpSpPr>
            <a:xfrm>
              <a:off x="5236095" y="4024578"/>
              <a:ext cx="2570897" cy="2091116"/>
              <a:chOff x="813060" y="4355349"/>
              <a:chExt cx="3570973" cy="2385344"/>
            </a:xfrm>
          </p:grpSpPr>
          <p:sp>
            <p:nvSpPr>
              <p:cNvPr id="58" name="正方形/長方形 57">
                <a:extLst>
                  <a:ext uri="{FF2B5EF4-FFF2-40B4-BE49-F238E27FC236}">
                    <a16:creationId xmlns:a16="http://schemas.microsoft.com/office/drawing/2014/main" xmlns="" id="{CAC5F632-F0C2-E394-94EC-A4088E990E9C}"/>
                  </a:ext>
                </a:extLst>
              </p:cNvPr>
              <p:cNvSpPr/>
              <p:nvPr/>
            </p:nvSpPr>
            <p:spPr>
              <a:xfrm>
                <a:off x="813061" y="4355349"/>
                <a:ext cx="3570972" cy="1169551"/>
              </a:xfrm>
              <a:prstGeom prst="rect">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水</a:t>
                </a:r>
              </a:p>
            </p:txBody>
          </p:sp>
          <p:grpSp>
            <p:nvGrpSpPr>
              <p:cNvPr id="63" name="グループ化 62">
                <a:extLst>
                  <a:ext uri="{FF2B5EF4-FFF2-40B4-BE49-F238E27FC236}">
                    <a16:creationId xmlns:a16="http://schemas.microsoft.com/office/drawing/2014/main" xmlns="" id="{7C78F88A-DBAC-B9A5-D393-26B060B8CE47}"/>
                  </a:ext>
                </a:extLst>
              </p:cNvPr>
              <p:cNvGrpSpPr/>
              <p:nvPr/>
            </p:nvGrpSpPr>
            <p:grpSpPr>
              <a:xfrm>
                <a:off x="813061" y="4706754"/>
                <a:ext cx="3570972" cy="1078029"/>
                <a:chOff x="3859731" y="4745255"/>
                <a:chExt cx="3570972" cy="1078029"/>
              </a:xfrm>
            </p:grpSpPr>
            <p:sp>
              <p:nvSpPr>
                <p:cNvPr id="70" name="フリーフォーム: 図形 69">
                  <a:extLst>
                    <a:ext uri="{FF2B5EF4-FFF2-40B4-BE49-F238E27FC236}">
                      <a16:creationId xmlns:a16="http://schemas.microsoft.com/office/drawing/2014/main" xmlns="" id="{A8603D32-4DD5-266D-179F-B3E2AA3E53FF}"/>
                    </a:ext>
                  </a:extLst>
                </p:cNvPr>
                <p:cNvSpPr/>
                <p:nvPr/>
              </p:nvSpPr>
              <p:spPr>
                <a:xfrm>
                  <a:off x="3859731" y="4745255"/>
                  <a:ext cx="3570972" cy="1078029"/>
                </a:xfrm>
                <a:custGeom>
                  <a:avLst/>
                  <a:gdLst>
                    <a:gd name="connsiteX0" fmla="*/ 67376 w 3570972"/>
                    <a:gd name="connsiteY0" fmla="*/ 770021 h 1078029"/>
                    <a:gd name="connsiteX1" fmla="*/ 77002 w 3570972"/>
                    <a:gd name="connsiteY1" fmla="*/ 587141 h 1078029"/>
                    <a:gd name="connsiteX2" fmla="*/ 96252 w 3570972"/>
                    <a:gd name="connsiteY2" fmla="*/ 548640 h 1078029"/>
                    <a:gd name="connsiteX3" fmla="*/ 105877 w 3570972"/>
                    <a:gd name="connsiteY3" fmla="*/ 510139 h 1078029"/>
                    <a:gd name="connsiteX4" fmla="*/ 134753 w 3570972"/>
                    <a:gd name="connsiteY4" fmla="*/ 423511 h 1078029"/>
                    <a:gd name="connsiteX5" fmla="*/ 144378 w 3570972"/>
                    <a:gd name="connsiteY5" fmla="*/ 394636 h 1078029"/>
                    <a:gd name="connsiteX6" fmla="*/ 211755 w 3570972"/>
                    <a:gd name="connsiteY6" fmla="*/ 288758 h 1078029"/>
                    <a:gd name="connsiteX7" fmla="*/ 221381 w 3570972"/>
                    <a:gd name="connsiteY7" fmla="*/ 259882 h 1078029"/>
                    <a:gd name="connsiteX8" fmla="*/ 240631 w 3570972"/>
                    <a:gd name="connsiteY8" fmla="*/ 221381 h 1078029"/>
                    <a:gd name="connsiteX9" fmla="*/ 259882 w 3570972"/>
                    <a:gd name="connsiteY9" fmla="*/ 231006 h 1078029"/>
                    <a:gd name="connsiteX10" fmla="*/ 269507 w 3570972"/>
                    <a:gd name="connsiteY10" fmla="*/ 259882 h 1078029"/>
                    <a:gd name="connsiteX11" fmla="*/ 279132 w 3570972"/>
                    <a:gd name="connsiteY11" fmla="*/ 298383 h 1078029"/>
                    <a:gd name="connsiteX12" fmla="*/ 288757 w 3570972"/>
                    <a:gd name="connsiteY12" fmla="*/ 423511 h 1078029"/>
                    <a:gd name="connsiteX13" fmla="*/ 298383 w 3570972"/>
                    <a:gd name="connsiteY13" fmla="*/ 519764 h 1078029"/>
                    <a:gd name="connsiteX14" fmla="*/ 308008 w 3570972"/>
                    <a:gd name="connsiteY14" fmla="*/ 654518 h 1078029"/>
                    <a:gd name="connsiteX15" fmla="*/ 327258 w 3570972"/>
                    <a:gd name="connsiteY15" fmla="*/ 731520 h 1078029"/>
                    <a:gd name="connsiteX16" fmla="*/ 365760 w 3570972"/>
                    <a:gd name="connsiteY16" fmla="*/ 712269 h 1078029"/>
                    <a:gd name="connsiteX17" fmla="*/ 394635 w 3570972"/>
                    <a:gd name="connsiteY17" fmla="*/ 673768 h 1078029"/>
                    <a:gd name="connsiteX18" fmla="*/ 490888 w 3570972"/>
                    <a:gd name="connsiteY18" fmla="*/ 587141 h 1078029"/>
                    <a:gd name="connsiteX19" fmla="*/ 519764 w 3570972"/>
                    <a:gd name="connsiteY19" fmla="*/ 490888 h 1078029"/>
                    <a:gd name="connsiteX20" fmla="*/ 587141 w 3570972"/>
                    <a:gd name="connsiteY20" fmla="*/ 558265 h 1078029"/>
                    <a:gd name="connsiteX21" fmla="*/ 616016 w 3570972"/>
                    <a:gd name="connsiteY21" fmla="*/ 654518 h 1078029"/>
                    <a:gd name="connsiteX22" fmla="*/ 635267 w 3570972"/>
                    <a:gd name="connsiteY22" fmla="*/ 750770 h 1078029"/>
                    <a:gd name="connsiteX23" fmla="*/ 683393 w 3570972"/>
                    <a:gd name="connsiteY23" fmla="*/ 673768 h 1078029"/>
                    <a:gd name="connsiteX24" fmla="*/ 702644 w 3570972"/>
                    <a:gd name="connsiteY24" fmla="*/ 616017 h 1078029"/>
                    <a:gd name="connsiteX25" fmla="*/ 750770 w 3570972"/>
                    <a:gd name="connsiteY25" fmla="*/ 558265 h 1078029"/>
                    <a:gd name="connsiteX26" fmla="*/ 789271 w 3570972"/>
                    <a:gd name="connsiteY26" fmla="*/ 519764 h 1078029"/>
                    <a:gd name="connsiteX27" fmla="*/ 798896 w 3570972"/>
                    <a:gd name="connsiteY27" fmla="*/ 490888 h 1078029"/>
                    <a:gd name="connsiteX28" fmla="*/ 837397 w 3570972"/>
                    <a:gd name="connsiteY28" fmla="*/ 433137 h 1078029"/>
                    <a:gd name="connsiteX29" fmla="*/ 885524 w 3570972"/>
                    <a:gd name="connsiteY29" fmla="*/ 327259 h 1078029"/>
                    <a:gd name="connsiteX30" fmla="*/ 914400 w 3570972"/>
                    <a:gd name="connsiteY30" fmla="*/ 308008 h 1078029"/>
                    <a:gd name="connsiteX31" fmla="*/ 962526 w 3570972"/>
                    <a:gd name="connsiteY31" fmla="*/ 250257 h 1078029"/>
                    <a:gd name="connsiteX32" fmla="*/ 1039528 w 3570972"/>
                    <a:gd name="connsiteY32" fmla="*/ 154004 h 1078029"/>
                    <a:gd name="connsiteX33" fmla="*/ 1049153 w 3570972"/>
                    <a:gd name="connsiteY33" fmla="*/ 77002 h 1078029"/>
                    <a:gd name="connsiteX34" fmla="*/ 1078029 w 3570972"/>
                    <a:gd name="connsiteY34" fmla="*/ 67377 h 1078029"/>
                    <a:gd name="connsiteX35" fmla="*/ 1087654 w 3570972"/>
                    <a:gd name="connsiteY35" fmla="*/ 96252 h 1078029"/>
                    <a:gd name="connsiteX36" fmla="*/ 1078029 w 3570972"/>
                    <a:gd name="connsiteY36" fmla="*/ 211756 h 1078029"/>
                    <a:gd name="connsiteX37" fmla="*/ 1058778 w 3570972"/>
                    <a:gd name="connsiteY37" fmla="*/ 259882 h 1078029"/>
                    <a:gd name="connsiteX38" fmla="*/ 1078029 w 3570972"/>
                    <a:gd name="connsiteY38" fmla="*/ 529389 h 1078029"/>
                    <a:gd name="connsiteX39" fmla="*/ 1106905 w 3570972"/>
                    <a:gd name="connsiteY39" fmla="*/ 683393 h 1078029"/>
                    <a:gd name="connsiteX40" fmla="*/ 1126155 w 3570972"/>
                    <a:gd name="connsiteY40" fmla="*/ 741145 h 1078029"/>
                    <a:gd name="connsiteX41" fmla="*/ 1241658 w 3570972"/>
                    <a:gd name="connsiteY41" fmla="*/ 616017 h 1078029"/>
                    <a:gd name="connsiteX42" fmla="*/ 1309035 w 3570972"/>
                    <a:gd name="connsiteY42" fmla="*/ 548640 h 1078029"/>
                    <a:gd name="connsiteX43" fmla="*/ 1328286 w 3570972"/>
                    <a:gd name="connsiteY43" fmla="*/ 500513 h 1078029"/>
                    <a:gd name="connsiteX44" fmla="*/ 1347536 w 3570972"/>
                    <a:gd name="connsiteY44" fmla="*/ 529389 h 1078029"/>
                    <a:gd name="connsiteX45" fmla="*/ 1376412 w 3570972"/>
                    <a:gd name="connsiteY45" fmla="*/ 577516 h 1078029"/>
                    <a:gd name="connsiteX46" fmla="*/ 1395663 w 3570972"/>
                    <a:gd name="connsiteY46" fmla="*/ 606391 h 1078029"/>
                    <a:gd name="connsiteX47" fmla="*/ 1424538 w 3570972"/>
                    <a:gd name="connsiteY47" fmla="*/ 644892 h 1078029"/>
                    <a:gd name="connsiteX48" fmla="*/ 1443789 w 3570972"/>
                    <a:gd name="connsiteY48" fmla="*/ 683393 h 1078029"/>
                    <a:gd name="connsiteX49" fmla="*/ 1453414 w 3570972"/>
                    <a:gd name="connsiteY49" fmla="*/ 644892 h 1078029"/>
                    <a:gd name="connsiteX50" fmla="*/ 1472665 w 3570972"/>
                    <a:gd name="connsiteY50" fmla="*/ 616017 h 1078029"/>
                    <a:gd name="connsiteX51" fmla="*/ 1491915 w 3570972"/>
                    <a:gd name="connsiteY51" fmla="*/ 577516 h 1078029"/>
                    <a:gd name="connsiteX52" fmla="*/ 1501541 w 3570972"/>
                    <a:gd name="connsiteY52" fmla="*/ 548640 h 1078029"/>
                    <a:gd name="connsiteX53" fmla="*/ 1559292 w 3570972"/>
                    <a:gd name="connsiteY53" fmla="*/ 490888 h 1078029"/>
                    <a:gd name="connsiteX54" fmla="*/ 1578543 w 3570972"/>
                    <a:gd name="connsiteY54" fmla="*/ 462012 h 1078029"/>
                    <a:gd name="connsiteX55" fmla="*/ 1607418 w 3570972"/>
                    <a:gd name="connsiteY55" fmla="*/ 423511 h 1078029"/>
                    <a:gd name="connsiteX56" fmla="*/ 1665170 w 3570972"/>
                    <a:gd name="connsiteY56" fmla="*/ 346509 h 1078029"/>
                    <a:gd name="connsiteX57" fmla="*/ 1732547 w 3570972"/>
                    <a:gd name="connsiteY57" fmla="*/ 259882 h 1078029"/>
                    <a:gd name="connsiteX58" fmla="*/ 1799924 w 3570972"/>
                    <a:gd name="connsiteY58" fmla="*/ 173254 h 1078029"/>
                    <a:gd name="connsiteX59" fmla="*/ 1867301 w 3570972"/>
                    <a:gd name="connsiteY59" fmla="*/ 115503 h 1078029"/>
                    <a:gd name="connsiteX60" fmla="*/ 1838425 w 3570972"/>
                    <a:gd name="connsiteY60" fmla="*/ 192505 h 1078029"/>
                    <a:gd name="connsiteX61" fmla="*/ 1828800 w 3570972"/>
                    <a:gd name="connsiteY61" fmla="*/ 288758 h 1078029"/>
                    <a:gd name="connsiteX62" fmla="*/ 1819174 w 3570972"/>
                    <a:gd name="connsiteY62" fmla="*/ 336884 h 1078029"/>
                    <a:gd name="connsiteX63" fmla="*/ 1799924 w 3570972"/>
                    <a:gd name="connsiteY63" fmla="*/ 413886 h 1078029"/>
                    <a:gd name="connsiteX64" fmla="*/ 1809549 w 3570972"/>
                    <a:gd name="connsiteY64" fmla="*/ 577516 h 1078029"/>
                    <a:gd name="connsiteX65" fmla="*/ 1828800 w 3570972"/>
                    <a:gd name="connsiteY65" fmla="*/ 654518 h 1078029"/>
                    <a:gd name="connsiteX66" fmla="*/ 1838425 w 3570972"/>
                    <a:gd name="connsiteY66" fmla="*/ 693019 h 1078029"/>
                    <a:gd name="connsiteX67" fmla="*/ 1857675 w 3570972"/>
                    <a:gd name="connsiteY67" fmla="*/ 721894 h 1078029"/>
                    <a:gd name="connsiteX68" fmla="*/ 1886551 w 3570972"/>
                    <a:gd name="connsiteY68" fmla="*/ 712269 h 1078029"/>
                    <a:gd name="connsiteX69" fmla="*/ 1915427 w 3570972"/>
                    <a:gd name="connsiteY69" fmla="*/ 673768 h 1078029"/>
                    <a:gd name="connsiteX70" fmla="*/ 1944303 w 3570972"/>
                    <a:gd name="connsiteY70" fmla="*/ 644892 h 1078029"/>
                    <a:gd name="connsiteX71" fmla="*/ 2021305 w 3570972"/>
                    <a:gd name="connsiteY71" fmla="*/ 510139 h 1078029"/>
                    <a:gd name="connsiteX72" fmla="*/ 2050181 w 3570972"/>
                    <a:gd name="connsiteY72" fmla="*/ 558265 h 1078029"/>
                    <a:gd name="connsiteX73" fmla="*/ 2079056 w 3570972"/>
                    <a:gd name="connsiteY73" fmla="*/ 577516 h 1078029"/>
                    <a:gd name="connsiteX74" fmla="*/ 2088682 w 3570972"/>
                    <a:gd name="connsiteY74" fmla="*/ 606391 h 1078029"/>
                    <a:gd name="connsiteX75" fmla="*/ 2127183 w 3570972"/>
                    <a:gd name="connsiteY75" fmla="*/ 635267 h 1078029"/>
                    <a:gd name="connsiteX76" fmla="*/ 2156058 w 3570972"/>
                    <a:gd name="connsiteY76" fmla="*/ 673768 h 1078029"/>
                    <a:gd name="connsiteX77" fmla="*/ 2165684 w 3570972"/>
                    <a:gd name="connsiteY77" fmla="*/ 702644 h 1078029"/>
                    <a:gd name="connsiteX78" fmla="*/ 2175309 w 3570972"/>
                    <a:gd name="connsiteY78" fmla="*/ 654518 h 1078029"/>
                    <a:gd name="connsiteX79" fmla="*/ 2194560 w 3570972"/>
                    <a:gd name="connsiteY79" fmla="*/ 577516 h 1078029"/>
                    <a:gd name="connsiteX80" fmla="*/ 2261936 w 3570972"/>
                    <a:gd name="connsiteY80" fmla="*/ 539014 h 1078029"/>
                    <a:gd name="connsiteX81" fmla="*/ 2300437 w 3570972"/>
                    <a:gd name="connsiteY81" fmla="*/ 596766 h 1078029"/>
                    <a:gd name="connsiteX82" fmla="*/ 2338938 w 3570972"/>
                    <a:gd name="connsiteY82" fmla="*/ 673768 h 1078029"/>
                    <a:gd name="connsiteX83" fmla="*/ 2396690 w 3570972"/>
                    <a:gd name="connsiteY83" fmla="*/ 779646 h 1078029"/>
                    <a:gd name="connsiteX84" fmla="*/ 2473692 w 3570972"/>
                    <a:gd name="connsiteY84" fmla="*/ 693019 h 1078029"/>
                    <a:gd name="connsiteX85" fmla="*/ 2483317 w 3570972"/>
                    <a:gd name="connsiteY85" fmla="*/ 654518 h 1078029"/>
                    <a:gd name="connsiteX86" fmla="*/ 2502568 w 3570972"/>
                    <a:gd name="connsiteY86" fmla="*/ 625642 h 1078029"/>
                    <a:gd name="connsiteX87" fmla="*/ 2560320 w 3570972"/>
                    <a:gd name="connsiteY87" fmla="*/ 529389 h 1078029"/>
                    <a:gd name="connsiteX88" fmla="*/ 2762450 w 3570972"/>
                    <a:gd name="connsiteY88" fmla="*/ 394636 h 1078029"/>
                    <a:gd name="connsiteX89" fmla="*/ 2800951 w 3570972"/>
                    <a:gd name="connsiteY89" fmla="*/ 356134 h 1078029"/>
                    <a:gd name="connsiteX90" fmla="*/ 2887578 w 3570972"/>
                    <a:gd name="connsiteY90" fmla="*/ 279132 h 1078029"/>
                    <a:gd name="connsiteX91" fmla="*/ 2935705 w 3570972"/>
                    <a:gd name="connsiteY91" fmla="*/ 202130 h 1078029"/>
                    <a:gd name="connsiteX92" fmla="*/ 2926080 w 3570972"/>
                    <a:gd name="connsiteY92" fmla="*/ 259882 h 1078029"/>
                    <a:gd name="connsiteX93" fmla="*/ 2858703 w 3570972"/>
                    <a:gd name="connsiteY93" fmla="*/ 365760 h 1078029"/>
                    <a:gd name="connsiteX94" fmla="*/ 2839452 w 3570972"/>
                    <a:gd name="connsiteY94" fmla="*/ 404261 h 1078029"/>
                    <a:gd name="connsiteX95" fmla="*/ 2820202 w 3570972"/>
                    <a:gd name="connsiteY95" fmla="*/ 433137 h 1078029"/>
                    <a:gd name="connsiteX96" fmla="*/ 2820202 w 3570972"/>
                    <a:gd name="connsiteY96" fmla="*/ 683393 h 1078029"/>
                    <a:gd name="connsiteX97" fmla="*/ 2839452 w 3570972"/>
                    <a:gd name="connsiteY97" fmla="*/ 721894 h 1078029"/>
                    <a:gd name="connsiteX98" fmla="*/ 2868328 w 3570972"/>
                    <a:gd name="connsiteY98" fmla="*/ 741145 h 1078029"/>
                    <a:gd name="connsiteX99" fmla="*/ 2897204 w 3570972"/>
                    <a:gd name="connsiteY99" fmla="*/ 702644 h 1078029"/>
                    <a:gd name="connsiteX100" fmla="*/ 2954955 w 3570972"/>
                    <a:gd name="connsiteY100" fmla="*/ 596766 h 1078029"/>
                    <a:gd name="connsiteX101" fmla="*/ 3003082 w 3570972"/>
                    <a:gd name="connsiteY101" fmla="*/ 548640 h 1078029"/>
                    <a:gd name="connsiteX102" fmla="*/ 3070458 w 3570972"/>
                    <a:gd name="connsiteY102" fmla="*/ 596766 h 1078029"/>
                    <a:gd name="connsiteX103" fmla="*/ 3080084 w 3570972"/>
                    <a:gd name="connsiteY103" fmla="*/ 644892 h 1078029"/>
                    <a:gd name="connsiteX104" fmla="*/ 3118585 w 3570972"/>
                    <a:gd name="connsiteY104" fmla="*/ 712269 h 1078029"/>
                    <a:gd name="connsiteX105" fmla="*/ 3128210 w 3570972"/>
                    <a:gd name="connsiteY105" fmla="*/ 741145 h 1078029"/>
                    <a:gd name="connsiteX106" fmla="*/ 3157086 w 3570972"/>
                    <a:gd name="connsiteY106" fmla="*/ 654518 h 1078029"/>
                    <a:gd name="connsiteX107" fmla="*/ 3176336 w 3570972"/>
                    <a:gd name="connsiteY107" fmla="*/ 596766 h 1078029"/>
                    <a:gd name="connsiteX108" fmla="*/ 3195587 w 3570972"/>
                    <a:gd name="connsiteY108" fmla="*/ 510139 h 1078029"/>
                    <a:gd name="connsiteX109" fmla="*/ 3234088 w 3570972"/>
                    <a:gd name="connsiteY109" fmla="*/ 462012 h 1078029"/>
                    <a:gd name="connsiteX110" fmla="*/ 3320715 w 3570972"/>
                    <a:gd name="connsiteY110" fmla="*/ 317633 h 1078029"/>
                    <a:gd name="connsiteX111" fmla="*/ 3349591 w 3570972"/>
                    <a:gd name="connsiteY111" fmla="*/ 240631 h 1078029"/>
                    <a:gd name="connsiteX112" fmla="*/ 3445844 w 3570972"/>
                    <a:gd name="connsiteY112" fmla="*/ 105878 h 1078029"/>
                    <a:gd name="connsiteX113" fmla="*/ 3513221 w 3570972"/>
                    <a:gd name="connsiteY113" fmla="*/ 57751 h 1078029"/>
                    <a:gd name="connsiteX114" fmla="*/ 3570972 w 3570972"/>
                    <a:gd name="connsiteY114" fmla="*/ 0 h 1078029"/>
                    <a:gd name="connsiteX115" fmla="*/ 3561347 w 3570972"/>
                    <a:gd name="connsiteY115" fmla="*/ 712269 h 1078029"/>
                    <a:gd name="connsiteX116" fmla="*/ 3532471 w 3570972"/>
                    <a:gd name="connsiteY116" fmla="*/ 721894 h 1078029"/>
                    <a:gd name="connsiteX117" fmla="*/ 3503595 w 3570972"/>
                    <a:gd name="connsiteY117" fmla="*/ 789271 h 1078029"/>
                    <a:gd name="connsiteX118" fmla="*/ 3493970 w 3570972"/>
                    <a:gd name="connsiteY118" fmla="*/ 856648 h 1078029"/>
                    <a:gd name="connsiteX119" fmla="*/ 3301465 w 3570972"/>
                    <a:gd name="connsiteY119" fmla="*/ 875899 h 1078029"/>
                    <a:gd name="connsiteX120" fmla="*/ 3147461 w 3570972"/>
                    <a:gd name="connsiteY120" fmla="*/ 914400 h 1078029"/>
                    <a:gd name="connsiteX121" fmla="*/ 3099334 w 3570972"/>
                    <a:gd name="connsiteY121" fmla="*/ 933650 h 1078029"/>
                    <a:gd name="connsiteX122" fmla="*/ 3041583 w 3570972"/>
                    <a:gd name="connsiteY122" fmla="*/ 952901 h 1078029"/>
                    <a:gd name="connsiteX123" fmla="*/ 2983831 w 3570972"/>
                    <a:gd name="connsiteY123" fmla="*/ 981777 h 1078029"/>
                    <a:gd name="connsiteX124" fmla="*/ 2877953 w 3570972"/>
                    <a:gd name="connsiteY124" fmla="*/ 1020278 h 1078029"/>
                    <a:gd name="connsiteX125" fmla="*/ 2839452 w 3570972"/>
                    <a:gd name="connsiteY125" fmla="*/ 1039528 h 1078029"/>
                    <a:gd name="connsiteX126" fmla="*/ 2752825 w 3570972"/>
                    <a:gd name="connsiteY126" fmla="*/ 1058779 h 1078029"/>
                    <a:gd name="connsiteX127" fmla="*/ 2666197 w 3570972"/>
                    <a:gd name="connsiteY127" fmla="*/ 1078029 h 1078029"/>
                    <a:gd name="connsiteX128" fmla="*/ 2290812 w 3570972"/>
                    <a:gd name="connsiteY128" fmla="*/ 1068404 h 1078029"/>
                    <a:gd name="connsiteX129" fmla="*/ 2194560 w 3570972"/>
                    <a:gd name="connsiteY129" fmla="*/ 1058779 h 1078029"/>
                    <a:gd name="connsiteX130" fmla="*/ 2021305 w 3570972"/>
                    <a:gd name="connsiteY130" fmla="*/ 1049153 h 1078029"/>
                    <a:gd name="connsiteX131" fmla="*/ 1780673 w 3570972"/>
                    <a:gd name="connsiteY131" fmla="*/ 1010652 h 1078029"/>
                    <a:gd name="connsiteX132" fmla="*/ 1597793 w 3570972"/>
                    <a:gd name="connsiteY132" fmla="*/ 991402 h 1078029"/>
                    <a:gd name="connsiteX133" fmla="*/ 673768 w 3570972"/>
                    <a:gd name="connsiteY133" fmla="*/ 981777 h 1078029"/>
                    <a:gd name="connsiteX134" fmla="*/ 539014 w 3570972"/>
                    <a:gd name="connsiteY134" fmla="*/ 952901 h 1078029"/>
                    <a:gd name="connsiteX135" fmla="*/ 375385 w 3570972"/>
                    <a:gd name="connsiteY135" fmla="*/ 972151 h 1078029"/>
                    <a:gd name="connsiteX136" fmla="*/ 144378 w 3570972"/>
                    <a:gd name="connsiteY136" fmla="*/ 991402 h 1078029"/>
                    <a:gd name="connsiteX137" fmla="*/ 38501 w 3570972"/>
                    <a:gd name="connsiteY137" fmla="*/ 1020278 h 1078029"/>
                    <a:gd name="connsiteX138" fmla="*/ 0 w 3570972"/>
                    <a:gd name="connsiteY138" fmla="*/ 1010652 h 1078029"/>
                    <a:gd name="connsiteX139" fmla="*/ 28875 w 3570972"/>
                    <a:gd name="connsiteY139" fmla="*/ 770021 h 1078029"/>
                    <a:gd name="connsiteX140" fmla="*/ 67376 w 3570972"/>
                    <a:gd name="connsiteY140" fmla="*/ 770021 h 10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570972" h="1078029">
                      <a:moveTo>
                        <a:pt x="67376" y="770021"/>
                      </a:moveTo>
                      <a:cubicBezTo>
                        <a:pt x="75397" y="739541"/>
                        <a:pt x="69107" y="647673"/>
                        <a:pt x="77002" y="587141"/>
                      </a:cubicBezTo>
                      <a:cubicBezTo>
                        <a:pt x="78858" y="572913"/>
                        <a:pt x="91214" y="562075"/>
                        <a:pt x="96252" y="548640"/>
                      </a:cubicBezTo>
                      <a:cubicBezTo>
                        <a:pt x="100897" y="536254"/>
                        <a:pt x="101987" y="522783"/>
                        <a:pt x="105877" y="510139"/>
                      </a:cubicBezTo>
                      <a:cubicBezTo>
                        <a:pt x="114828" y="481047"/>
                        <a:pt x="125128" y="452387"/>
                        <a:pt x="134753" y="423511"/>
                      </a:cubicBezTo>
                      <a:cubicBezTo>
                        <a:pt x="137961" y="413886"/>
                        <a:pt x="138750" y="403078"/>
                        <a:pt x="144378" y="394636"/>
                      </a:cubicBezTo>
                      <a:cubicBezTo>
                        <a:pt x="159641" y="371741"/>
                        <a:pt x="198158" y="315952"/>
                        <a:pt x="211755" y="288758"/>
                      </a:cubicBezTo>
                      <a:cubicBezTo>
                        <a:pt x="216292" y="279683"/>
                        <a:pt x="217384" y="269208"/>
                        <a:pt x="221381" y="259882"/>
                      </a:cubicBezTo>
                      <a:cubicBezTo>
                        <a:pt x="227033" y="246694"/>
                        <a:pt x="234214" y="234215"/>
                        <a:pt x="240631" y="221381"/>
                      </a:cubicBezTo>
                      <a:cubicBezTo>
                        <a:pt x="255713" y="145968"/>
                        <a:pt x="245622" y="166838"/>
                        <a:pt x="259882" y="231006"/>
                      </a:cubicBezTo>
                      <a:cubicBezTo>
                        <a:pt x="262083" y="240910"/>
                        <a:pt x="266720" y="250126"/>
                        <a:pt x="269507" y="259882"/>
                      </a:cubicBezTo>
                      <a:cubicBezTo>
                        <a:pt x="273141" y="272602"/>
                        <a:pt x="275924" y="285549"/>
                        <a:pt x="279132" y="298383"/>
                      </a:cubicBezTo>
                      <a:cubicBezTo>
                        <a:pt x="282340" y="340092"/>
                        <a:pt x="285133" y="381836"/>
                        <a:pt x="288757" y="423511"/>
                      </a:cubicBezTo>
                      <a:cubicBezTo>
                        <a:pt x="291550" y="455634"/>
                        <a:pt x="295705" y="487631"/>
                        <a:pt x="298383" y="519764"/>
                      </a:cubicBezTo>
                      <a:cubicBezTo>
                        <a:pt x="302123" y="564641"/>
                        <a:pt x="303294" y="609733"/>
                        <a:pt x="308008" y="654518"/>
                      </a:cubicBezTo>
                      <a:cubicBezTo>
                        <a:pt x="311582" y="688469"/>
                        <a:pt x="317447" y="702085"/>
                        <a:pt x="327258" y="731520"/>
                      </a:cubicBezTo>
                      <a:cubicBezTo>
                        <a:pt x="340092" y="725103"/>
                        <a:pt x="354866" y="721607"/>
                        <a:pt x="365760" y="712269"/>
                      </a:cubicBezTo>
                      <a:cubicBezTo>
                        <a:pt x="377940" y="701829"/>
                        <a:pt x="383844" y="685638"/>
                        <a:pt x="394635" y="673768"/>
                      </a:cubicBezTo>
                      <a:cubicBezTo>
                        <a:pt x="452755" y="609835"/>
                        <a:pt x="441935" y="619775"/>
                        <a:pt x="490888" y="587141"/>
                      </a:cubicBezTo>
                      <a:cubicBezTo>
                        <a:pt x="493874" y="575197"/>
                        <a:pt x="514063" y="490255"/>
                        <a:pt x="519764" y="490888"/>
                      </a:cubicBezTo>
                      <a:cubicBezTo>
                        <a:pt x="551332" y="494395"/>
                        <a:pt x="564682" y="535806"/>
                        <a:pt x="587141" y="558265"/>
                      </a:cubicBezTo>
                      <a:cubicBezTo>
                        <a:pt x="599419" y="595100"/>
                        <a:pt x="608742" y="618148"/>
                        <a:pt x="616016" y="654518"/>
                      </a:cubicBezTo>
                      <a:cubicBezTo>
                        <a:pt x="639617" y="772518"/>
                        <a:pt x="612911" y="661342"/>
                        <a:pt x="635267" y="750770"/>
                      </a:cubicBezTo>
                      <a:cubicBezTo>
                        <a:pt x="660092" y="717670"/>
                        <a:pt x="668292" y="711520"/>
                        <a:pt x="683393" y="673768"/>
                      </a:cubicBezTo>
                      <a:cubicBezTo>
                        <a:pt x="690929" y="654928"/>
                        <a:pt x="688296" y="630365"/>
                        <a:pt x="702644" y="616017"/>
                      </a:cubicBezTo>
                      <a:cubicBezTo>
                        <a:pt x="802774" y="515887"/>
                        <a:pt x="670367" y="652070"/>
                        <a:pt x="750770" y="558265"/>
                      </a:cubicBezTo>
                      <a:cubicBezTo>
                        <a:pt x="762581" y="544485"/>
                        <a:pt x="776437" y="532598"/>
                        <a:pt x="789271" y="519764"/>
                      </a:cubicBezTo>
                      <a:cubicBezTo>
                        <a:pt x="792479" y="510139"/>
                        <a:pt x="793969" y="499757"/>
                        <a:pt x="798896" y="490888"/>
                      </a:cubicBezTo>
                      <a:cubicBezTo>
                        <a:pt x="810132" y="470663"/>
                        <a:pt x="828804" y="454618"/>
                        <a:pt x="837397" y="433137"/>
                      </a:cubicBezTo>
                      <a:cubicBezTo>
                        <a:pt x="847851" y="407004"/>
                        <a:pt x="869836" y="348176"/>
                        <a:pt x="885524" y="327259"/>
                      </a:cubicBezTo>
                      <a:cubicBezTo>
                        <a:pt x="892465" y="318004"/>
                        <a:pt x="906220" y="316188"/>
                        <a:pt x="914400" y="308008"/>
                      </a:cubicBezTo>
                      <a:cubicBezTo>
                        <a:pt x="932119" y="290289"/>
                        <a:pt x="945594" y="268729"/>
                        <a:pt x="962526" y="250257"/>
                      </a:cubicBezTo>
                      <a:cubicBezTo>
                        <a:pt x="1037212" y="168780"/>
                        <a:pt x="1004523" y="224012"/>
                        <a:pt x="1039528" y="154004"/>
                      </a:cubicBezTo>
                      <a:cubicBezTo>
                        <a:pt x="1042736" y="128337"/>
                        <a:pt x="1038647" y="100640"/>
                        <a:pt x="1049153" y="77002"/>
                      </a:cubicBezTo>
                      <a:cubicBezTo>
                        <a:pt x="1053274" y="67731"/>
                        <a:pt x="1068954" y="62840"/>
                        <a:pt x="1078029" y="67377"/>
                      </a:cubicBezTo>
                      <a:cubicBezTo>
                        <a:pt x="1087104" y="71914"/>
                        <a:pt x="1084446" y="86627"/>
                        <a:pt x="1087654" y="96252"/>
                      </a:cubicBezTo>
                      <a:cubicBezTo>
                        <a:pt x="1084446" y="134753"/>
                        <a:pt x="1084743" y="173709"/>
                        <a:pt x="1078029" y="211756"/>
                      </a:cubicBezTo>
                      <a:cubicBezTo>
                        <a:pt x="1075026" y="228771"/>
                        <a:pt x="1059442" y="242617"/>
                        <a:pt x="1058778" y="259882"/>
                      </a:cubicBezTo>
                      <a:cubicBezTo>
                        <a:pt x="1054879" y="361255"/>
                        <a:pt x="1063777" y="436747"/>
                        <a:pt x="1078029" y="529389"/>
                      </a:cubicBezTo>
                      <a:cubicBezTo>
                        <a:pt x="1083025" y="561862"/>
                        <a:pt x="1100605" y="664494"/>
                        <a:pt x="1106905" y="683393"/>
                      </a:cubicBezTo>
                      <a:lnTo>
                        <a:pt x="1126155" y="741145"/>
                      </a:lnTo>
                      <a:cubicBezTo>
                        <a:pt x="1283368" y="636337"/>
                        <a:pt x="1065196" y="792479"/>
                        <a:pt x="1241658" y="616017"/>
                      </a:cubicBezTo>
                      <a:lnTo>
                        <a:pt x="1309035" y="548640"/>
                      </a:lnTo>
                      <a:cubicBezTo>
                        <a:pt x="1315452" y="532598"/>
                        <a:pt x="1312832" y="508240"/>
                        <a:pt x="1328286" y="500513"/>
                      </a:cubicBezTo>
                      <a:cubicBezTo>
                        <a:pt x="1338633" y="495339"/>
                        <a:pt x="1341405" y="519579"/>
                        <a:pt x="1347536" y="529389"/>
                      </a:cubicBezTo>
                      <a:cubicBezTo>
                        <a:pt x="1357451" y="545254"/>
                        <a:pt x="1366496" y="561651"/>
                        <a:pt x="1376412" y="577516"/>
                      </a:cubicBezTo>
                      <a:cubicBezTo>
                        <a:pt x="1382543" y="587326"/>
                        <a:pt x="1388939" y="596978"/>
                        <a:pt x="1395663" y="606391"/>
                      </a:cubicBezTo>
                      <a:cubicBezTo>
                        <a:pt x="1404987" y="619445"/>
                        <a:pt x="1416036" y="631288"/>
                        <a:pt x="1424538" y="644892"/>
                      </a:cubicBezTo>
                      <a:cubicBezTo>
                        <a:pt x="1432143" y="657060"/>
                        <a:pt x="1437372" y="670559"/>
                        <a:pt x="1443789" y="683393"/>
                      </a:cubicBezTo>
                      <a:cubicBezTo>
                        <a:pt x="1446997" y="670559"/>
                        <a:pt x="1448203" y="657051"/>
                        <a:pt x="1453414" y="644892"/>
                      </a:cubicBezTo>
                      <a:cubicBezTo>
                        <a:pt x="1457971" y="634259"/>
                        <a:pt x="1466926" y="626061"/>
                        <a:pt x="1472665" y="616017"/>
                      </a:cubicBezTo>
                      <a:cubicBezTo>
                        <a:pt x="1479784" y="603559"/>
                        <a:pt x="1486263" y="590704"/>
                        <a:pt x="1491915" y="577516"/>
                      </a:cubicBezTo>
                      <a:cubicBezTo>
                        <a:pt x="1495912" y="568190"/>
                        <a:pt x="1495312" y="556649"/>
                        <a:pt x="1501541" y="548640"/>
                      </a:cubicBezTo>
                      <a:cubicBezTo>
                        <a:pt x="1518255" y="527150"/>
                        <a:pt x="1544190" y="513540"/>
                        <a:pt x="1559292" y="490888"/>
                      </a:cubicBezTo>
                      <a:cubicBezTo>
                        <a:pt x="1565709" y="481263"/>
                        <a:pt x="1571819" y="471426"/>
                        <a:pt x="1578543" y="462012"/>
                      </a:cubicBezTo>
                      <a:cubicBezTo>
                        <a:pt x="1587867" y="448958"/>
                        <a:pt x="1598520" y="436859"/>
                        <a:pt x="1607418" y="423511"/>
                      </a:cubicBezTo>
                      <a:cubicBezTo>
                        <a:pt x="1655255" y="351755"/>
                        <a:pt x="1614365" y="397314"/>
                        <a:pt x="1665170" y="346509"/>
                      </a:cubicBezTo>
                      <a:cubicBezTo>
                        <a:pt x="1683404" y="291805"/>
                        <a:pt x="1667620" y="324808"/>
                        <a:pt x="1732547" y="259882"/>
                      </a:cubicBezTo>
                      <a:cubicBezTo>
                        <a:pt x="1833703" y="158728"/>
                        <a:pt x="1710763" y="287891"/>
                        <a:pt x="1799924" y="173254"/>
                      </a:cubicBezTo>
                      <a:cubicBezTo>
                        <a:pt x="1825060" y="140936"/>
                        <a:pt x="1837055" y="135666"/>
                        <a:pt x="1867301" y="115503"/>
                      </a:cubicBezTo>
                      <a:cubicBezTo>
                        <a:pt x="1866764" y="116846"/>
                        <a:pt x="1840312" y="180242"/>
                        <a:pt x="1838425" y="192505"/>
                      </a:cubicBezTo>
                      <a:cubicBezTo>
                        <a:pt x="1833522" y="224374"/>
                        <a:pt x="1833062" y="256797"/>
                        <a:pt x="1828800" y="288758"/>
                      </a:cubicBezTo>
                      <a:cubicBezTo>
                        <a:pt x="1826638" y="304974"/>
                        <a:pt x="1822853" y="320943"/>
                        <a:pt x="1819174" y="336884"/>
                      </a:cubicBezTo>
                      <a:cubicBezTo>
                        <a:pt x="1813225" y="362664"/>
                        <a:pt x="1799924" y="413886"/>
                        <a:pt x="1799924" y="413886"/>
                      </a:cubicBezTo>
                      <a:cubicBezTo>
                        <a:pt x="1803132" y="468429"/>
                        <a:pt x="1804602" y="523103"/>
                        <a:pt x="1809549" y="577516"/>
                      </a:cubicBezTo>
                      <a:cubicBezTo>
                        <a:pt x="1813463" y="620575"/>
                        <a:pt x="1818776" y="619435"/>
                        <a:pt x="1828800" y="654518"/>
                      </a:cubicBezTo>
                      <a:cubicBezTo>
                        <a:pt x="1832434" y="667238"/>
                        <a:pt x="1833214" y="680860"/>
                        <a:pt x="1838425" y="693019"/>
                      </a:cubicBezTo>
                      <a:cubicBezTo>
                        <a:pt x="1842982" y="703652"/>
                        <a:pt x="1851258" y="712269"/>
                        <a:pt x="1857675" y="721894"/>
                      </a:cubicBezTo>
                      <a:cubicBezTo>
                        <a:pt x="1867300" y="718686"/>
                        <a:pt x="1878757" y="718764"/>
                        <a:pt x="1886551" y="712269"/>
                      </a:cubicBezTo>
                      <a:cubicBezTo>
                        <a:pt x="1898875" y="701999"/>
                        <a:pt x="1904987" y="685948"/>
                        <a:pt x="1915427" y="673768"/>
                      </a:cubicBezTo>
                      <a:cubicBezTo>
                        <a:pt x="1924286" y="663433"/>
                        <a:pt x="1934678" y="654517"/>
                        <a:pt x="1944303" y="644892"/>
                      </a:cubicBezTo>
                      <a:cubicBezTo>
                        <a:pt x="1993151" y="547196"/>
                        <a:pt x="1966886" y="591767"/>
                        <a:pt x="2021305" y="510139"/>
                      </a:cubicBezTo>
                      <a:cubicBezTo>
                        <a:pt x="2030930" y="526181"/>
                        <a:pt x="2038006" y="544061"/>
                        <a:pt x="2050181" y="558265"/>
                      </a:cubicBezTo>
                      <a:cubicBezTo>
                        <a:pt x="2057709" y="567048"/>
                        <a:pt x="2071830" y="568483"/>
                        <a:pt x="2079056" y="577516"/>
                      </a:cubicBezTo>
                      <a:cubicBezTo>
                        <a:pt x="2085394" y="585438"/>
                        <a:pt x="2082187" y="598597"/>
                        <a:pt x="2088682" y="606391"/>
                      </a:cubicBezTo>
                      <a:cubicBezTo>
                        <a:pt x="2098952" y="618715"/>
                        <a:pt x="2115840" y="623923"/>
                        <a:pt x="2127183" y="635267"/>
                      </a:cubicBezTo>
                      <a:cubicBezTo>
                        <a:pt x="2138526" y="646610"/>
                        <a:pt x="2146433" y="660934"/>
                        <a:pt x="2156058" y="673768"/>
                      </a:cubicBezTo>
                      <a:cubicBezTo>
                        <a:pt x="2159267" y="683393"/>
                        <a:pt x="2158509" y="709818"/>
                        <a:pt x="2165684" y="702644"/>
                      </a:cubicBezTo>
                      <a:cubicBezTo>
                        <a:pt x="2177252" y="691076"/>
                        <a:pt x="2171630" y="670459"/>
                        <a:pt x="2175309" y="654518"/>
                      </a:cubicBezTo>
                      <a:cubicBezTo>
                        <a:pt x="2181258" y="628738"/>
                        <a:pt x="2178686" y="598682"/>
                        <a:pt x="2194560" y="577516"/>
                      </a:cubicBezTo>
                      <a:cubicBezTo>
                        <a:pt x="2210080" y="556822"/>
                        <a:pt x="2239477" y="551848"/>
                        <a:pt x="2261936" y="539014"/>
                      </a:cubicBezTo>
                      <a:cubicBezTo>
                        <a:pt x="2274770" y="558265"/>
                        <a:pt x="2293120" y="574817"/>
                        <a:pt x="2300437" y="596766"/>
                      </a:cubicBezTo>
                      <a:cubicBezTo>
                        <a:pt x="2319061" y="652634"/>
                        <a:pt x="2299161" y="599897"/>
                        <a:pt x="2338938" y="673768"/>
                      </a:cubicBezTo>
                      <a:cubicBezTo>
                        <a:pt x="2400082" y="787320"/>
                        <a:pt x="2354480" y="716330"/>
                        <a:pt x="2396690" y="779646"/>
                      </a:cubicBezTo>
                      <a:cubicBezTo>
                        <a:pt x="2441998" y="743400"/>
                        <a:pt x="2450116" y="746065"/>
                        <a:pt x="2473692" y="693019"/>
                      </a:cubicBezTo>
                      <a:cubicBezTo>
                        <a:pt x="2479065" y="680931"/>
                        <a:pt x="2478106" y="666677"/>
                        <a:pt x="2483317" y="654518"/>
                      </a:cubicBezTo>
                      <a:cubicBezTo>
                        <a:pt x="2487874" y="643885"/>
                        <a:pt x="2497395" y="635989"/>
                        <a:pt x="2502568" y="625642"/>
                      </a:cubicBezTo>
                      <a:cubicBezTo>
                        <a:pt x="2529556" y="571665"/>
                        <a:pt x="2510895" y="575283"/>
                        <a:pt x="2560320" y="529389"/>
                      </a:cubicBezTo>
                      <a:cubicBezTo>
                        <a:pt x="2692452" y="406695"/>
                        <a:pt x="2616110" y="492196"/>
                        <a:pt x="2762450" y="394636"/>
                      </a:cubicBezTo>
                      <a:cubicBezTo>
                        <a:pt x="2777552" y="384568"/>
                        <a:pt x="2787460" y="368276"/>
                        <a:pt x="2800951" y="356134"/>
                      </a:cubicBezTo>
                      <a:cubicBezTo>
                        <a:pt x="2827148" y="332557"/>
                        <a:pt x="2863806" y="307659"/>
                        <a:pt x="2887578" y="279132"/>
                      </a:cubicBezTo>
                      <a:cubicBezTo>
                        <a:pt x="2898165" y="266428"/>
                        <a:pt x="2931673" y="208850"/>
                        <a:pt x="2935705" y="202130"/>
                      </a:cubicBezTo>
                      <a:cubicBezTo>
                        <a:pt x="2932497" y="221381"/>
                        <a:pt x="2932252" y="241367"/>
                        <a:pt x="2926080" y="259882"/>
                      </a:cubicBezTo>
                      <a:cubicBezTo>
                        <a:pt x="2904324" y="325151"/>
                        <a:pt x="2895083" y="311190"/>
                        <a:pt x="2858703" y="365760"/>
                      </a:cubicBezTo>
                      <a:cubicBezTo>
                        <a:pt x="2850744" y="377699"/>
                        <a:pt x="2846571" y="391803"/>
                        <a:pt x="2839452" y="404261"/>
                      </a:cubicBezTo>
                      <a:cubicBezTo>
                        <a:pt x="2833713" y="414305"/>
                        <a:pt x="2826619" y="423512"/>
                        <a:pt x="2820202" y="433137"/>
                      </a:cubicBezTo>
                      <a:cubicBezTo>
                        <a:pt x="2808308" y="540177"/>
                        <a:pt x="2801788" y="554494"/>
                        <a:pt x="2820202" y="683393"/>
                      </a:cubicBezTo>
                      <a:cubicBezTo>
                        <a:pt x="2822231" y="697597"/>
                        <a:pt x="2830266" y="710871"/>
                        <a:pt x="2839452" y="721894"/>
                      </a:cubicBezTo>
                      <a:cubicBezTo>
                        <a:pt x="2846858" y="730781"/>
                        <a:pt x="2858703" y="734728"/>
                        <a:pt x="2868328" y="741145"/>
                      </a:cubicBezTo>
                      <a:cubicBezTo>
                        <a:pt x="2877953" y="728311"/>
                        <a:pt x="2888950" y="716400"/>
                        <a:pt x="2897204" y="702644"/>
                      </a:cubicBezTo>
                      <a:cubicBezTo>
                        <a:pt x="2918277" y="667522"/>
                        <a:pt x="2929061" y="629133"/>
                        <a:pt x="2954955" y="596766"/>
                      </a:cubicBezTo>
                      <a:cubicBezTo>
                        <a:pt x="2969128" y="579050"/>
                        <a:pt x="2987040" y="564682"/>
                        <a:pt x="3003082" y="548640"/>
                      </a:cubicBezTo>
                      <a:cubicBezTo>
                        <a:pt x="3025541" y="564682"/>
                        <a:pt x="3053217" y="575214"/>
                        <a:pt x="3070458" y="596766"/>
                      </a:cubicBezTo>
                      <a:cubicBezTo>
                        <a:pt x="3080678" y="609541"/>
                        <a:pt x="3074911" y="629372"/>
                        <a:pt x="3080084" y="644892"/>
                      </a:cubicBezTo>
                      <a:cubicBezTo>
                        <a:pt x="3088226" y="669319"/>
                        <a:pt x="3104501" y="691144"/>
                        <a:pt x="3118585" y="712269"/>
                      </a:cubicBezTo>
                      <a:cubicBezTo>
                        <a:pt x="3121793" y="721894"/>
                        <a:pt x="3119768" y="746773"/>
                        <a:pt x="3128210" y="741145"/>
                      </a:cubicBezTo>
                      <a:cubicBezTo>
                        <a:pt x="3140273" y="733103"/>
                        <a:pt x="3152535" y="669687"/>
                        <a:pt x="3157086" y="654518"/>
                      </a:cubicBezTo>
                      <a:cubicBezTo>
                        <a:pt x="3162917" y="635082"/>
                        <a:pt x="3170997" y="616343"/>
                        <a:pt x="3176336" y="596766"/>
                      </a:cubicBezTo>
                      <a:cubicBezTo>
                        <a:pt x="3177470" y="592608"/>
                        <a:pt x="3190959" y="518470"/>
                        <a:pt x="3195587" y="510139"/>
                      </a:cubicBezTo>
                      <a:cubicBezTo>
                        <a:pt x="3205564" y="492180"/>
                        <a:pt x="3221254" y="478054"/>
                        <a:pt x="3234088" y="462012"/>
                      </a:cubicBezTo>
                      <a:cubicBezTo>
                        <a:pt x="3305662" y="247291"/>
                        <a:pt x="3210951" y="488378"/>
                        <a:pt x="3320715" y="317633"/>
                      </a:cubicBezTo>
                      <a:cubicBezTo>
                        <a:pt x="3335539" y="294574"/>
                        <a:pt x="3336824" y="264889"/>
                        <a:pt x="3349591" y="240631"/>
                      </a:cubicBezTo>
                      <a:cubicBezTo>
                        <a:pt x="3373204" y="195766"/>
                        <a:pt x="3404006" y="140743"/>
                        <a:pt x="3445844" y="105878"/>
                      </a:cubicBezTo>
                      <a:cubicBezTo>
                        <a:pt x="3478632" y="78555"/>
                        <a:pt x="3478551" y="92421"/>
                        <a:pt x="3513221" y="57751"/>
                      </a:cubicBezTo>
                      <a:cubicBezTo>
                        <a:pt x="3597668" y="-26696"/>
                        <a:pt x="3445142" y="94373"/>
                        <a:pt x="3570972" y="0"/>
                      </a:cubicBezTo>
                      <a:cubicBezTo>
                        <a:pt x="3567764" y="237423"/>
                        <a:pt x="3573993" y="475161"/>
                        <a:pt x="3561347" y="712269"/>
                      </a:cubicBezTo>
                      <a:cubicBezTo>
                        <a:pt x="3560807" y="722401"/>
                        <a:pt x="3539645" y="714720"/>
                        <a:pt x="3532471" y="721894"/>
                      </a:cubicBezTo>
                      <a:cubicBezTo>
                        <a:pt x="3520580" y="733785"/>
                        <a:pt x="3509347" y="772017"/>
                        <a:pt x="3503595" y="789271"/>
                      </a:cubicBezTo>
                      <a:cubicBezTo>
                        <a:pt x="3500387" y="811730"/>
                        <a:pt x="3502396" y="835584"/>
                        <a:pt x="3493970" y="856648"/>
                      </a:cubicBezTo>
                      <a:cubicBezTo>
                        <a:pt x="3466035" y="926486"/>
                        <a:pt x="3319835" y="876980"/>
                        <a:pt x="3301465" y="875899"/>
                      </a:cubicBezTo>
                      <a:cubicBezTo>
                        <a:pt x="3236699" y="888852"/>
                        <a:pt x="3226119" y="889819"/>
                        <a:pt x="3147461" y="914400"/>
                      </a:cubicBezTo>
                      <a:cubicBezTo>
                        <a:pt x="3130969" y="919554"/>
                        <a:pt x="3115572" y="927745"/>
                        <a:pt x="3099334" y="933650"/>
                      </a:cubicBezTo>
                      <a:cubicBezTo>
                        <a:pt x="3080264" y="940585"/>
                        <a:pt x="3060314" y="945096"/>
                        <a:pt x="3041583" y="952901"/>
                      </a:cubicBezTo>
                      <a:cubicBezTo>
                        <a:pt x="3021716" y="961179"/>
                        <a:pt x="3003733" y="973582"/>
                        <a:pt x="2983831" y="981777"/>
                      </a:cubicBezTo>
                      <a:cubicBezTo>
                        <a:pt x="2949106" y="996076"/>
                        <a:pt x="2912821" y="1006331"/>
                        <a:pt x="2877953" y="1020278"/>
                      </a:cubicBezTo>
                      <a:cubicBezTo>
                        <a:pt x="2864631" y="1025607"/>
                        <a:pt x="2853166" y="1035308"/>
                        <a:pt x="2839452" y="1039528"/>
                      </a:cubicBezTo>
                      <a:cubicBezTo>
                        <a:pt x="2811180" y="1048227"/>
                        <a:pt x="2781748" y="1052581"/>
                        <a:pt x="2752825" y="1058779"/>
                      </a:cubicBezTo>
                      <a:cubicBezTo>
                        <a:pt x="2667266" y="1077113"/>
                        <a:pt x="2740348" y="1059492"/>
                        <a:pt x="2666197" y="1078029"/>
                      </a:cubicBezTo>
                      <a:lnTo>
                        <a:pt x="2290812" y="1068404"/>
                      </a:lnTo>
                      <a:cubicBezTo>
                        <a:pt x="2258595" y="1067089"/>
                        <a:pt x="2226722" y="1061076"/>
                        <a:pt x="2194560" y="1058779"/>
                      </a:cubicBezTo>
                      <a:cubicBezTo>
                        <a:pt x="2136866" y="1054658"/>
                        <a:pt x="2079057" y="1052362"/>
                        <a:pt x="2021305" y="1049153"/>
                      </a:cubicBezTo>
                      <a:cubicBezTo>
                        <a:pt x="1921317" y="999161"/>
                        <a:pt x="2001568" y="1033503"/>
                        <a:pt x="1780673" y="1010652"/>
                      </a:cubicBezTo>
                      <a:cubicBezTo>
                        <a:pt x="1721858" y="1004568"/>
                        <a:pt x="1656340" y="992496"/>
                        <a:pt x="1597793" y="991402"/>
                      </a:cubicBezTo>
                      <a:lnTo>
                        <a:pt x="673768" y="981777"/>
                      </a:lnTo>
                      <a:cubicBezTo>
                        <a:pt x="628850" y="972152"/>
                        <a:pt x="584928" y="954382"/>
                        <a:pt x="539014" y="952901"/>
                      </a:cubicBezTo>
                      <a:cubicBezTo>
                        <a:pt x="484123" y="951130"/>
                        <a:pt x="430045" y="966818"/>
                        <a:pt x="375385" y="972151"/>
                      </a:cubicBezTo>
                      <a:cubicBezTo>
                        <a:pt x="298481" y="979654"/>
                        <a:pt x="221380" y="984985"/>
                        <a:pt x="144378" y="991402"/>
                      </a:cubicBezTo>
                      <a:cubicBezTo>
                        <a:pt x="48687" y="1039248"/>
                        <a:pt x="97999" y="1037278"/>
                        <a:pt x="38501" y="1020278"/>
                      </a:cubicBezTo>
                      <a:cubicBezTo>
                        <a:pt x="25781" y="1016644"/>
                        <a:pt x="12834" y="1013861"/>
                        <a:pt x="0" y="1010652"/>
                      </a:cubicBezTo>
                      <a:cubicBezTo>
                        <a:pt x="9625" y="930442"/>
                        <a:pt x="11948" y="849014"/>
                        <a:pt x="28875" y="770021"/>
                      </a:cubicBezTo>
                      <a:cubicBezTo>
                        <a:pt x="36035" y="736607"/>
                        <a:pt x="59355" y="800501"/>
                        <a:pt x="67376" y="770021"/>
                      </a:cubicBezTo>
                      <a:close/>
                    </a:path>
                  </a:pathLst>
                </a:cu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xmlns="" id="{312708EC-76AA-5C50-4679-0EB71D8B4F2F}"/>
                    </a:ext>
                  </a:extLst>
                </p:cNvPr>
                <p:cNvSpPr/>
                <p:nvPr/>
              </p:nvSpPr>
              <p:spPr>
                <a:xfrm>
                  <a:off x="3859731" y="5447552"/>
                  <a:ext cx="3570972" cy="375732"/>
                </a:xfrm>
                <a:prstGeom prst="rect">
                  <a:avLst/>
                </a:prstGeom>
                <a:solidFill>
                  <a:srgbClr val="C9C9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ea typeface="メイリオ" panose="020B0604030504040204" pitchFamily="50" charset="-128"/>
                    </a:rPr>
                    <a:t>金属表面（イメージ）</a:t>
                  </a:r>
                </a:p>
              </p:txBody>
            </p:sp>
          </p:grpSp>
          <p:pic>
            <p:nvPicPr>
              <p:cNvPr id="69" name="図 68">
                <a:extLst>
                  <a:ext uri="{FF2B5EF4-FFF2-40B4-BE49-F238E27FC236}">
                    <a16:creationId xmlns:a16="http://schemas.microsoft.com/office/drawing/2014/main" xmlns="" id="{2F227F90-3A75-9A14-1558-CDAA5E0C65BD}"/>
                  </a:ext>
                </a:extLst>
              </p:cNvPr>
              <p:cNvPicPr>
                <a:picLocks noChangeAspect="1"/>
              </p:cNvPicPr>
              <p:nvPr/>
            </p:nvPicPr>
            <p:blipFill>
              <a:blip r:embed="rId4" cstate="print"/>
              <a:stretch>
                <a:fillRect/>
              </a:stretch>
            </p:blipFill>
            <p:spPr>
              <a:xfrm>
                <a:off x="813060" y="5732951"/>
                <a:ext cx="3570971" cy="1007742"/>
              </a:xfrm>
              <a:prstGeom prst="rect">
                <a:avLst/>
              </a:prstGeom>
            </p:spPr>
          </p:pic>
        </p:grpSp>
        <p:sp>
          <p:nvSpPr>
            <p:cNvPr id="57" name="テキスト ボックス 56">
              <a:extLst>
                <a:ext uri="{FF2B5EF4-FFF2-40B4-BE49-F238E27FC236}">
                  <a16:creationId xmlns:a16="http://schemas.microsoft.com/office/drawing/2014/main" xmlns="" id="{792B6340-3A93-4E17-2E31-38FE4587DDD8}"/>
                </a:ext>
              </a:extLst>
            </p:cNvPr>
            <p:cNvSpPr txBox="1"/>
            <p:nvPr/>
          </p:nvSpPr>
          <p:spPr>
            <a:xfrm>
              <a:off x="6088649" y="5567205"/>
              <a:ext cx="800219" cy="338554"/>
            </a:xfrm>
            <a:prstGeom prst="rect">
              <a:avLst/>
            </a:prstGeom>
            <a:noFill/>
          </p:spPr>
          <p:txBody>
            <a:bodyPr wrap="non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燃焼部</a:t>
              </a:r>
            </a:p>
          </p:txBody>
        </p:sp>
      </p:grpSp>
      <p:grpSp>
        <p:nvGrpSpPr>
          <p:cNvPr id="72" name="グループ化 71">
            <a:extLst>
              <a:ext uri="{FF2B5EF4-FFF2-40B4-BE49-F238E27FC236}">
                <a16:creationId xmlns:a16="http://schemas.microsoft.com/office/drawing/2014/main" xmlns="" id="{C72774C7-373F-59FD-53E6-BC2D8518A9CC}"/>
              </a:ext>
            </a:extLst>
          </p:cNvPr>
          <p:cNvGrpSpPr/>
          <p:nvPr/>
        </p:nvGrpSpPr>
        <p:grpSpPr>
          <a:xfrm flipH="1">
            <a:off x="4011135" y="4150188"/>
            <a:ext cx="1789164" cy="456453"/>
            <a:chOff x="1998844" y="4182426"/>
            <a:chExt cx="5133521" cy="1045922"/>
          </a:xfrm>
        </p:grpSpPr>
        <p:sp>
          <p:nvSpPr>
            <p:cNvPr id="73" name="フローチャート: 処理 72">
              <a:extLst>
                <a:ext uri="{FF2B5EF4-FFF2-40B4-BE49-F238E27FC236}">
                  <a16:creationId xmlns:a16="http://schemas.microsoft.com/office/drawing/2014/main" xmlns="" id="{9B3B7701-21CF-6448-655B-257CFB5E0945}"/>
                </a:ext>
              </a:extLst>
            </p:cNvPr>
            <p:cNvSpPr/>
            <p:nvPr/>
          </p:nvSpPr>
          <p:spPr>
            <a:xfrm>
              <a:off x="2438624" y="4374336"/>
              <a:ext cx="1939405" cy="681486"/>
            </a:xfrm>
            <a:prstGeom prst="flowChartProcess">
              <a:avLst/>
            </a:prstGeom>
            <a:pattFill prst="sphere">
              <a:fgClr>
                <a:srgbClr val="92D05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フローチャート: 処理 73">
              <a:extLst>
                <a:ext uri="{FF2B5EF4-FFF2-40B4-BE49-F238E27FC236}">
                  <a16:creationId xmlns:a16="http://schemas.microsoft.com/office/drawing/2014/main" xmlns="" id="{83B312FD-0C7F-E8CC-F90E-70C48F0C5FB4}"/>
                </a:ext>
              </a:extLst>
            </p:cNvPr>
            <p:cNvSpPr/>
            <p:nvPr/>
          </p:nvSpPr>
          <p:spPr>
            <a:xfrm>
              <a:off x="4458103" y="4374336"/>
              <a:ext cx="1948588" cy="681486"/>
            </a:xfrm>
            <a:prstGeom prst="flowChartProcess">
              <a:avLst/>
            </a:prstGeom>
            <a:pattFill prst="sphere">
              <a:fgClr>
                <a:sysClr val="windowText" lastClr="000000"/>
              </a:fgClr>
              <a:bgClr>
                <a:sysClr val="window" lastClr="FFFFFF"/>
              </a:bgClr>
            </a:patt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5" name="フローチャート: 処理 74">
              <a:extLst>
                <a:ext uri="{FF2B5EF4-FFF2-40B4-BE49-F238E27FC236}">
                  <a16:creationId xmlns:a16="http://schemas.microsoft.com/office/drawing/2014/main" xmlns="" id="{FEA19305-B3BC-7157-6909-D70031943731}"/>
                </a:ext>
              </a:extLst>
            </p:cNvPr>
            <p:cNvSpPr/>
            <p:nvPr/>
          </p:nvSpPr>
          <p:spPr>
            <a:xfrm>
              <a:off x="6695759" y="4374336"/>
              <a:ext cx="7129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6" name="フローチャート: 処理 75">
              <a:extLst>
                <a:ext uri="{FF2B5EF4-FFF2-40B4-BE49-F238E27FC236}">
                  <a16:creationId xmlns:a16="http://schemas.microsoft.com/office/drawing/2014/main" xmlns="" id="{75A2808E-5BC6-A498-365A-1C25E91D53BC}"/>
                </a:ext>
              </a:extLst>
            </p:cNvPr>
            <p:cNvSpPr/>
            <p:nvPr/>
          </p:nvSpPr>
          <p:spPr>
            <a:xfrm>
              <a:off x="2366435" y="4374336"/>
              <a:ext cx="64814"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7" name="フローチャート: 処理 76">
              <a:extLst>
                <a:ext uri="{FF2B5EF4-FFF2-40B4-BE49-F238E27FC236}">
                  <a16:creationId xmlns:a16="http://schemas.microsoft.com/office/drawing/2014/main" xmlns="" id="{47145063-62AC-8F66-9C62-7B506087F317}"/>
                </a:ext>
              </a:extLst>
            </p:cNvPr>
            <p:cNvSpPr/>
            <p:nvPr/>
          </p:nvSpPr>
          <p:spPr>
            <a:xfrm>
              <a:off x="4386465" y="4374336"/>
              <a:ext cx="65775" cy="681486"/>
            </a:xfrm>
            <a:prstGeom prst="flowChartProcess">
              <a:avLst/>
            </a:prstGeom>
            <a:solidFill>
              <a:sysClr val="window" lastClr="FFFFFF">
                <a:lumMod val="75000"/>
              </a:sys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8" name="フローチャート: 処理 77">
              <a:extLst>
                <a:ext uri="{FF2B5EF4-FFF2-40B4-BE49-F238E27FC236}">
                  <a16:creationId xmlns:a16="http://schemas.microsoft.com/office/drawing/2014/main" xmlns="" id="{A7F38070-3466-0A43-C343-160EC2D726E2}"/>
                </a:ext>
              </a:extLst>
            </p:cNvPr>
            <p:cNvSpPr/>
            <p:nvPr/>
          </p:nvSpPr>
          <p:spPr>
            <a:xfrm>
              <a:off x="6773400"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9" name="フローチャート: 処理 78">
              <a:extLst>
                <a:ext uri="{FF2B5EF4-FFF2-40B4-BE49-F238E27FC236}">
                  <a16:creationId xmlns:a16="http://schemas.microsoft.com/office/drawing/2014/main" xmlns="" id="{B38019F0-C1DE-334D-662C-04F2A5724D25}"/>
                </a:ext>
              </a:extLst>
            </p:cNvPr>
            <p:cNvSpPr/>
            <p:nvPr/>
          </p:nvSpPr>
          <p:spPr>
            <a:xfrm>
              <a:off x="6864940"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0" name="フローチャート: 処理 79">
              <a:extLst>
                <a:ext uri="{FF2B5EF4-FFF2-40B4-BE49-F238E27FC236}">
                  <a16:creationId xmlns:a16="http://schemas.microsoft.com/office/drawing/2014/main" xmlns="" id="{501C729B-A31B-53BA-DAD0-8214E69B6CE0}"/>
                </a:ext>
              </a:extLst>
            </p:cNvPr>
            <p:cNvSpPr/>
            <p:nvPr/>
          </p:nvSpPr>
          <p:spPr>
            <a:xfrm>
              <a:off x="6951210" y="4630968"/>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1" name="フローチャート: 処理 80">
              <a:extLst>
                <a:ext uri="{FF2B5EF4-FFF2-40B4-BE49-F238E27FC236}">
                  <a16:creationId xmlns:a16="http://schemas.microsoft.com/office/drawing/2014/main" xmlns="" id="{89F4173F-E6C9-24A4-41AF-3281BB340EDB}"/>
                </a:ext>
              </a:extLst>
            </p:cNvPr>
            <p:cNvSpPr/>
            <p:nvPr/>
          </p:nvSpPr>
          <p:spPr>
            <a:xfrm>
              <a:off x="2179999" y="4184551"/>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2" name="フローチャート: 処理 81">
              <a:extLst>
                <a:ext uri="{FF2B5EF4-FFF2-40B4-BE49-F238E27FC236}">
                  <a16:creationId xmlns:a16="http://schemas.microsoft.com/office/drawing/2014/main" xmlns="" id="{8629C067-D7D2-605A-E73F-2855984399CB}"/>
                </a:ext>
              </a:extLst>
            </p:cNvPr>
            <p:cNvSpPr/>
            <p:nvPr/>
          </p:nvSpPr>
          <p:spPr>
            <a:xfrm>
              <a:off x="2271539" y="4182426"/>
              <a:ext cx="86267" cy="1043797"/>
            </a:xfrm>
            <a:prstGeom prst="flowChartProcess">
              <a:avLst/>
            </a:prstGeom>
            <a:solidFill>
              <a:srgbClr val="44546A">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3" name="フローチャート: 処理 82">
              <a:extLst>
                <a:ext uri="{FF2B5EF4-FFF2-40B4-BE49-F238E27FC236}">
                  <a16:creationId xmlns:a16="http://schemas.microsoft.com/office/drawing/2014/main" xmlns="" id="{DC99B106-B197-5DE9-BB03-BBE852ECED99}"/>
                </a:ext>
              </a:extLst>
            </p:cNvPr>
            <p:cNvSpPr/>
            <p:nvPr/>
          </p:nvSpPr>
          <p:spPr>
            <a:xfrm>
              <a:off x="1998844" y="4639595"/>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4" name="フローチャート: 処理 83">
              <a:extLst>
                <a:ext uri="{FF2B5EF4-FFF2-40B4-BE49-F238E27FC236}">
                  <a16:creationId xmlns:a16="http://schemas.microsoft.com/office/drawing/2014/main" xmlns="" id="{675A8DCA-E994-9E97-E00B-F1CD83FACEE6}"/>
                </a:ext>
              </a:extLst>
            </p:cNvPr>
            <p:cNvSpPr/>
            <p:nvPr/>
          </p:nvSpPr>
          <p:spPr>
            <a:xfrm rot="5400000">
              <a:off x="4479247" y="4203961"/>
              <a:ext cx="181155" cy="142335"/>
            </a:xfrm>
            <a:prstGeom prst="flowChartProcess">
              <a:avLst/>
            </a:prstGeom>
            <a:solidFill>
              <a:srgbClr val="A5A5A5">
                <a:lumMod val="40000"/>
                <a:lumOff val="60000"/>
              </a:srgbClr>
            </a:solid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5" name="グループ化 84">
              <a:extLst>
                <a:ext uri="{FF2B5EF4-FFF2-40B4-BE49-F238E27FC236}">
                  <a16:creationId xmlns:a16="http://schemas.microsoft.com/office/drawing/2014/main" xmlns="" id="{12DF6F9D-97EF-E129-0BEF-8BE83537430D}"/>
                </a:ext>
              </a:extLst>
            </p:cNvPr>
            <p:cNvGrpSpPr/>
            <p:nvPr/>
          </p:nvGrpSpPr>
          <p:grpSpPr>
            <a:xfrm>
              <a:off x="6422924" y="4374336"/>
              <a:ext cx="260879" cy="686889"/>
              <a:chOff x="6432243" y="1571071"/>
              <a:chExt cx="260879" cy="686889"/>
            </a:xfrm>
          </p:grpSpPr>
          <p:sp>
            <p:nvSpPr>
              <p:cNvPr id="86" name="正方形/長方形 85">
                <a:extLst>
                  <a:ext uri="{FF2B5EF4-FFF2-40B4-BE49-F238E27FC236}">
                    <a16:creationId xmlns:a16="http://schemas.microsoft.com/office/drawing/2014/main" xmlns="" id="{3B48481F-C703-E4AE-B54B-1882A7F7906E}"/>
                  </a:ext>
                </a:extLst>
              </p:cNvPr>
              <p:cNvSpPr/>
              <p:nvPr/>
            </p:nvSpPr>
            <p:spPr>
              <a:xfrm>
                <a:off x="6432243" y="1571071"/>
                <a:ext cx="260879" cy="681486"/>
              </a:xfrm>
              <a:prstGeom prst="rect">
                <a:avLst/>
              </a:prstGeom>
              <a:noFill/>
              <a:ln w="12700" cap="flat" cmpd="sng" algn="ctr">
                <a:solidFill>
                  <a:srgbClr val="4472C4">
                    <a:shade val="1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7" name="平行四辺形 86">
                <a:extLst>
                  <a:ext uri="{FF2B5EF4-FFF2-40B4-BE49-F238E27FC236}">
                    <a16:creationId xmlns:a16="http://schemas.microsoft.com/office/drawing/2014/main" xmlns="" id="{EBD749C2-42B7-D671-2AE1-C02D59021591}"/>
                  </a:ext>
                </a:extLst>
              </p:cNvPr>
              <p:cNvSpPr/>
              <p:nvPr/>
            </p:nvSpPr>
            <p:spPr>
              <a:xfrm>
                <a:off x="6442198"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平行四辺形 87">
                <a:extLst>
                  <a:ext uri="{FF2B5EF4-FFF2-40B4-BE49-F238E27FC236}">
                    <a16:creationId xmlns:a16="http://schemas.microsoft.com/office/drawing/2014/main" xmlns="" id="{D8E28DBB-61DD-9D17-450C-BA37932D1789}"/>
                  </a:ext>
                </a:extLst>
              </p:cNvPr>
              <p:cNvSpPr/>
              <p:nvPr/>
            </p:nvSpPr>
            <p:spPr>
              <a:xfrm>
                <a:off x="6556405" y="1576474"/>
                <a:ext cx="120484" cy="681486"/>
              </a:xfrm>
              <a:prstGeom prst="parallelogram">
                <a:avLst>
                  <a:gd name="adj" fmla="val 57089"/>
                </a:avLst>
              </a:prstGeom>
              <a:no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sp>
        <p:nvSpPr>
          <p:cNvPr id="90" name="涙形 89">
            <a:extLst>
              <a:ext uri="{FF2B5EF4-FFF2-40B4-BE49-F238E27FC236}">
                <a16:creationId xmlns:a16="http://schemas.microsoft.com/office/drawing/2014/main" xmlns="" id="{8E5D1E5B-BE12-573E-A40D-202595E2A4F2}"/>
              </a:ext>
            </a:extLst>
          </p:cNvPr>
          <p:cNvSpPr/>
          <p:nvPr/>
        </p:nvSpPr>
        <p:spPr>
          <a:xfrm>
            <a:off x="3341807" y="4125435"/>
            <a:ext cx="433100" cy="455526"/>
          </a:xfrm>
          <a:prstGeom prst="teardrop">
            <a:avLst/>
          </a:prstGeom>
          <a:solidFill>
            <a:srgbClr val="00F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メイリオ" panose="020B0604030504040204" pitchFamily="50" charset="-128"/>
                <a:ea typeface="メイリオ" panose="020B0604030504040204" pitchFamily="50" charset="-128"/>
              </a:rPr>
              <a:t>水</a:t>
            </a:r>
          </a:p>
        </p:txBody>
      </p:sp>
      <p:cxnSp>
        <p:nvCxnSpPr>
          <p:cNvPr id="92" name="直線矢印コネクタ 91">
            <a:extLst>
              <a:ext uri="{FF2B5EF4-FFF2-40B4-BE49-F238E27FC236}">
                <a16:creationId xmlns:a16="http://schemas.microsoft.com/office/drawing/2014/main" xmlns="" id="{D840A2E9-5493-9D8E-C70E-4D8AE2101252}"/>
              </a:ext>
            </a:extLst>
          </p:cNvPr>
          <p:cNvCxnSpPr>
            <a:cxnSpLocks/>
          </p:cNvCxnSpPr>
          <p:nvPr/>
        </p:nvCxnSpPr>
        <p:spPr>
          <a:xfrm>
            <a:off x="3676851" y="4392647"/>
            <a:ext cx="334284"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xmlns="" id="{4C55598A-C8BA-DA2F-6137-A446C5006D53}"/>
              </a:ext>
            </a:extLst>
          </p:cNvPr>
          <p:cNvCxnSpPr>
            <a:cxnSpLocks/>
          </p:cNvCxnSpPr>
          <p:nvPr/>
        </p:nvCxnSpPr>
        <p:spPr>
          <a:xfrm>
            <a:off x="5814754" y="4367110"/>
            <a:ext cx="126732" cy="0"/>
          </a:xfrm>
          <a:prstGeom prst="straightConnector1">
            <a:avLst/>
          </a:prstGeom>
          <a:ln w="38100">
            <a:solidFill>
              <a:srgbClr val="00F0F0"/>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95">
            <a:extLst>
              <a:ext uri="{FF2B5EF4-FFF2-40B4-BE49-F238E27FC236}">
                <a16:creationId xmlns:a16="http://schemas.microsoft.com/office/drawing/2014/main" xmlns="" id="{B93C1052-6C88-C846-5241-1E58BFE0B664}"/>
              </a:ext>
            </a:extLst>
          </p:cNvPr>
          <p:cNvSpPr txBox="1"/>
          <p:nvPr/>
        </p:nvSpPr>
        <p:spPr>
          <a:xfrm>
            <a:off x="3434066" y="4607954"/>
            <a:ext cx="2339102" cy="523220"/>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クーラント液を</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r>
              <a:rPr kumimoji="1" lang="ja-JP" altLang="en-US" sz="1400" b="1" dirty="0">
                <a:solidFill>
                  <a:srgbClr val="FF0000"/>
                </a:solidFill>
                <a:latin typeface="メイリオ" panose="020B0604030504040204" pitchFamily="50" charset="-128"/>
                <a:ea typeface="メイリオ" panose="020B0604030504040204" pitchFamily="50" charset="-128"/>
              </a:rPr>
              <a:t>バイオフィルターに通すと</a:t>
            </a:r>
          </a:p>
        </p:txBody>
      </p:sp>
      <p:sp>
        <p:nvSpPr>
          <p:cNvPr id="97" name="矢印: 右 96">
            <a:extLst>
              <a:ext uri="{FF2B5EF4-FFF2-40B4-BE49-F238E27FC236}">
                <a16:creationId xmlns:a16="http://schemas.microsoft.com/office/drawing/2014/main" xmlns="" id="{56C0A037-AE61-C763-EDAD-82680ED0BC6C}"/>
              </a:ext>
            </a:extLst>
          </p:cNvPr>
          <p:cNvSpPr/>
          <p:nvPr/>
        </p:nvSpPr>
        <p:spPr>
          <a:xfrm>
            <a:off x="4078449" y="523225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xmlns="" id="{CAA0E542-C3A6-2C86-B863-F896C0763FAC}"/>
              </a:ext>
            </a:extLst>
          </p:cNvPr>
          <p:cNvSpPr txBox="1"/>
          <p:nvPr/>
        </p:nvSpPr>
        <p:spPr>
          <a:xfrm>
            <a:off x="5768730" y="6193259"/>
            <a:ext cx="2852148" cy="738664"/>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改質クーラント液</a:t>
            </a:r>
            <a:r>
              <a:rPr kumimoji="1" lang="ja-JP" altLang="en-US" sz="1400" dirty="0">
                <a:latin typeface="メイリオ" panose="020B0604030504040204" pitchFamily="50" charset="-128"/>
                <a:ea typeface="メイリオ" panose="020B0604030504040204" pitchFamily="50" charset="-128"/>
              </a:rPr>
              <a:t>は</a:t>
            </a:r>
            <a:r>
              <a:rPr kumimoji="1" lang="ja-JP" altLang="en-US" sz="1400" dirty="0">
                <a:solidFill>
                  <a:srgbClr val="FF0000"/>
                </a:solidFill>
                <a:latin typeface="メイリオ" panose="020B0604030504040204" pitchFamily="50" charset="-128"/>
                <a:ea typeface="メイリオ" panose="020B0604030504040204" pitchFamily="50" charset="-128"/>
              </a:rPr>
              <a:t>表面張力が低下</a:t>
            </a:r>
            <a:r>
              <a:rPr kumimoji="1" lang="ja-JP" altLang="en-US" sz="1400" dirty="0">
                <a:latin typeface="メイリオ" panose="020B0604030504040204" pitchFamily="50" charset="-128"/>
                <a:ea typeface="メイリオ" panose="020B0604030504040204" pitchFamily="50" charset="-128"/>
              </a:rPr>
              <a:t>し、金属表面の凹部まで水が入り込む。</a:t>
            </a:r>
          </a:p>
        </p:txBody>
      </p:sp>
    </p:spTree>
    <p:extLst>
      <p:ext uri="{BB962C8B-B14F-4D97-AF65-F5344CB8AC3E}">
        <p14:creationId xmlns:p14="http://schemas.microsoft.com/office/powerpoint/2010/main" xmlns="" val="1745982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428DB9-BF30-795F-C5E0-CC3F060F4BB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xmlns="" id="{684D2863-39F6-00C0-EE0B-CEA870213B3C}"/>
              </a:ext>
            </a:extLst>
          </p:cNvPr>
          <p:cNvPicPr>
            <a:picLocks noChangeAspect="1"/>
          </p:cNvPicPr>
          <p:nvPr/>
        </p:nvPicPr>
        <p:blipFill>
          <a:blip r:embed="rId2" cstate="print"/>
          <a:stretch>
            <a:fillRect/>
          </a:stretch>
        </p:blipFill>
        <p:spPr>
          <a:xfrm>
            <a:off x="253866" y="1880559"/>
            <a:ext cx="4072471" cy="3433313"/>
          </a:xfrm>
          <a:prstGeom prst="rect">
            <a:avLst/>
          </a:prstGeom>
        </p:spPr>
      </p:pic>
      <p:pic>
        <p:nvPicPr>
          <p:cNvPr id="5" name="図 4">
            <a:extLst>
              <a:ext uri="{FF2B5EF4-FFF2-40B4-BE49-F238E27FC236}">
                <a16:creationId xmlns:a16="http://schemas.microsoft.com/office/drawing/2014/main" xmlns="" id="{3CE8495D-DFAC-BB87-E799-1F900E1B74CB}"/>
              </a:ext>
            </a:extLst>
          </p:cNvPr>
          <p:cNvPicPr>
            <a:picLocks noChangeAspect="1"/>
          </p:cNvPicPr>
          <p:nvPr/>
        </p:nvPicPr>
        <p:blipFill>
          <a:blip r:embed="rId3" cstate="print"/>
          <a:stretch>
            <a:fillRect/>
          </a:stretch>
        </p:blipFill>
        <p:spPr>
          <a:xfrm>
            <a:off x="4572000" y="1880559"/>
            <a:ext cx="4318134" cy="2975194"/>
          </a:xfrm>
          <a:prstGeom prst="rect">
            <a:avLst/>
          </a:prstGeom>
        </p:spPr>
      </p:pic>
      <p:sp>
        <p:nvSpPr>
          <p:cNvPr id="7" name="テキスト ボックス 6">
            <a:extLst>
              <a:ext uri="{FF2B5EF4-FFF2-40B4-BE49-F238E27FC236}">
                <a16:creationId xmlns:a16="http://schemas.microsoft.com/office/drawing/2014/main" xmlns="" id="{939B2DC9-5572-9F00-F3FC-01C40DB20885}"/>
              </a:ext>
            </a:extLst>
          </p:cNvPr>
          <p:cNvSpPr txBox="1"/>
          <p:nvPr/>
        </p:nvSpPr>
        <p:spPr>
          <a:xfrm>
            <a:off x="517584" y="5571558"/>
            <a:ext cx="367053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燃焼室と同壁面温度低下の効果による充填効率の上昇および膨張比増大にともなう正味熱効率の上昇による燃費率向上。</a:t>
            </a:r>
          </a:p>
        </p:txBody>
      </p:sp>
      <p:sp>
        <p:nvSpPr>
          <p:cNvPr id="10" name="テキスト ボックス 9">
            <a:extLst>
              <a:ext uri="{FF2B5EF4-FFF2-40B4-BE49-F238E27FC236}">
                <a16:creationId xmlns:a16="http://schemas.microsoft.com/office/drawing/2014/main" xmlns="" id="{28DD905A-E20C-A379-B10A-BF42D9EBEB7D}"/>
              </a:ext>
            </a:extLst>
          </p:cNvPr>
          <p:cNvSpPr txBox="1"/>
          <p:nvPr/>
        </p:nvSpPr>
        <p:spPr>
          <a:xfrm>
            <a:off x="4955880" y="5140671"/>
            <a:ext cx="3748173" cy="116955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機能性ガラスは冷却水の表面張力、粘度や動粘度、 および管摩擦係数の減少により熱伝達率が上昇して， 機関の充填効率を上昇させて燃費，機関性能と排気 ガス特性を大きく改善できる。</a:t>
            </a:r>
          </a:p>
        </p:txBody>
      </p:sp>
      <p:sp>
        <p:nvSpPr>
          <p:cNvPr id="12" name="テキスト ボックス 11">
            <a:extLst>
              <a:ext uri="{FF2B5EF4-FFF2-40B4-BE49-F238E27FC236}">
                <a16:creationId xmlns:a16="http://schemas.microsoft.com/office/drawing/2014/main" xmlns="" id="{80FC84AA-FACE-0183-26F2-F639837A26C2}"/>
              </a:ext>
            </a:extLst>
          </p:cNvPr>
          <p:cNvSpPr txBox="1"/>
          <p:nvPr/>
        </p:nvSpPr>
        <p:spPr>
          <a:xfrm>
            <a:off x="362308" y="781711"/>
            <a:ext cx="6383548" cy="523220"/>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シリカ特殊フィルター</a:t>
            </a:r>
            <a:r>
              <a:rPr kumimoji="1" lang="ja-JP" altLang="en-US" sz="2800" dirty="0">
                <a:latin typeface="メイリオ" panose="020B0604030504040204" pitchFamily="50" charset="-128"/>
                <a:ea typeface="メイリオ" panose="020B0604030504040204" pitchFamily="50" charset="-128"/>
              </a:rPr>
              <a:t>の効果の検証</a:t>
            </a:r>
          </a:p>
        </p:txBody>
      </p:sp>
    </p:spTree>
    <p:extLst>
      <p:ext uri="{BB962C8B-B14F-4D97-AF65-F5344CB8AC3E}">
        <p14:creationId xmlns:p14="http://schemas.microsoft.com/office/powerpoint/2010/main" xmlns="" val="34348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AEAA16A9-9389-37E4-772E-89A577695F01}"/>
              </a:ext>
            </a:extLst>
          </p:cNvPr>
          <p:cNvPicPr>
            <a:picLocks noChangeAspect="1"/>
          </p:cNvPicPr>
          <p:nvPr/>
        </p:nvPicPr>
        <p:blipFill>
          <a:blip r:embed="rId2" cstate="print"/>
          <a:stretch>
            <a:fillRect/>
          </a:stretch>
        </p:blipFill>
        <p:spPr>
          <a:xfrm>
            <a:off x="4282633" y="0"/>
            <a:ext cx="4861367" cy="6858000"/>
          </a:xfrm>
          <a:prstGeom prst="rect">
            <a:avLst/>
          </a:prstGeom>
        </p:spPr>
      </p:pic>
      <p:sp>
        <p:nvSpPr>
          <p:cNvPr id="6" name="テキスト ボックス 5">
            <a:extLst>
              <a:ext uri="{FF2B5EF4-FFF2-40B4-BE49-F238E27FC236}">
                <a16:creationId xmlns:a16="http://schemas.microsoft.com/office/drawing/2014/main" xmlns="" id="{633B9686-C47D-44EF-5E2A-BB7A6DBE8592}"/>
              </a:ext>
            </a:extLst>
          </p:cNvPr>
          <p:cNvSpPr txBox="1"/>
          <p:nvPr/>
        </p:nvSpPr>
        <p:spPr>
          <a:xfrm>
            <a:off x="362308" y="781711"/>
            <a:ext cx="3847383" cy="954107"/>
          </a:xfrm>
          <a:prstGeom prst="rect">
            <a:avLst/>
          </a:prstGeom>
          <a:noFill/>
        </p:spPr>
        <p:txBody>
          <a:bodyPr wrap="square" rtlCol="0">
            <a:spAutoFit/>
          </a:bodyPr>
          <a:lstStyle/>
          <a:p>
            <a:r>
              <a:rPr lang="ja-JP" altLang="en-US" sz="2800" dirty="0" smtClean="0">
                <a:latin typeface="メイリオ" panose="020B0604030504040204" pitchFamily="50" charset="-128"/>
                <a:ea typeface="メイリオ" panose="020B0604030504040204" pitchFamily="50" charset="-128"/>
              </a:rPr>
              <a:t>シリカ特殊グラス</a:t>
            </a:r>
            <a:r>
              <a:rPr kumimoji="1" lang="ja-JP" altLang="en-US" sz="2800" dirty="0">
                <a:latin typeface="メイリオ" panose="020B0604030504040204" pitchFamily="50" charset="-128"/>
                <a:ea typeface="メイリオ" panose="020B0604030504040204" pitchFamily="50" charset="-128"/>
              </a:rPr>
              <a:t>の</a:t>
            </a:r>
          </a:p>
          <a:p>
            <a:r>
              <a:rPr kumimoji="1" lang="ja-JP" altLang="en-US" sz="2800" dirty="0">
                <a:latin typeface="メイリオ" panose="020B0604030504040204" pitchFamily="50" charset="-128"/>
                <a:ea typeface="メイリオ" panose="020B0604030504040204" pitchFamily="50" charset="-128"/>
              </a:rPr>
              <a:t>油に対する影響</a:t>
            </a:r>
          </a:p>
        </p:txBody>
      </p:sp>
      <p:sp>
        <p:nvSpPr>
          <p:cNvPr id="7" name="テキスト ボックス 6">
            <a:extLst>
              <a:ext uri="{FF2B5EF4-FFF2-40B4-BE49-F238E27FC236}">
                <a16:creationId xmlns:a16="http://schemas.microsoft.com/office/drawing/2014/main" xmlns="" id="{A5C5F426-E80A-68C6-63A5-41164365FF63}"/>
              </a:ext>
            </a:extLst>
          </p:cNvPr>
          <p:cNvSpPr txBox="1"/>
          <p:nvPr/>
        </p:nvSpPr>
        <p:spPr>
          <a:xfrm>
            <a:off x="362308" y="2197103"/>
            <a:ext cx="4037163" cy="3416320"/>
          </a:xfrm>
          <a:prstGeom prst="rect">
            <a:avLst/>
          </a:prstGeom>
          <a:noFill/>
        </p:spPr>
        <p:txBody>
          <a:bodyPr wrap="square" rtlCol="0">
            <a:spAutoFit/>
          </a:bodyPr>
          <a:lstStyle/>
          <a:p>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a:t>
            </a:r>
            <a:r>
              <a:rPr lang="en-US" altLang="ja-JP" dirty="0">
                <a:latin typeface="メイリオ" panose="020B0604030504040204" pitchFamily="50" charset="-128"/>
                <a:ea typeface="メイリオ" panose="020B0604030504040204" pitchFamily="50" charset="-128"/>
              </a:rPr>
              <a:t>500ml</a:t>
            </a:r>
            <a:r>
              <a:rPr lang="ja-JP" altLang="en-US" dirty="0">
                <a:latin typeface="メイリオ" panose="020B0604030504040204" pitchFamily="50" charset="-128"/>
                <a:ea typeface="メイリオ" panose="020B0604030504040204" pitchFamily="50" charset="-128"/>
              </a:rPr>
              <a:t>に</a:t>
            </a:r>
            <a:r>
              <a:rPr lang="ja-JP" altLang="en-US" dirty="0" smtClean="0">
                <a:latin typeface="メイリオ" panose="020B0604030504040204" pitchFamily="50" charset="-128"/>
                <a:ea typeface="メイリオ" panose="020B0604030504040204" pitchFamily="50" charset="-128"/>
              </a:rPr>
              <a:t>、シリカ特殊グラス</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個（黒</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個・緑</a:t>
            </a:r>
            <a:r>
              <a:rPr lang="en-US" altLang="ja-JP" dirty="0">
                <a:latin typeface="メイリオ" panose="020B0604030504040204" pitchFamily="50" charset="-128"/>
                <a:ea typeface="メイリオ" panose="020B0604030504040204" pitchFamily="50" charset="-128"/>
              </a:rPr>
              <a:t>15</a:t>
            </a:r>
            <a:r>
              <a:rPr lang="ja-JP" altLang="en-US" dirty="0">
                <a:latin typeface="メイリオ" panose="020B0604030504040204" pitchFamily="50" charset="-128"/>
                <a:ea typeface="メイリオ" panose="020B0604030504040204" pitchFamily="50" charset="-128"/>
              </a:rPr>
              <a:t>個）を</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分接触させたところ、右の様な結果を得た</a:t>
            </a:r>
            <a:r>
              <a:rPr kumimoji="1" lang="ja-JP" altLang="en-US" dirty="0">
                <a:latin typeface="メイリオ" panose="020B0604030504040204" pitchFamily="50" charset="-128"/>
                <a:ea typeface="メイリオ" panose="020B0604030504040204" pitchFamily="50" charset="-128"/>
              </a:rPr>
              <a:t>。</a:t>
            </a:r>
          </a:p>
          <a:p>
            <a:endParaRPr lang="ja-JP" altLang="en-US"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pH</a:t>
            </a:r>
            <a:r>
              <a:rPr lang="ja-JP" altLang="en-US" dirty="0">
                <a:latin typeface="メイリオ" panose="020B0604030504040204" pitchFamily="50" charset="-128"/>
                <a:ea typeface="メイリオ" panose="020B0604030504040204" pitchFamily="50" charset="-128"/>
              </a:rPr>
              <a:t>が上昇した。</a:t>
            </a:r>
          </a:p>
          <a:p>
            <a:r>
              <a:rPr kumimoji="1" lang="ja-JP" altLang="en-US" dirty="0">
                <a:latin typeface="メイリオ" panose="020B0604030504040204" pitchFamily="50" charset="-128"/>
                <a:ea typeface="メイリオ" panose="020B0604030504040204" pitchFamily="50" charset="-128"/>
              </a:rPr>
              <a:t>引火点が</a:t>
            </a:r>
            <a:r>
              <a:rPr kumimoji="1" lang="en-US" altLang="ja-JP" dirty="0">
                <a:latin typeface="メイリオ" panose="020B0604030504040204" pitchFamily="50" charset="-128"/>
                <a:ea typeface="メイリオ" panose="020B0604030504040204" pitchFamily="50" charset="-128"/>
              </a:rPr>
              <a:t>6</a:t>
            </a:r>
            <a:r>
              <a:rPr kumimoji="1" lang="ja-JP" altLang="en-US" dirty="0">
                <a:latin typeface="メイリオ" panose="020B0604030504040204" pitchFamily="50" charset="-128"/>
                <a:ea typeface="メイリオ" panose="020B0604030504040204" pitchFamily="50" charset="-128"/>
              </a:rPr>
              <a:t>℃低下した。</a:t>
            </a:r>
          </a:p>
          <a:p>
            <a:r>
              <a:rPr lang="ja-JP" altLang="en-US" dirty="0">
                <a:latin typeface="メイリオ" panose="020B0604030504040204" pitchFamily="50" charset="-128"/>
                <a:ea typeface="メイリオ" panose="020B0604030504040204" pitchFamily="50" charset="-128"/>
              </a:rPr>
              <a:t>動粘度がわずかに変化した。</a:t>
            </a:r>
          </a:p>
          <a:p>
            <a:r>
              <a:rPr kumimoji="1" lang="ja-JP" altLang="en-US" dirty="0">
                <a:latin typeface="メイリオ" panose="020B0604030504040204" pitchFamily="50" charset="-128"/>
                <a:ea typeface="メイリオ" panose="020B0604030504040204" pitchFamily="50" charset="-128"/>
              </a:rPr>
              <a:t>流動点</a:t>
            </a:r>
            <a:r>
              <a:rPr kumimoji="1" lang="en-US" altLang="ja-JP" dirty="0">
                <a:latin typeface="メイリオ" panose="020B0604030504040204" pitchFamily="50" charset="-128"/>
                <a:ea typeface="メイリオ" panose="020B0604030504040204" pitchFamily="50" charset="-128"/>
              </a:rPr>
              <a:t>2.5</a:t>
            </a:r>
            <a:r>
              <a:rPr kumimoji="1" lang="ja-JP" altLang="en-US" dirty="0">
                <a:latin typeface="メイリオ" panose="020B0604030504040204" pitchFamily="50" charset="-128"/>
                <a:ea typeface="メイリオ" panose="020B0604030504040204" pitchFamily="50" charset="-128"/>
              </a:rPr>
              <a:t>℃上昇した。</a:t>
            </a:r>
          </a:p>
          <a:p>
            <a:r>
              <a:rPr lang="ja-JP" altLang="en-US" dirty="0">
                <a:latin typeface="メイリオ" panose="020B0604030504040204" pitchFamily="50" charset="-128"/>
                <a:ea typeface="メイリオ" panose="020B0604030504040204" pitchFamily="50" charset="-128"/>
              </a:rPr>
              <a:t>これらの結果から</a:t>
            </a:r>
            <a:r>
              <a:rPr lang="ja-JP" altLang="en-US" dirty="0" smtClean="0">
                <a:latin typeface="メイリオ" panose="020B0604030504040204" pitchFamily="50" charset="-128"/>
                <a:ea typeface="メイリオ" panose="020B0604030504040204" pitchFamily="50" charset="-128"/>
              </a:rPr>
              <a:t>、シリカ特殊グラス</a:t>
            </a:r>
            <a:r>
              <a:rPr lang="ja-JP" altLang="en-US" dirty="0">
                <a:latin typeface="メイリオ" panose="020B0604030504040204" pitchFamily="50" charset="-128"/>
                <a:ea typeface="メイリオ" panose="020B0604030504040204" pitchFamily="50" charset="-128"/>
              </a:rPr>
              <a:t>に接触した</a:t>
            </a:r>
            <a:r>
              <a:rPr lang="en-US" altLang="ja-JP" dirty="0">
                <a:latin typeface="メイリオ" panose="020B0604030504040204" pitchFamily="50" charset="-128"/>
                <a:ea typeface="メイリオ" panose="020B0604030504040204" pitchFamily="50" charset="-128"/>
              </a:rPr>
              <a:t>A</a:t>
            </a:r>
            <a:r>
              <a:rPr lang="ja-JP" altLang="en-US" dirty="0">
                <a:latin typeface="メイリオ" panose="020B0604030504040204" pitchFamily="50" charset="-128"/>
                <a:ea typeface="メイリオ" panose="020B0604030504040204" pitchFamily="50" charset="-128"/>
              </a:rPr>
              <a:t>重油は、燃焼しやすい状態に変化したことが考察できる。</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xmlns="" val="72711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6DD8C5-4C50-2EAC-D7B4-B3B05B22B1E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527ECB87-9BB2-75E3-ECA6-AFA545C6EBC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 実績</a:t>
            </a:r>
          </a:p>
        </p:txBody>
      </p:sp>
      <p:sp>
        <p:nvSpPr>
          <p:cNvPr id="5" name="テキスト ボックス 4">
            <a:extLst>
              <a:ext uri="{FF2B5EF4-FFF2-40B4-BE49-F238E27FC236}">
                <a16:creationId xmlns:a16="http://schemas.microsoft.com/office/drawing/2014/main" xmlns="" id="{60253AD6-037C-29A4-22DF-759DA87DBC5A}"/>
              </a:ext>
            </a:extLst>
          </p:cNvPr>
          <p:cNvSpPr txBox="1"/>
          <p:nvPr/>
        </p:nvSpPr>
        <p:spPr>
          <a:xfrm>
            <a:off x="362309" y="1852143"/>
            <a:ext cx="4572000" cy="3335528"/>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◾️実証実験</a:t>
            </a:r>
          </a:p>
          <a:p>
            <a:pPr>
              <a:lnSpc>
                <a:spcPct val="150000"/>
              </a:lnSpc>
            </a:pPr>
            <a:r>
              <a:rPr lang="ja-JP" altLang="en-US" dirty="0">
                <a:solidFill>
                  <a:srgbClr val="FF0000"/>
                </a:solidFill>
                <a:latin typeface="メイリオ" panose="020B0604030504040204" pitchFamily="50" charset="-128"/>
                <a:ea typeface="メイリオ" panose="020B0604030504040204" pitchFamily="50" charset="-128"/>
              </a:rPr>
              <a:t>・国土交通省海事局</a:t>
            </a:r>
          </a:p>
          <a:p>
            <a:pPr>
              <a:lnSpc>
                <a:spcPct val="150000"/>
              </a:lnSpc>
            </a:pPr>
            <a:r>
              <a:rPr lang="ja-JP" altLang="en-US" dirty="0">
                <a:latin typeface="メイリオ" panose="020B0604030504040204" pitchFamily="50" charset="-128"/>
                <a:ea typeface="メイリオ" panose="020B0604030504040204" pitchFamily="50" charset="-128"/>
              </a:rPr>
              <a:t>船名：宮崎エキスプレス（</a:t>
            </a:r>
            <a:r>
              <a:rPr lang="en-US" altLang="ja-JP" dirty="0">
                <a:latin typeface="メイリオ" panose="020B0604030504040204" pitchFamily="50" charset="-128"/>
                <a:ea typeface="メイリオ" panose="020B0604030504040204" pitchFamily="50" charset="-128"/>
              </a:rPr>
              <a:t>12,000</a:t>
            </a:r>
            <a:r>
              <a:rPr lang="ja-JP" altLang="en-US" dirty="0">
                <a:latin typeface="メイリオ" panose="020B0604030504040204" pitchFamily="50" charset="-128"/>
                <a:ea typeface="メイリオ" panose="020B0604030504040204" pitchFamily="50" charset="-128"/>
              </a:rPr>
              <a:t>トン）</a:t>
            </a:r>
          </a:p>
          <a:p>
            <a:pPr>
              <a:lnSpc>
                <a:spcPct val="150000"/>
              </a:lnSpc>
            </a:pPr>
            <a:r>
              <a:rPr lang="ja-JP" altLang="en-US" dirty="0">
                <a:latin typeface="メイリオ" panose="020B0604030504040204" pitchFamily="50" charset="-128"/>
                <a:ea typeface="メイリオ" panose="020B0604030504040204" pitchFamily="50" charset="-128"/>
              </a:rPr>
              <a:t>実施期間：平成</a:t>
            </a:r>
            <a:r>
              <a:rPr lang="en-US" altLang="ja-JP" dirty="0">
                <a:latin typeface="メイリオ" panose="020B0604030504040204" pitchFamily="50" charset="-128"/>
                <a:ea typeface="メイリオ" panose="020B0604030504040204" pitchFamily="50" charset="-128"/>
              </a:rPr>
              <a:t>20</a:t>
            </a:r>
            <a:r>
              <a:rPr lang="ja-JP" altLang="en-US" dirty="0">
                <a:latin typeface="メイリオ" panose="020B0604030504040204" pitchFamily="50" charset="-128"/>
                <a:ea typeface="メイリオ" panose="020B0604030504040204" pitchFamily="50" charset="-128"/>
              </a:rPr>
              <a:t>年度</a:t>
            </a:r>
          </a:p>
          <a:p>
            <a:pPr>
              <a:lnSpc>
                <a:spcPct val="150000"/>
              </a:lnSpc>
            </a:pPr>
            <a:r>
              <a:rPr lang="ja-JP" altLang="en-US" dirty="0">
                <a:latin typeface="メイリオ" panose="020B0604030504040204" pitchFamily="50" charset="-128"/>
                <a:ea typeface="メイリオ" panose="020B0604030504040204" pitchFamily="50" charset="-128"/>
              </a:rPr>
              <a:t>燃料の種類：</a:t>
            </a:r>
            <a:r>
              <a:rPr lang="en-US" altLang="ja-JP" dirty="0">
                <a:latin typeface="メイリオ" panose="020B0604030504040204" pitchFamily="50" charset="-128"/>
                <a:ea typeface="メイリオ" panose="020B0604030504040204" pitchFamily="50" charset="-128"/>
              </a:rPr>
              <a:t>C</a:t>
            </a:r>
            <a:r>
              <a:rPr lang="ja-JP" altLang="en-US" dirty="0">
                <a:latin typeface="メイリオ" panose="020B0604030504040204" pitchFamily="50" charset="-128"/>
                <a:ea typeface="メイリオ" panose="020B0604030504040204" pitchFamily="50" charset="-128"/>
              </a:rPr>
              <a:t>重油</a:t>
            </a:r>
          </a:p>
          <a:p>
            <a:pPr>
              <a:lnSpc>
                <a:spcPct val="150000"/>
              </a:lnSpc>
            </a:pPr>
            <a:r>
              <a:rPr lang="ja-JP" altLang="en-US" dirty="0">
                <a:latin typeface="メイリオ" panose="020B0604030504040204" pitchFamily="50" charset="-128"/>
                <a:ea typeface="メイリオ" panose="020B0604030504040204" pitchFamily="50" charset="-128"/>
              </a:rPr>
              <a:t>燃料削減効果：</a:t>
            </a:r>
            <a:r>
              <a:rPr lang="en-US" altLang="ja-JP" dirty="0">
                <a:latin typeface="メイリオ" panose="020B0604030504040204" pitchFamily="50" charset="-128"/>
                <a:ea typeface="メイリオ" panose="020B0604030504040204" pitchFamily="50" charset="-128"/>
              </a:rPr>
              <a:t>5.9%</a:t>
            </a:r>
          </a:p>
          <a:p>
            <a:pPr>
              <a:lnSpc>
                <a:spcPct val="150000"/>
              </a:lnSpc>
            </a:pPr>
            <a:r>
              <a:rPr lang="ja-JP" altLang="en-US" dirty="0">
                <a:latin typeface="メイリオ" panose="020B0604030504040204" pitchFamily="50" charset="-128"/>
                <a:ea typeface="メイリオ" panose="020B0604030504040204" pitchFamily="50" charset="-128"/>
              </a:rPr>
              <a:t>年間燃料削減額：</a:t>
            </a:r>
            <a:r>
              <a:rPr lang="en-US" altLang="ja-JP" dirty="0">
                <a:latin typeface="メイリオ" panose="020B0604030504040204" pitchFamily="50" charset="-128"/>
                <a:ea typeface="メイリオ" panose="020B0604030504040204" pitchFamily="50" charset="-128"/>
              </a:rPr>
              <a:t>52,776,977</a:t>
            </a:r>
            <a:r>
              <a:rPr lang="ja-JP" altLang="en-US" dirty="0">
                <a:latin typeface="メイリオ" panose="020B0604030504040204" pitchFamily="50" charset="-128"/>
                <a:ea typeface="メイリオ" panose="020B0604030504040204" pitchFamily="50" charset="-128"/>
              </a:rPr>
              <a:t>円</a:t>
            </a:r>
          </a:p>
          <a:p>
            <a:pPr>
              <a:lnSpc>
                <a:spcPct val="150000"/>
              </a:lnSpc>
            </a:pPr>
            <a:r>
              <a:rPr lang="ja-JP" altLang="en-US" dirty="0">
                <a:latin typeface="メイリオ" panose="020B0604030504040204" pitchFamily="50" charset="-128"/>
                <a:ea typeface="メイリオ" panose="020B0604030504040204" pitchFamily="50" charset="-128"/>
              </a:rPr>
              <a:t>年間</a:t>
            </a:r>
            <a:r>
              <a:rPr lang="en-US" altLang="ja-JP" dirty="0">
                <a:latin typeface="メイリオ" panose="020B0604030504040204" pitchFamily="50" charset="-128"/>
                <a:ea typeface="メイリオ" panose="020B0604030504040204" pitchFamily="50" charset="-128"/>
              </a:rPr>
              <a:t>CO2</a:t>
            </a:r>
            <a:r>
              <a:rPr lang="ja-JP" altLang="en-US" dirty="0">
                <a:latin typeface="メイリオ" panose="020B0604030504040204" pitchFamily="50" charset="-128"/>
                <a:ea typeface="メイリオ" panose="020B0604030504040204" pitchFamily="50" charset="-128"/>
              </a:rPr>
              <a:t>削減量：</a:t>
            </a:r>
            <a:r>
              <a:rPr lang="en-US" altLang="ja-JP" dirty="0">
                <a:latin typeface="メイリオ" panose="020B0604030504040204" pitchFamily="50" charset="-128"/>
                <a:ea typeface="メイリオ" panose="020B0604030504040204" pitchFamily="50" charset="-128"/>
              </a:rPr>
              <a:t>3,215kg</a:t>
            </a:r>
          </a:p>
        </p:txBody>
      </p:sp>
      <p:pic>
        <p:nvPicPr>
          <p:cNvPr id="8" name="図 7">
            <a:extLst>
              <a:ext uri="{FF2B5EF4-FFF2-40B4-BE49-F238E27FC236}">
                <a16:creationId xmlns:a16="http://schemas.microsoft.com/office/drawing/2014/main" xmlns="" id="{427A7490-6A8E-88D8-4BC3-8B3E553E514A}"/>
              </a:ext>
            </a:extLst>
          </p:cNvPr>
          <p:cNvPicPr>
            <a:picLocks noChangeAspect="1"/>
          </p:cNvPicPr>
          <p:nvPr/>
        </p:nvPicPr>
        <p:blipFill>
          <a:blip r:embed="rId2" cstate="print"/>
          <a:stretch>
            <a:fillRect/>
          </a:stretch>
        </p:blipFill>
        <p:spPr>
          <a:xfrm>
            <a:off x="4644806" y="1071880"/>
            <a:ext cx="1790499" cy="2448027"/>
          </a:xfrm>
          <a:prstGeom prst="rect">
            <a:avLst/>
          </a:prstGeom>
        </p:spPr>
      </p:pic>
      <p:pic>
        <p:nvPicPr>
          <p:cNvPr id="10" name="図 9">
            <a:extLst>
              <a:ext uri="{FF2B5EF4-FFF2-40B4-BE49-F238E27FC236}">
                <a16:creationId xmlns:a16="http://schemas.microsoft.com/office/drawing/2014/main" xmlns="" id="{3C74F2D3-7C82-E84E-792E-AB423BC3EBCC}"/>
              </a:ext>
            </a:extLst>
          </p:cNvPr>
          <p:cNvPicPr>
            <a:picLocks noChangeAspect="1"/>
          </p:cNvPicPr>
          <p:nvPr/>
        </p:nvPicPr>
        <p:blipFill>
          <a:blip r:embed="rId3" cstate="print"/>
          <a:stretch>
            <a:fillRect/>
          </a:stretch>
        </p:blipFill>
        <p:spPr>
          <a:xfrm>
            <a:off x="4201064" y="3714464"/>
            <a:ext cx="4468483" cy="2640794"/>
          </a:xfrm>
          <a:prstGeom prst="rect">
            <a:avLst/>
          </a:prstGeom>
        </p:spPr>
      </p:pic>
      <p:pic>
        <p:nvPicPr>
          <p:cNvPr id="12" name="図 11">
            <a:extLst>
              <a:ext uri="{FF2B5EF4-FFF2-40B4-BE49-F238E27FC236}">
                <a16:creationId xmlns:a16="http://schemas.microsoft.com/office/drawing/2014/main" xmlns="" id="{E37B6645-85D5-9E00-6F97-B918F51942D4}"/>
              </a:ext>
            </a:extLst>
          </p:cNvPr>
          <p:cNvPicPr>
            <a:picLocks noChangeAspect="1"/>
          </p:cNvPicPr>
          <p:nvPr/>
        </p:nvPicPr>
        <p:blipFill>
          <a:blip r:embed="rId4" cstate="print"/>
          <a:stretch>
            <a:fillRect/>
          </a:stretch>
        </p:blipFill>
        <p:spPr>
          <a:xfrm>
            <a:off x="7005377" y="1071880"/>
            <a:ext cx="1056655" cy="2448027"/>
          </a:xfrm>
          <a:prstGeom prst="rect">
            <a:avLst/>
          </a:prstGeom>
        </p:spPr>
      </p:pic>
    </p:spTree>
    <p:extLst>
      <p:ext uri="{BB962C8B-B14F-4D97-AF65-F5344CB8AC3E}">
        <p14:creationId xmlns:p14="http://schemas.microsoft.com/office/powerpoint/2010/main" xmlns="" val="10044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xmlns="" id="{44E1E6C1-C24A-6D4A-5052-33EAB06FF0D4}"/>
              </a:ext>
            </a:extLst>
          </p:cNvPr>
          <p:cNvGrpSpPr/>
          <p:nvPr/>
        </p:nvGrpSpPr>
        <p:grpSpPr>
          <a:xfrm>
            <a:off x="263106" y="1913922"/>
            <a:ext cx="8617788" cy="4452373"/>
            <a:chOff x="0" y="611334"/>
            <a:chExt cx="8065695" cy="3891656"/>
          </a:xfrm>
        </p:grpSpPr>
        <p:pic>
          <p:nvPicPr>
            <p:cNvPr id="7" name="図 6">
              <a:extLst>
                <a:ext uri="{FF2B5EF4-FFF2-40B4-BE49-F238E27FC236}">
                  <a16:creationId xmlns:a16="http://schemas.microsoft.com/office/drawing/2014/main" xmlns="" id="{2330C9AD-9DBD-A0E6-3F5A-895F7A1FFD59}"/>
                </a:ext>
              </a:extLst>
            </p:cNvPr>
            <p:cNvPicPr>
              <a:picLocks noChangeAspect="1"/>
            </p:cNvPicPr>
            <p:nvPr/>
          </p:nvPicPr>
          <p:blipFill>
            <a:blip r:embed="rId2" cstate="print"/>
            <a:stretch>
              <a:fillRect/>
            </a:stretch>
          </p:blipFill>
          <p:spPr>
            <a:xfrm>
              <a:off x="0" y="611334"/>
              <a:ext cx="3632415" cy="3891656"/>
            </a:xfrm>
            <a:prstGeom prst="rect">
              <a:avLst/>
            </a:prstGeom>
          </p:spPr>
        </p:pic>
        <p:pic>
          <p:nvPicPr>
            <p:cNvPr id="9" name="図 8">
              <a:extLst>
                <a:ext uri="{FF2B5EF4-FFF2-40B4-BE49-F238E27FC236}">
                  <a16:creationId xmlns:a16="http://schemas.microsoft.com/office/drawing/2014/main" xmlns="" id="{83C10A92-E4F4-BB15-0F72-DE5D857A14E5}"/>
                </a:ext>
              </a:extLst>
            </p:cNvPr>
            <p:cNvPicPr>
              <a:picLocks noChangeAspect="1"/>
            </p:cNvPicPr>
            <p:nvPr/>
          </p:nvPicPr>
          <p:blipFill>
            <a:blip r:embed="rId3" cstate="print"/>
            <a:stretch>
              <a:fillRect/>
            </a:stretch>
          </p:blipFill>
          <p:spPr>
            <a:xfrm>
              <a:off x="4572691" y="619102"/>
              <a:ext cx="3493004" cy="3876120"/>
            </a:xfrm>
            <a:prstGeom prst="rect">
              <a:avLst/>
            </a:prstGeom>
          </p:spPr>
        </p:pic>
        <p:pic>
          <p:nvPicPr>
            <p:cNvPr id="12" name="図 11">
              <a:extLst>
                <a:ext uri="{FF2B5EF4-FFF2-40B4-BE49-F238E27FC236}">
                  <a16:creationId xmlns:a16="http://schemas.microsoft.com/office/drawing/2014/main" xmlns="" id="{D4C10A1D-1BC4-2DC5-BAE5-F48EAC9F03DB}"/>
                </a:ext>
              </a:extLst>
            </p:cNvPr>
            <p:cNvPicPr>
              <a:picLocks noChangeAspect="1"/>
            </p:cNvPicPr>
            <p:nvPr/>
          </p:nvPicPr>
          <p:blipFill>
            <a:blip r:embed="rId4" cstate="print"/>
            <a:stretch>
              <a:fillRect/>
            </a:stretch>
          </p:blipFill>
          <p:spPr>
            <a:xfrm flipV="1">
              <a:off x="3632415" y="1679151"/>
              <a:ext cx="962868" cy="186295"/>
            </a:xfrm>
            <a:prstGeom prst="rect">
              <a:avLst/>
            </a:prstGeom>
          </p:spPr>
        </p:pic>
        <p:pic>
          <p:nvPicPr>
            <p:cNvPr id="14" name="図 13">
              <a:extLst>
                <a:ext uri="{FF2B5EF4-FFF2-40B4-BE49-F238E27FC236}">
                  <a16:creationId xmlns:a16="http://schemas.microsoft.com/office/drawing/2014/main" xmlns="" id="{2F5E7306-90B3-F056-828A-AA1C1DDF068F}"/>
                </a:ext>
              </a:extLst>
            </p:cNvPr>
            <p:cNvPicPr>
              <a:picLocks noChangeAspect="1"/>
            </p:cNvPicPr>
            <p:nvPr/>
          </p:nvPicPr>
          <p:blipFill>
            <a:blip r:embed="rId5" cstate="print"/>
            <a:stretch>
              <a:fillRect/>
            </a:stretch>
          </p:blipFill>
          <p:spPr>
            <a:xfrm>
              <a:off x="3528902" y="2791173"/>
              <a:ext cx="1067679" cy="176314"/>
            </a:xfrm>
            <a:prstGeom prst="rect">
              <a:avLst/>
            </a:prstGeom>
          </p:spPr>
        </p:pic>
        <p:pic>
          <p:nvPicPr>
            <p:cNvPr id="15" name="図 14">
              <a:extLst>
                <a:ext uri="{FF2B5EF4-FFF2-40B4-BE49-F238E27FC236}">
                  <a16:creationId xmlns:a16="http://schemas.microsoft.com/office/drawing/2014/main" xmlns="" id="{0363D73C-0244-F0F5-4D4B-DF5DEC932AF3}"/>
                </a:ext>
              </a:extLst>
            </p:cNvPr>
            <p:cNvPicPr>
              <a:picLocks noChangeAspect="1"/>
            </p:cNvPicPr>
            <p:nvPr/>
          </p:nvPicPr>
          <p:blipFill>
            <a:blip r:embed="rId6" cstate="print"/>
            <a:stretch>
              <a:fillRect/>
            </a:stretch>
          </p:blipFill>
          <p:spPr>
            <a:xfrm flipH="1">
              <a:off x="3601912" y="3318813"/>
              <a:ext cx="964605" cy="252757"/>
            </a:xfrm>
            <a:prstGeom prst="rect">
              <a:avLst/>
            </a:prstGeom>
          </p:spPr>
        </p:pic>
        <p:pic>
          <p:nvPicPr>
            <p:cNvPr id="16" name="図 15">
              <a:extLst>
                <a:ext uri="{FF2B5EF4-FFF2-40B4-BE49-F238E27FC236}">
                  <a16:creationId xmlns:a16="http://schemas.microsoft.com/office/drawing/2014/main" xmlns="" id="{C3B7DE28-B57F-BBBC-354F-0805C838B4F6}"/>
                </a:ext>
              </a:extLst>
            </p:cNvPr>
            <p:cNvPicPr>
              <a:picLocks noChangeAspect="1"/>
            </p:cNvPicPr>
            <p:nvPr/>
          </p:nvPicPr>
          <p:blipFill>
            <a:blip r:embed="rId7" cstate="print"/>
            <a:stretch>
              <a:fillRect/>
            </a:stretch>
          </p:blipFill>
          <p:spPr>
            <a:xfrm>
              <a:off x="3490764" y="3903194"/>
              <a:ext cx="1067679" cy="252757"/>
            </a:xfrm>
            <a:prstGeom prst="rect">
              <a:avLst/>
            </a:prstGeom>
          </p:spPr>
        </p:pic>
        <p:cxnSp>
          <p:nvCxnSpPr>
            <p:cNvPr id="17" name="直線矢印コネクタ 16">
              <a:extLst>
                <a:ext uri="{FF2B5EF4-FFF2-40B4-BE49-F238E27FC236}">
                  <a16:creationId xmlns:a16="http://schemas.microsoft.com/office/drawing/2014/main" xmlns="" id="{B68EC5E6-8542-113E-F9E6-50B75A4EA569}"/>
                </a:ext>
              </a:extLst>
            </p:cNvPr>
            <p:cNvCxnSpPr>
              <a:cxnSpLocks/>
            </p:cNvCxnSpPr>
            <p:nvPr/>
          </p:nvCxnSpPr>
          <p:spPr>
            <a:xfrm flipV="1">
              <a:off x="4040291" y="3555256"/>
              <a:ext cx="69386" cy="371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xmlns="" id="{DDEEFCEE-3CFE-3F85-A1AA-2B070EAD56F4}"/>
              </a:ext>
            </a:extLst>
          </p:cNvPr>
          <p:cNvSpPr txBox="1"/>
          <p:nvPr/>
        </p:nvSpPr>
        <p:spPr>
          <a:xfrm>
            <a:off x="362308" y="780540"/>
            <a:ext cx="4045789"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燃料油配管への設置例</a:t>
            </a:r>
          </a:p>
        </p:txBody>
      </p:sp>
    </p:spTree>
    <p:extLst>
      <p:ext uri="{BB962C8B-B14F-4D97-AF65-F5344CB8AC3E}">
        <p14:creationId xmlns:p14="http://schemas.microsoft.com/office/powerpoint/2010/main" xmlns="" val="1490517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8D39367-1817-1C3F-7BDA-9306FCB5066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B141D840-C547-A163-129C-7B46107A0564}"/>
              </a:ext>
            </a:extLst>
          </p:cNvPr>
          <p:cNvSpPr txBox="1"/>
          <p:nvPr/>
        </p:nvSpPr>
        <p:spPr>
          <a:xfrm>
            <a:off x="362309" y="780540"/>
            <a:ext cx="3519578"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冷却水配管実績</a:t>
            </a:r>
          </a:p>
        </p:txBody>
      </p:sp>
      <p:sp>
        <p:nvSpPr>
          <p:cNvPr id="2" name="テキスト ボックス 1">
            <a:extLst>
              <a:ext uri="{FF2B5EF4-FFF2-40B4-BE49-F238E27FC236}">
                <a16:creationId xmlns:a16="http://schemas.microsoft.com/office/drawing/2014/main" xmlns="" id="{F9F187B9-0D04-CABE-4B8F-D213BC1B984E}"/>
              </a:ext>
            </a:extLst>
          </p:cNvPr>
          <p:cNvSpPr txBox="1"/>
          <p:nvPr/>
        </p:nvSpPr>
        <p:spPr>
          <a:xfrm>
            <a:off x="362309" y="1748145"/>
            <a:ext cx="7591246" cy="3104696"/>
          </a:xfrm>
          <a:prstGeom prst="rect">
            <a:avLst/>
          </a:prstGeom>
          <a:noFill/>
        </p:spPr>
        <p:txBody>
          <a:bodyPr wrap="square" rtlCol="0">
            <a:spAutoFit/>
          </a:bodyPr>
          <a:lstStyle/>
          <a:p>
            <a:pPr defTabSz="457200">
              <a:lnSpc>
                <a:spcPct val="150000"/>
              </a:lnSpc>
            </a:pPr>
            <a:r>
              <a:rPr lang="ja-JP" altLang="en-US" sz="2400" dirty="0">
                <a:solidFill>
                  <a:prstClr val="black"/>
                </a:solidFill>
                <a:latin typeface="メイリオ" panose="020B0604030504040204" pitchFamily="50" charset="-128"/>
                <a:ea typeface="メイリオ" panose="020B0604030504040204" pitchFamily="50" charset="-128"/>
              </a:rPr>
              <a:t>◾️実証実験</a:t>
            </a:r>
            <a:endParaRPr lang="en-US" altLang="ja-JP" sz="2400"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srgbClr val="FF0000"/>
                </a:solidFill>
                <a:latin typeface="メイリオ" panose="020B0604030504040204" pitchFamily="50" charset="-128"/>
                <a:ea typeface="メイリオ" panose="020B0604030504040204" pitchFamily="50" charset="-128"/>
              </a:rPr>
              <a:t>・社団法人　新漁船漁業技術研究協会（山口県下関市）</a:t>
            </a:r>
            <a:endParaRPr lang="en-US" altLang="ja-JP" dirty="0">
              <a:solidFill>
                <a:srgbClr val="FF0000"/>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船名：沖合底引き網漁船　第一・第二やまぐち丸（</a:t>
            </a:r>
            <a:r>
              <a:rPr lang="en-US" altLang="ja-JP" dirty="0">
                <a:solidFill>
                  <a:prstClr val="black"/>
                </a:solidFill>
                <a:latin typeface="メイリオ" panose="020B0604030504040204" pitchFamily="50" charset="-128"/>
                <a:ea typeface="メイリオ" panose="020B0604030504040204" pitchFamily="50" charset="-128"/>
              </a:rPr>
              <a:t>60</a:t>
            </a:r>
            <a:r>
              <a:rPr lang="ja-JP" altLang="en-US" dirty="0">
                <a:solidFill>
                  <a:prstClr val="black"/>
                </a:solidFill>
                <a:latin typeface="メイリオ" panose="020B0604030504040204" pitchFamily="50" charset="-128"/>
                <a:ea typeface="メイリオ" panose="020B0604030504040204" pitchFamily="50" charset="-128"/>
              </a:rPr>
              <a:t>トン）</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実施期間：平成</a:t>
            </a:r>
            <a:r>
              <a:rPr lang="en-US" altLang="ja-JP" dirty="0">
                <a:solidFill>
                  <a:prstClr val="black"/>
                </a:solidFill>
                <a:latin typeface="メイリオ" panose="020B0604030504040204" pitchFamily="50" charset="-128"/>
                <a:ea typeface="メイリオ" panose="020B0604030504040204" pitchFamily="50" charset="-128"/>
              </a:rPr>
              <a:t>20</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8</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r>
              <a:rPr lang="en-US" altLang="ja-JP" dirty="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平成</a:t>
            </a:r>
            <a:r>
              <a:rPr lang="en-US" altLang="ja-JP" dirty="0">
                <a:solidFill>
                  <a:prstClr val="black"/>
                </a:solidFill>
                <a:latin typeface="メイリオ" panose="020B0604030504040204" pitchFamily="50" charset="-128"/>
                <a:ea typeface="メイリオ" panose="020B0604030504040204" pitchFamily="50" charset="-128"/>
              </a:rPr>
              <a:t>21</a:t>
            </a:r>
            <a:r>
              <a:rPr lang="ja-JP" altLang="en-US" dirty="0">
                <a:solidFill>
                  <a:prstClr val="black"/>
                </a:solidFill>
                <a:latin typeface="メイリオ" panose="020B0604030504040204" pitchFamily="50" charset="-128"/>
                <a:ea typeface="メイリオ" panose="020B0604030504040204" pitchFamily="50" charset="-128"/>
              </a:rPr>
              <a:t>年</a:t>
            </a:r>
            <a:r>
              <a:rPr lang="en-US" altLang="ja-JP" dirty="0">
                <a:solidFill>
                  <a:prstClr val="black"/>
                </a:solidFill>
                <a:latin typeface="メイリオ" panose="020B0604030504040204" pitchFamily="50" charset="-128"/>
                <a:ea typeface="メイリオ" panose="020B0604030504040204" pitchFamily="50" charset="-128"/>
              </a:rPr>
              <a:t>5</a:t>
            </a:r>
            <a:r>
              <a:rPr lang="ja-JP" altLang="en-US" dirty="0">
                <a:solidFill>
                  <a:prstClr val="black"/>
                </a:solidFill>
                <a:latin typeface="メイリオ" panose="020B0604030504040204" pitchFamily="50" charset="-128"/>
                <a:ea typeface="メイリオ" panose="020B0604030504040204" pitchFamily="50" charset="-128"/>
              </a:rPr>
              <a:t>月</a:t>
            </a:r>
            <a:r>
              <a:rPr lang="en-US" altLang="ja-JP" dirty="0">
                <a:solidFill>
                  <a:prstClr val="black"/>
                </a:solidFill>
                <a:latin typeface="メイリオ" panose="020B0604030504040204" pitchFamily="50" charset="-128"/>
                <a:ea typeface="メイリオ" panose="020B0604030504040204" pitchFamily="50" charset="-128"/>
              </a:rPr>
              <a:t>15</a:t>
            </a:r>
            <a:r>
              <a:rPr lang="ja-JP" altLang="en-US" dirty="0">
                <a:solidFill>
                  <a:prstClr val="black"/>
                </a:solidFill>
                <a:latin typeface="メイリオ" panose="020B0604030504040204" pitchFamily="50" charset="-128"/>
                <a:ea typeface="メイリオ" panose="020B0604030504040204" pitchFamily="50" charset="-128"/>
              </a:rPr>
              <a:t>日</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燃料の種類：</a:t>
            </a:r>
            <a:r>
              <a:rPr lang="en-US" altLang="ja-JP" dirty="0">
                <a:solidFill>
                  <a:prstClr val="black"/>
                </a:solidFill>
                <a:latin typeface="メイリオ" panose="020B0604030504040204" pitchFamily="50" charset="-128"/>
                <a:ea typeface="メイリオ" panose="020B0604030504040204" pitchFamily="50" charset="-128"/>
              </a:rPr>
              <a:t>A</a:t>
            </a:r>
            <a:r>
              <a:rPr lang="ja-JP" altLang="en-US" dirty="0">
                <a:solidFill>
                  <a:prstClr val="black"/>
                </a:solidFill>
                <a:latin typeface="メイリオ" panose="020B0604030504040204" pitchFamily="50" charset="-128"/>
                <a:ea typeface="メイリオ" panose="020B0604030504040204" pitchFamily="50" charset="-128"/>
              </a:rPr>
              <a:t>重油</a:t>
            </a:r>
            <a:endParaRPr lang="en-US" altLang="ja-JP" dirty="0">
              <a:solidFill>
                <a:prstClr val="black"/>
              </a:solidFill>
              <a:latin typeface="メイリオ" panose="020B0604030504040204" pitchFamily="50" charset="-128"/>
              <a:ea typeface="メイリオ" panose="020B0604030504040204" pitchFamily="50" charset="-128"/>
            </a:endParaRP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燃料削減効果：</a:t>
            </a:r>
            <a:r>
              <a:rPr lang="en-US" altLang="ja-JP" dirty="0">
                <a:solidFill>
                  <a:prstClr val="black"/>
                </a:solidFill>
                <a:latin typeface="メイリオ" panose="020B0604030504040204" pitchFamily="50" charset="-128"/>
                <a:ea typeface="メイリオ" panose="020B0604030504040204" pitchFamily="50" charset="-128"/>
              </a:rPr>
              <a:t>5.1~10%</a:t>
            </a:r>
          </a:p>
          <a:p>
            <a:pPr defTabSz="457200">
              <a:lnSpc>
                <a:spcPct val="150000"/>
              </a:lnSpc>
            </a:pPr>
            <a:r>
              <a:rPr lang="ja-JP" altLang="en-US" dirty="0">
                <a:solidFill>
                  <a:prstClr val="black"/>
                </a:solidFill>
                <a:latin typeface="メイリオ" panose="020B0604030504040204" pitchFamily="50" charset="-128"/>
                <a:ea typeface="メイリオ" panose="020B0604030504040204" pitchFamily="50" charset="-128"/>
              </a:rPr>
              <a:t>証明：「燃費の削減に有効なシーアップの推薦について」受領</a:t>
            </a:r>
          </a:p>
        </p:txBody>
      </p:sp>
      <p:pic>
        <p:nvPicPr>
          <p:cNvPr id="5" name="図 4">
            <a:extLst>
              <a:ext uri="{FF2B5EF4-FFF2-40B4-BE49-F238E27FC236}">
                <a16:creationId xmlns:a16="http://schemas.microsoft.com/office/drawing/2014/main" xmlns="" id="{C27FFD40-1353-7B07-8768-747F9EA78105}"/>
              </a:ext>
            </a:extLst>
          </p:cNvPr>
          <p:cNvPicPr>
            <a:picLocks noChangeAspect="1"/>
          </p:cNvPicPr>
          <p:nvPr/>
        </p:nvPicPr>
        <p:blipFill>
          <a:blip r:embed="rId2" cstate="print"/>
          <a:stretch>
            <a:fillRect/>
          </a:stretch>
        </p:blipFill>
        <p:spPr>
          <a:xfrm>
            <a:off x="6935638" y="1748145"/>
            <a:ext cx="2063471" cy="4560090"/>
          </a:xfrm>
          <a:prstGeom prst="rect">
            <a:avLst/>
          </a:prstGeom>
        </p:spPr>
      </p:pic>
    </p:spTree>
    <p:extLst>
      <p:ext uri="{BB962C8B-B14F-4D97-AF65-F5344CB8AC3E}">
        <p14:creationId xmlns:p14="http://schemas.microsoft.com/office/powerpoint/2010/main" xmlns="" val="169514014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TotalTime>
  <Words>913</Words>
  <Application>Microsoft Office PowerPoint</Application>
  <PresentationFormat>画面に合わせる (4:3)</PresentationFormat>
  <Paragraphs>190</Paragraphs>
  <Slides>17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　　　　　　　推薦状</vt:lpstr>
      <vt:lpstr> 船舶燃料を完全燃焼させて燃料費のコストダウン 　　　　CO₂/NOx/SOxも同時に削減出来る 　　　　ナノバブル装置 </vt:lpstr>
      <vt:lpstr>スライド 14</vt:lpstr>
      <vt:lpstr>スライド 15</vt:lpstr>
      <vt:lpstr>スライド 16</vt:lpstr>
      <vt:lpstr>スライド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敦政 佐藤</dc:creator>
  <cp:lastModifiedBy>KIMNAMI</cp:lastModifiedBy>
  <cp:revision>15</cp:revision>
  <dcterms:created xsi:type="dcterms:W3CDTF">2025-07-02T02:40:34Z</dcterms:created>
  <dcterms:modified xsi:type="dcterms:W3CDTF">2025-10-13T12:12:06Z</dcterms:modified>
</cp:coreProperties>
</file>