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5" r:id="rId3"/>
    <p:sldId id="267" r:id="rId4"/>
    <p:sldId id="266" r:id="rId5"/>
    <p:sldId id="268" r:id="rId6"/>
    <p:sldId id="275" r:id="rId7"/>
    <p:sldId id="857" r:id="rId8"/>
    <p:sldId id="858" r:id="rId9"/>
    <p:sldId id="863" r:id="rId10"/>
    <p:sldId id="838" r:id="rId11"/>
    <p:sldId id="269" r:id="rId12"/>
    <p:sldId id="270" r:id="rId1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既定のセクション" id="{0C79AC5D-DC4F-4213-84FF-9157D95EF143}">
          <p14:sldIdLst>
            <p14:sldId id="256"/>
            <p14:sldId id="265"/>
            <p14:sldId id="267"/>
            <p14:sldId id="266"/>
            <p14:sldId id="268"/>
            <p14:sldId id="275"/>
            <p14:sldId id="857"/>
            <p14:sldId id="858"/>
            <p14:sldId id="863"/>
            <p14:sldId id="838"/>
          </p14:sldIdLst>
        </p14:section>
        <p14:section name="タイトルなしのセクション" id="{034596CB-12A1-47DB-8C5A-7ECBF3878046}">
          <p14:sldIdLst>
            <p14:sldId id="269"/>
            <p14:sldId id="270"/>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F0F0"/>
    <a:srgbClr val="C9C9C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94660"/>
  </p:normalViewPr>
  <p:slideViewPr>
    <p:cSldViewPr snapToGrid="0">
      <p:cViewPr varScale="1">
        <p:scale>
          <a:sx n="110" d="100"/>
          <a:sy n="110" d="100"/>
        </p:scale>
        <p:origin x="-1644"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2F25B851-1D71-1383-B1C9-A9177AB68800}"/>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xmlns="" id="{067DB0ED-4C19-8189-1ED8-25DB6CAAE5E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xmlns="" id="{CA565A71-FD49-417A-FD1F-6F505B9B6117}"/>
              </a:ext>
            </a:extLst>
          </p:cNvPr>
          <p:cNvSpPr>
            <a:spLocks noGrp="1"/>
          </p:cNvSpPr>
          <p:nvPr>
            <p:ph type="dt" sz="half" idx="10"/>
          </p:nvPr>
        </p:nvSpPr>
        <p:spPr/>
        <p:txBody>
          <a:bodyPr/>
          <a:lstStyle/>
          <a:p>
            <a:fld id="{1B1C0B4D-4FC0-4A7E-93FD-76E8805FF24C}" type="datetimeFigureOut">
              <a:rPr kumimoji="1" lang="ja-JP" altLang="en-US" smtClean="0"/>
              <a:pPr/>
              <a:t>2025/10/13</a:t>
            </a:fld>
            <a:endParaRPr kumimoji="1" lang="ja-JP" altLang="en-US"/>
          </a:p>
        </p:txBody>
      </p:sp>
      <p:sp>
        <p:nvSpPr>
          <p:cNvPr id="5" name="フッター プレースホルダー 4">
            <a:extLst>
              <a:ext uri="{FF2B5EF4-FFF2-40B4-BE49-F238E27FC236}">
                <a16:creationId xmlns:a16="http://schemas.microsoft.com/office/drawing/2014/main" xmlns="" id="{8DED4F2B-1809-07A5-1DF8-86DACF5D377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99C6D46D-9415-AAE0-2DDA-99AF4266E89E}"/>
              </a:ext>
            </a:extLst>
          </p:cNvPr>
          <p:cNvSpPr>
            <a:spLocks noGrp="1"/>
          </p:cNvSpPr>
          <p:nvPr>
            <p:ph type="sldNum" sz="quarter" idx="12"/>
          </p:nvPr>
        </p:nvSpPr>
        <p:spPr/>
        <p:txBody>
          <a:bodyPr/>
          <a:lstStyle/>
          <a:p>
            <a:fld id="{D7E288EE-4ED2-4F2C-AA5E-7BFA719528EA}" type="slidenum">
              <a:rPr kumimoji="1" lang="ja-JP" altLang="en-US" smtClean="0"/>
              <a:pPr/>
              <a:t>&lt;#&gt;</a:t>
            </a:fld>
            <a:endParaRPr kumimoji="1" lang="ja-JP" altLang="en-US"/>
          </a:p>
        </p:txBody>
      </p:sp>
    </p:spTree>
    <p:extLst>
      <p:ext uri="{BB962C8B-B14F-4D97-AF65-F5344CB8AC3E}">
        <p14:creationId xmlns:p14="http://schemas.microsoft.com/office/powerpoint/2010/main" xmlns="" val="1630130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A368E4AF-7732-2F80-D48F-74C5F6601762}"/>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xmlns="" id="{9158CDED-8D31-C010-2F9C-694081A9B0A2}"/>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66E073E1-6C8D-559C-C29F-99C593F317BE}"/>
              </a:ext>
            </a:extLst>
          </p:cNvPr>
          <p:cNvSpPr>
            <a:spLocks noGrp="1"/>
          </p:cNvSpPr>
          <p:nvPr>
            <p:ph type="dt" sz="half" idx="10"/>
          </p:nvPr>
        </p:nvSpPr>
        <p:spPr/>
        <p:txBody>
          <a:bodyPr/>
          <a:lstStyle/>
          <a:p>
            <a:fld id="{1B1C0B4D-4FC0-4A7E-93FD-76E8805FF24C}" type="datetimeFigureOut">
              <a:rPr kumimoji="1" lang="ja-JP" altLang="en-US" smtClean="0"/>
              <a:pPr/>
              <a:t>2025/10/13</a:t>
            </a:fld>
            <a:endParaRPr kumimoji="1" lang="ja-JP" altLang="en-US"/>
          </a:p>
        </p:txBody>
      </p:sp>
      <p:sp>
        <p:nvSpPr>
          <p:cNvPr id="5" name="フッター プレースホルダー 4">
            <a:extLst>
              <a:ext uri="{FF2B5EF4-FFF2-40B4-BE49-F238E27FC236}">
                <a16:creationId xmlns:a16="http://schemas.microsoft.com/office/drawing/2014/main" xmlns="" id="{AE794517-F622-BD41-9494-6D036A5C99C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417C5BBA-8164-73C8-2B31-D2B4F17B0323}"/>
              </a:ext>
            </a:extLst>
          </p:cNvPr>
          <p:cNvSpPr>
            <a:spLocks noGrp="1"/>
          </p:cNvSpPr>
          <p:nvPr>
            <p:ph type="sldNum" sz="quarter" idx="12"/>
          </p:nvPr>
        </p:nvSpPr>
        <p:spPr/>
        <p:txBody>
          <a:bodyPr/>
          <a:lstStyle/>
          <a:p>
            <a:fld id="{D7E288EE-4ED2-4F2C-AA5E-7BFA719528EA}" type="slidenum">
              <a:rPr kumimoji="1" lang="ja-JP" altLang="en-US" smtClean="0"/>
              <a:pPr/>
              <a:t>&lt;#&gt;</a:t>
            </a:fld>
            <a:endParaRPr kumimoji="1" lang="ja-JP" altLang="en-US"/>
          </a:p>
        </p:txBody>
      </p:sp>
    </p:spTree>
    <p:extLst>
      <p:ext uri="{BB962C8B-B14F-4D97-AF65-F5344CB8AC3E}">
        <p14:creationId xmlns:p14="http://schemas.microsoft.com/office/powerpoint/2010/main" xmlns="" val="360482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xmlns="" id="{111A3D50-D049-41CE-1AA2-E7D47A1AE29F}"/>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xmlns="" id="{D6360331-16C6-B2F4-81B8-3424CB099260}"/>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310D4B34-A2B0-DC37-7EA8-9C599B1672C0}"/>
              </a:ext>
            </a:extLst>
          </p:cNvPr>
          <p:cNvSpPr>
            <a:spLocks noGrp="1"/>
          </p:cNvSpPr>
          <p:nvPr>
            <p:ph type="dt" sz="half" idx="10"/>
          </p:nvPr>
        </p:nvSpPr>
        <p:spPr/>
        <p:txBody>
          <a:bodyPr/>
          <a:lstStyle/>
          <a:p>
            <a:fld id="{1B1C0B4D-4FC0-4A7E-93FD-76E8805FF24C}" type="datetimeFigureOut">
              <a:rPr kumimoji="1" lang="ja-JP" altLang="en-US" smtClean="0"/>
              <a:pPr/>
              <a:t>2025/10/13</a:t>
            </a:fld>
            <a:endParaRPr kumimoji="1" lang="ja-JP" altLang="en-US"/>
          </a:p>
        </p:txBody>
      </p:sp>
      <p:sp>
        <p:nvSpPr>
          <p:cNvPr id="5" name="フッター プレースホルダー 4">
            <a:extLst>
              <a:ext uri="{FF2B5EF4-FFF2-40B4-BE49-F238E27FC236}">
                <a16:creationId xmlns:a16="http://schemas.microsoft.com/office/drawing/2014/main" xmlns="" id="{42D93AE8-948B-1E61-6A85-1ED3D7B48B3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52F79F99-5355-116E-36C7-1964B1CE2732}"/>
              </a:ext>
            </a:extLst>
          </p:cNvPr>
          <p:cNvSpPr>
            <a:spLocks noGrp="1"/>
          </p:cNvSpPr>
          <p:nvPr>
            <p:ph type="sldNum" sz="quarter" idx="12"/>
          </p:nvPr>
        </p:nvSpPr>
        <p:spPr/>
        <p:txBody>
          <a:bodyPr/>
          <a:lstStyle/>
          <a:p>
            <a:fld id="{D7E288EE-4ED2-4F2C-AA5E-7BFA719528EA}" type="slidenum">
              <a:rPr kumimoji="1" lang="ja-JP" altLang="en-US" smtClean="0"/>
              <a:pPr/>
              <a:t>&lt;#&gt;</a:t>
            </a:fld>
            <a:endParaRPr kumimoji="1" lang="ja-JP" altLang="en-US"/>
          </a:p>
        </p:txBody>
      </p:sp>
    </p:spTree>
    <p:extLst>
      <p:ext uri="{BB962C8B-B14F-4D97-AF65-F5344CB8AC3E}">
        <p14:creationId xmlns:p14="http://schemas.microsoft.com/office/powerpoint/2010/main" xmlns="" val="1407954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제목 및 내용">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33029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194061EC-2CE6-53D4-FAA6-431F09FD6D3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xmlns="" id="{88E677B7-43F0-C5BC-48B2-878E3FAEE29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860DE4DC-2BFE-D227-B20F-228D42DE52FB}"/>
              </a:ext>
            </a:extLst>
          </p:cNvPr>
          <p:cNvSpPr>
            <a:spLocks noGrp="1"/>
          </p:cNvSpPr>
          <p:nvPr>
            <p:ph type="dt" sz="half" idx="10"/>
          </p:nvPr>
        </p:nvSpPr>
        <p:spPr/>
        <p:txBody>
          <a:bodyPr/>
          <a:lstStyle/>
          <a:p>
            <a:fld id="{1B1C0B4D-4FC0-4A7E-93FD-76E8805FF24C}" type="datetimeFigureOut">
              <a:rPr kumimoji="1" lang="ja-JP" altLang="en-US" smtClean="0"/>
              <a:pPr/>
              <a:t>2025/10/13</a:t>
            </a:fld>
            <a:endParaRPr kumimoji="1" lang="ja-JP" altLang="en-US"/>
          </a:p>
        </p:txBody>
      </p:sp>
      <p:sp>
        <p:nvSpPr>
          <p:cNvPr id="5" name="フッター プレースホルダー 4">
            <a:extLst>
              <a:ext uri="{FF2B5EF4-FFF2-40B4-BE49-F238E27FC236}">
                <a16:creationId xmlns:a16="http://schemas.microsoft.com/office/drawing/2014/main" xmlns="" id="{CB23FD10-7897-45C4-2BE1-1DD53734211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E4EDBA45-6E31-FBC4-0261-541B349EC07A}"/>
              </a:ext>
            </a:extLst>
          </p:cNvPr>
          <p:cNvSpPr>
            <a:spLocks noGrp="1"/>
          </p:cNvSpPr>
          <p:nvPr>
            <p:ph type="sldNum" sz="quarter" idx="12"/>
          </p:nvPr>
        </p:nvSpPr>
        <p:spPr/>
        <p:txBody>
          <a:bodyPr/>
          <a:lstStyle/>
          <a:p>
            <a:fld id="{D7E288EE-4ED2-4F2C-AA5E-7BFA719528EA}" type="slidenum">
              <a:rPr kumimoji="1" lang="ja-JP" altLang="en-US" smtClean="0"/>
              <a:pPr/>
              <a:t>&lt;#&gt;</a:t>
            </a:fld>
            <a:endParaRPr kumimoji="1" lang="ja-JP" altLang="en-US"/>
          </a:p>
        </p:txBody>
      </p:sp>
    </p:spTree>
    <p:extLst>
      <p:ext uri="{BB962C8B-B14F-4D97-AF65-F5344CB8AC3E}">
        <p14:creationId xmlns:p14="http://schemas.microsoft.com/office/powerpoint/2010/main" xmlns="" val="3268770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BFCDF972-4E4E-1807-DCA3-319E816ECCEF}"/>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xmlns="" id="{B0859011-C6BA-0DB8-1608-28EF1024646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xmlns="" id="{F41412A1-BC89-DE86-6117-ECC2B66DDF18}"/>
              </a:ext>
            </a:extLst>
          </p:cNvPr>
          <p:cNvSpPr>
            <a:spLocks noGrp="1"/>
          </p:cNvSpPr>
          <p:nvPr>
            <p:ph type="dt" sz="half" idx="10"/>
          </p:nvPr>
        </p:nvSpPr>
        <p:spPr/>
        <p:txBody>
          <a:bodyPr/>
          <a:lstStyle/>
          <a:p>
            <a:fld id="{1B1C0B4D-4FC0-4A7E-93FD-76E8805FF24C}" type="datetimeFigureOut">
              <a:rPr kumimoji="1" lang="ja-JP" altLang="en-US" smtClean="0"/>
              <a:pPr/>
              <a:t>2025/10/13</a:t>
            </a:fld>
            <a:endParaRPr kumimoji="1" lang="ja-JP" altLang="en-US"/>
          </a:p>
        </p:txBody>
      </p:sp>
      <p:sp>
        <p:nvSpPr>
          <p:cNvPr id="5" name="フッター プレースホルダー 4">
            <a:extLst>
              <a:ext uri="{FF2B5EF4-FFF2-40B4-BE49-F238E27FC236}">
                <a16:creationId xmlns:a16="http://schemas.microsoft.com/office/drawing/2014/main" xmlns="" id="{60F98C1E-ABD1-3FDA-D092-9314045969B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2CECC403-FB09-0977-AF53-81CADB253BE2}"/>
              </a:ext>
            </a:extLst>
          </p:cNvPr>
          <p:cNvSpPr>
            <a:spLocks noGrp="1"/>
          </p:cNvSpPr>
          <p:nvPr>
            <p:ph type="sldNum" sz="quarter" idx="12"/>
          </p:nvPr>
        </p:nvSpPr>
        <p:spPr/>
        <p:txBody>
          <a:bodyPr/>
          <a:lstStyle/>
          <a:p>
            <a:fld id="{D7E288EE-4ED2-4F2C-AA5E-7BFA719528EA}" type="slidenum">
              <a:rPr kumimoji="1" lang="ja-JP" altLang="en-US" smtClean="0"/>
              <a:pPr/>
              <a:t>&lt;#&gt;</a:t>
            </a:fld>
            <a:endParaRPr kumimoji="1" lang="ja-JP" altLang="en-US"/>
          </a:p>
        </p:txBody>
      </p:sp>
    </p:spTree>
    <p:extLst>
      <p:ext uri="{BB962C8B-B14F-4D97-AF65-F5344CB8AC3E}">
        <p14:creationId xmlns:p14="http://schemas.microsoft.com/office/powerpoint/2010/main" xmlns="" val="83789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06C7DD73-BFD3-8147-D86B-8B8752C4785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xmlns="" id="{DE139B9A-08EF-B78D-AE8F-9910A72095A9}"/>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xmlns="" id="{6D219EAE-C4EA-BA2D-EBF6-3002D656B45F}"/>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xmlns="" id="{C8BAEB26-1293-DCCE-B2F0-74450CF1CE45}"/>
              </a:ext>
            </a:extLst>
          </p:cNvPr>
          <p:cNvSpPr>
            <a:spLocks noGrp="1"/>
          </p:cNvSpPr>
          <p:nvPr>
            <p:ph type="dt" sz="half" idx="10"/>
          </p:nvPr>
        </p:nvSpPr>
        <p:spPr/>
        <p:txBody>
          <a:bodyPr/>
          <a:lstStyle/>
          <a:p>
            <a:fld id="{1B1C0B4D-4FC0-4A7E-93FD-76E8805FF24C}" type="datetimeFigureOut">
              <a:rPr kumimoji="1" lang="ja-JP" altLang="en-US" smtClean="0"/>
              <a:pPr/>
              <a:t>2025/10/13</a:t>
            </a:fld>
            <a:endParaRPr kumimoji="1" lang="ja-JP" altLang="en-US"/>
          </a:p>
        </p:txBody>
      </p:sp>
      <p:sp>
        <p:nvSpPr>
          <p:cNvPr id="6" name="フッター プレースホルダー 5">
            <a:extLst>
              <a:ext uri="{FF2B5EF4-FFF2-40B4-BE49-F238E27FC236}">
                <a16:creationId xmlns:a16="http://schemas.microsoft.com/office/drawing/2014/main" xmlns="" id="{FFEFE416-C87B-69DF-7342-AA0276CA1F6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xmlns="" id="{B723C5E9-E421-BB86-79BD-1C4D20206130}"/>
              </a:ext>
            </a:extLst>
          </p:cNvPr>
          <p:cNvSpPr>
            <a:spLocks noGrp="1"/>
          </p:cNvSpPr>
          <p:nvPr>
            <p:ph type="sldNum" sz="quarter" idx="12"/>
          </p:nvPr>
        </p:nvSpPr>
        <p:spPr/>
        <p:txBody>
          <a:bodyPr/>
          <a:lstStyle/>
          <a:p>
            <a:fld id="{D7E288EE-4ED2-4F2C-AA5E-7BFA719528EA}" type="slidenum">
              <a:rPr kumimoji="1" lang="ja-JP" altLang="en-US" smtClean="0"/>
              <a:pPr/>
              <a:t>&lt;#&gt;</a:t>
            </a:fld>
            <a:endParaRPr kumimoji="1" lang="ja-JP" altLang="en-US"/>
          </a:p>
        </p:txBody>
      </p:sp>
    </p:spTree>
    <p:extLst>
      <p:ext uri="{BB962C8B-B14F-4D97-AF65-F5344CB8AC3E}">
        <p14:creationId xmlns:p14="http://schemas.microsoft.com/office/powerpoint/2010/main" xmlns="" val="1218882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BE14C27D-7E70-A060-EC87-FB0473CEF791}"/>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xmlns="" id="{580EBC54-59BB-BD10-2D1D-61F100A02C1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xmlns="" id="{26A05714-390A-4166-5736-D6F23A48DA9C}"/>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xmlns="" id="{FA6C0355-2DA2-6574-DB0A-8E57C06780B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xmlns="" id="{3FDD5E4F-7991-4B66-601E-98D2DC705C20}"/>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xmlns="" id="{2D3EE330-8DF6-5FE3-5D33-0078A2954E10}"/>
              </a:ext>
            </a:extLst>
          </p:cNvPr>
          <p:cNvSpPr>
            <a:spLocks noGrp="1"/>
          </p:cNvSpPr>
          <p:nvPr>
            <p:ph type="dt" sz="half" idx="10"/>
          </p:nvPr>
        </p:nvSpPr>
        <p:spPr/>
        <p:txBody>
          <a:bodyPr/>
          <a:lstStyle/>
          <a:p>
            <a:fld id="{1B1C0B4D-4FC0-4A7E-93FD-76E8805FF24C}" type="datetimeFigureOut">
              <a:rPr kumimoji="1" lang="ja-JP" altLang="en-US" smtClean="0"/>
              <a:pPr/>
              <a:t>2025/10/13</a:t>
            </a:fld>
            <a:endParaRPr kumimoji="1" lang="ja-JP" altLang="en-US"/>
          </a:p>
        </p:txBody>
      </p:sp>
      <p:sp>
        <p:nvSpPr>
          <p:cNvPr id="8" name="フッター プレースホルダー 7">
            <a:extLst>
              <a:ext uri="{FF2B5EF4-FFF2-40B4-BE49-F238E27FC236}">
                <a16:creationId xmlns:a16="http://schemas.microsoft.com/office/drawing/2014/main" xmlns="" id="{27858348-95B6-9A52-4144-ECE6E87DD92C}"/>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xmlns="" id="{E5D017F4-1C4D-4DE2-DBCB-1C8573ABFE95}"/>
              </a:ext>
            </a:extLst>
          </p:cNvPr>
          <p:cNvSpPr>
            <a:spLocks noGrp="1"/>
          </p:cNvSpPr>
          <p:nvPr>
            <p:ph type="sldNum" sz="quarter" idx="12"/>
          </p:nvPr>
        </p:nvSpPr>
        <p:spPr/>
        <p:txBody>
          <a:bodyPr/>
          <a:lstStyle/>
          <a:p>
            <a:fld id="{D7E288EE-4ED2-4F2C-AA5E-7BFA719528EA}" type="slidenum">
              <a:rPr kumimoji="1" lang="ja-JP" altLang="en-US" smtClean="0"/>
              <a:pPr/>
              <a:t>&lt;#&gt;</a:t>
            </a:fld>
            <a:endParaRPr kumimoji="1" lang="ja-JP" altLang="en-US"/>
          </a:p>
        </p:txBody>
      </p:sp>
    </p:spTree>
    <p:extLst>
      <p:ext uri="{BB962C8B-B14F-4D97-AF65-F5344CB8AC3E}">
        <p14:creationId xmlns:p14="http://schemas.microsoft.com/office/powerpoint/2010/main" xmlns="" val="4164657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A6CDF4BA-2FC7-FBBD-FF77-F4046786D90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xmlns="" id="{AECD438E-5089-9B83-7F25-2285BB921A63}"/>
              </a:ext>
            </a:extLst>
          </p:cNvPr>
          <p:cNvSpPr>
            <a:spLocks noGrp="1"/>
          </p:cNvSpPr>
          <p:nvPr>
            <p:ph type="dt" sz="half" idx="10"/>
          </p:nvPr>
        </p:nvSpPr>
        <p:spPr/>
        <p:txBody>
          <a:bodyPr/>
          <a:lstStyle/>
          <a:p>
            <a:fld id="{1B1C0B4D-4FC0-4A7E-93FD-76E8805FF24C}" type="datetimeFigureOut">
              <a:rPr kumimoji="1" lang="ja-JP" altLang="en-US" smtClean="0"/>
              <a:pPr/>
              <a:t>2025/10/13</a:t>
            </a:fld>
            <a:endParaRPr kumimoji="1" lang="ja-JP" altLang="en-US"/>
          </a:p>
        </p:txBody>
      </p:sp>
      <p:sp>
        <p:nvSpPr>
          <p:cNvPr id="4" name="フッター プレースホルダー 3">
            <a:extLst>
              <a:ext uri="{FF2B5EF4-FFF2-40B4-BE49-F238E27FC236}">
                <a16:creationId xmlns:a16="http://schemas.microsoft.com/office/drawing/2014/main" xmlns="" id="{20E50DC1-BDF5-FBD0-B21A-4402297A2CD7}"/>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xmlns="" id="{74F56112-8EFC-58DC-1060-C6E7792D9C01}"/>
              </a:ext>
            </a:extLst>
          </p:cNvPr>
          <p:cNvSpPr>
            <a:spLocks noGrp="1"/>
          </p:cNvSpPr>
          <p:nvPr>
            <p:ph type="sldNum" sz="quarter" idx="12"/>
          </p:nvPr>
        </p:nvSpPr>
        <p:spPr/>
        <p:txBody>
          <a:bodyPr/>
          <a:lstStyle/>
          <a:p>
            <a:fld id="{D7E288EE-4ED2-4F2C-AA5E-7BFA719528EA}" type="slidenum">
              <a:rPr kumimoji="1" lang="ja-JP" altLang="en-US" smtClean="0"/>
              <a:pPr/>
              <a:t>&lt;#&gt;</a:t>
            </a:fld>
            <a:endParaRPr kumimoji="1" lang="ja-JP" altLang="en-US"/>
          </a:p>
        </p:txBody>
      </p:sp>
    </p:spTree>
    <p:extLst>
      <p:ext uri="{BB962C8B-B14F-4D97-AF65-F5344CB8AC3E}">
        <p14:creationId xmlns:p14="http://schemas.microsoft.com/office/powerpoint/2010/main" xmlns="" val="2867664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xmlns="" id="{FBC0A4A6-558C-7B01-921B-1589285FE4A6}"/>
              </a:ext>
            </a:extLst>
          </p:cNvPr>
          <p:cNvSpPr>
            <a:spLocks noGrp="1"/>
          </p:cNvSpPr>
          <p:nvPr>
            <p:ph type="dt" sz="half" idx="10"/>
          </p:nvPr>
        </p:nvSpPr>
        <p:spPr/>
        <p:txBody>
          <a:bodyPr/>
          <a:lstStyle/>
          <a:p>
            <a:fld id="{1B1C0B4D-4FC0-4A7E-93FD-76E8805FF24C}" type="datetimeFigureOut">
              <a:rPr kumimoji="1" lang="ja-JP" altLang="en-US" smtClean="0"/>
              <a:pPr/>
              <a:t>2025/10/13</a:t>
            </a:fld>
            <a:endParaRPr kumimoji="1" lang="ja-JP" altLang="en-US"/>
          </a:p>
        </p:txBody>
      </p:sp>
      <p:sp>
        <p:nvSpPr>
          <p:cNvPr id="3" name="フッター プレースホルダー 2">
            <a:extLst>
              <a:ext uri="{FF2B5EF4-FFF2-40B4-BE49-F238E27FC236}">
                <a16:creationId xmlns:a16="http://schemas.microsoft.com/office/drawing/2014/main" xmlns="" id="{A89CB8BA-03CF-3F22-6401-B0B2B522BF78}"/>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xmlns="" id="{914F6B02-3D49-516B-633D-FE41C59BB086}"/>
              </a:ext>
            </a:extLst>
          </p:cNvPr>
          <p:cNvSpPr>
            <a:spLocks noGrp="1"/>
          </p:cNvSpPr>
          <p:nvPr>
            <p:ph type="sldNum" sz="quarter" idx="12"/>
          </p:nvPr>
        </p:nvSpPr>
        <p:spPr/>
        <p:txBody>
          <a:bodyPr/>
          <a:lstStyle/>
          <a:p>
            <a:fld id="{D7E288EE-4ED2-4F2C-AA5E-7BFA719528EA}" type="slidenum">
              <a:rPr kumimoji="1" lang="ja-JP" altLang="en-US" smtClean="0"/>
              <a:pPr/>
              <a:t>&lt;#&gt;</a:t>
            </a:fld>
            <a:endParaRPr kumimoji="1" lang="ja-JP" altLang="en-US"/>
          </a:p>
        </p:txBody>
      </p:sp>
    </p:spTree>
    <p:extLst>
      <p:ext uri="{BB962C8B-B14F-4D97-AF65-F5344CB8AC3E}">
        <p14:creationId xmlns:p14="http://schemas.microsoft.com/office/powerpoint/2010/main" xmlns="" val="1124579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BC734E01-E009-BD7E-393B-0CF351DB04CA}"/>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xmlns="" id="{31A57E7D-1A74-01EA-BD89-152A6C16EF1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xmlns="" id="{C2837659-F4C9-CD6F-58A0-87AC24D7695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xmlns="" id="{0388FCAC-7682-B287-905D-30DC37984F29}"/>
              </a:ext>
            </a:extLst>
          </p:cNvPr>
          <p:cNvSpPr>
            <a:spLocks noGrp="1"/>
          </p:cNvSpPr>
          <p:nvPr>
            <p:ph type="dt" sz="half" idx="10"/>
          </p:nvPr>
        </p:nvSpPr>
        <p:spPr/>
        <p:txBody>
          <a:bodyPr/>
          <a:lstStyle/>
          <a:p>
            <a:fld id="{1B1C0B4D-4FC0-4A7E-93FD-76E8805FF24C}" type="datetimeFigureOut">
              <a:rPr kumimoji="1" lang="ja-JP" altLang="en-US" smtClean="0"/>
              <a:pPr/>
              <a:t>2025/10/13</a:t>
            </a:fld>
            <a:endParaRPr kumimoji="1" lang="ja-JP" altLang="en-US"/>
          </a:p>
        </p:txBody>
      </p:sp>
      <p:sp>
        <p:nvSpPr>
          <p:cNvPr id="6" name="フッター プレースホルダー 5">
            <a:extLst>
              <a:ext uri="{FF2B5EF4-FFF2-40B4-BE49-F238E27FC236}">
                <a16:creationId xmlns:a16="http://schemas.microsoft.com/office/drawing/2014/main" xmlns="" id="{53C01F3A-A433-AB89-DF38-37645B5062C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xmlns="" id="{6E2133AE-DFF7-B8C3-9C31-29306A3D8DB3}"/>
              </a:ext>
            </a:extLst>
          </p:cNvPr>
          <p:cNvSpPr>
            <a:spLocks noGrp="1"/>
          </p:cNvSpPr>
          <p:nvPr>
            <p:ph type="sldNum" sz="quarter" idx="12"/>
          </p:nvPr>
        </p:nvSpPr>
        <p:spPr/>
        <p:txBody>
          <a:bodyPr/>
          <a:lstStyle/>
          <a:p>
            <a:fld id="{D7E288EE-4ED2-4F2C-AA5E-7BFA719528EA}" type="slidenum">
              <a:rPr kumimoji="1" lang="ja-JP" altLang="en-US" smtClean="0"/>
              <a:pPr/>
              <a:t>&lt;#&gt;</a:t>
            </a:fld>
            <a:endParaRPr kumimoji="1" lang="ja-JP" altLang="en-US"/>
          </a:p>
        </p:txBody>
      </p:sp>
    </p:spTree>
    <p:extLst>
      <p:ext uri="{BB962C8B-B14F-4D97-AF65-F5344CB8AC3E}">
        <p14:creationId xmlns:p14="http://schemas.microsoft.com/office/powerpoint/2010/main" xmlns="" val="2374345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8C252207-C64C-AA53-8293-56C5A094F1B0}"/>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xmlns="" id="{7CE7662B-C573-0711-645B-475EDDC734E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xmlns="" id="{AC41B2B4-BB34-4C63-9A50-C3E99D624B2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xmlns="" id="{6DEFCED6-F62C-8354-FD15-011653CDE6A2}"/>
              </a:ext>
            </a:extLst>
          </p:cNvPr>
          <p:cNvSpPr>
            <a:spLocks noGrp="1"/>
          </p:cNvSpPr>
          <p:nvPr>
            <p:ph type="dt" sz="half" idx="10"/>
          </p:nvPr>
        </p:nvSpPr>
        <p:spPr/>
        <p:txBody>
          <a:bodyPr/>
          <a:lstStyle/>
          <a:p>
            <a:fld id="{1B1C0B4D-4FC0-4A7E-93FD-76E8805FF24C}" type="datetimeFigureOut">
              <a:rPr kumimoji="1" lang="ja-JP" altLang="en-US" smtClean="0"/>
              <a:pPr/>
              <a:t>2025/10/13</a:t>
            </a:fld>
            <a:endParaRPr kumimoji="1" lang="ja-JP" altLang="en-US"/>
          </a:p>
        </p:txBody>
      </p:sp>
      <p:sp>
        <p:nvSpPr>
          <p:cNvPr id="6" name="フッター プレースホルダー 5">
            <a:extLst>
              <a:ext uri="{FF2B5EF4-FFF2-40B4-BE49-F238E27FC236}">
                <a16:creationId xmlns:a16="http://schemas.microsoft.com/office/drawing/2014/main" xmlns="" id="{736014C8-EE47-C9FA-6F96-2F4F0223727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xmlns="" id="{0AAD5DF1-90AB-71CE-37E4-B413748F5BDF}"/>
              </a:ext>
            </a:extLst>
          </p:cNvPr>
          <p:cNvSpPr>
            <a:spLocks noGrp="1"/>
          </p:cNvSpPr>
          <p:nvPr>
            <p:ph type="sldNum" sz="quarter" idx="12"/>
          </p:nvPr>
        </p:nvSpPr>
        <p:spPr/>
        <p:txBody>
          <a:bodyPr/>
          <a:lstStyle/>
          <a:p>
            <a:fld id="{D7E288EE-4ED2-4F2C-AA5E-7BFA719528EA}" type="slidenum">
              <a:rPr kumimoji="1" lang="ja-JP" altLang="en-US" smtClean="0"/>
              <a:pPr/>
              <a:t>&lt;#&gt;</a:t>
            </a:fld>
            <a:endParaRPr kumimoji="1" lang="ja-JP" altLang="en-US"/>
          </a:p>
        </p:txBody>
      </p:sp>
    </p:spTree>
    <p:extLst>
      <p:ext uri="{BB962C8B-B14F-4D97-AF65-F5344CB8AC3E}">
        <p14:creationId xmlns:p14="http://schemas.microsoft.com/office/powerpoint/2010/main" xmlns="" val="781086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xmlns="" id="{9210971C-39FE-5DB9-11E3-6E9D5C0F186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xmlns="" id="{2AB30B2F-AE42-0AC9-4D28-B1835C83720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EAECACB4-C5D5-4CC8-02E0-058B0C4668D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B1C0B4D-4FC0-4A7E-93FD-76E8805FF24C}" type="datetimeFigureOut">
              <a:rPr kumimoji="1" lang="ja-JP" altLang="en-US" smtClean="0"/>
              <a:pPr/>
              <a:t>2025/10/13</a:t>
            </a:fld>
            <a:endParaRPr kumimoji="1" lang="ja-JP" altLang="en-US"/>
          </a:p>
        </p:txBody>
      </p:sp>
      <p:sp>
        <p:nvSpPr>
          <p:cNvPr id="5" name="フッター プレースホルダー 4">
            <a:extLst>
              <a:ext uri="{FF2B5EF4-FFF2-40B4-BE49-F238E27FC236}">
                <a16:creationId xmlns:a16="http://schemas.microsoft.com/office/drawing/2014/main" xmlns="" id="{567E3264-3641-5DCC-D5F5-1BA7CF602AC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xmlns="" id="{20AC62C4-F6C5-B0E3-C0CF-F455CC17643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7E288EE-4ED2-4F2C-AA5E-7BFA719528EA}" type="slidenum">
              <a:rPr kumimoji="1" lang="ja-JP" altLang="en-US" smtClean="0"/>
              <a:pPr/>
              <a:t>&lt;#&gt;</a:t>
            </a:fld>
            <a:endParaRPr kumimoji="1" lang="ja-JP" altLang="en-US"/>
          </a:p>
        </p:txBody>
      </p:sp>
    </p:spTree>
    <p:extLst>
      <p:ext uri="{BB962C8B-B14F-4D97-AF65-F5344CB8AC3E}">
        <p14:creationId xmlns:p14="http://schemas.microsoft.com/office/powerpoint/2010/main" xmlns="" val="20874815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291CE596-6802-C96A-9B8D-2A7AD5CEBA72}"/>
              </a:ext>
            </a:extLst>
          </p:cNvPr>
          <p:cNvSpPr txBox="1"/>
          <p:nvPr/>
        </p:nvSpPr>
        <p:spPr>
          <a:xfrm>
            <a:off x="1061049" y="552092"/>
            <a:ext cx="7021902" cy="4154984"/>
          </a:xfrm>
          <a:prstGeom prst="rect">
            <a:avLst/>
          </a:prstGeom>
          <a:noFill/>
        </p:spPr>
        <p:txBody>
          <a:bodyPr wrap="square" rtlCol="0">
            <a:spAutoFit/>
          </a:bodyPr>
          <a:lstStyle/>
          <a:p>
            <a:pPr algn="ctr"/>
            <a:r>
              <a:rPr kumimoji="1" lang="ja-JP" altLang="en-US" sz="2400" b="1" dirty="0">
                <a:solidFill>
                  <a:srgbClr val="0070C0"/>
                </a:solidFill>
                <a:latin typeface="BIZ UDPゴシック" panose="020B0400000000000000" pitchFamily="50" charset="-128"/>
                <a:ea typeface="BIZ UDPゴシック" panose="020B0400000000000000" pitchFamily="50" charset="-128"/>
              </a:rPr>
              <a:t>船舶燃料</a:t>
            </a:r>
            <a:r>
              <a:rPr lang="ja-JP" altLang="en-US" sz="2400" b="1" dirty="0">
                <a:solidFill>
                  <a:srgbClr val="0070C0"/>
                </a:solidFill>
                <a:latin typeface="BIZ UDPゴシック" panose="020B0400000000000000" pitchFamily="50" charset="-128"/>
                <a:ea typeface="BIZ UDPゴシック" panose="020B0400000000000000" pitchFamily="50" charset="-128"/>
              </a:rPr>
              <a:t>を完全燃焼させて燃料費のコストダウン</a:t>
            </a:r>
            <a:endParaRPr lang="en-US" altLang="ja-JP" sz="2400" b="1" dirty="0">
              <a:solidFill>
                <a:srgbClr val="0070C0"/>
              </a:solidFill>
              <a:latin typeface="BIZ UDPゴシック" panose="020B0400000000000000" pitchFamily="50" charset="-128"/>
              <a:ea typeface="BIZ UDPゴシック" panose="020B0400000000000000" pitchFamily="50" charset="-128"/>
            </a:endParaRPr>
          </a:p>
          <a:p>
            <a:pPr algn="ctr"/>
            <a:endParaRPr lang="en-US" altLang="ja-JP" sz="2400" b="1" dirty="0">
              <a:solidFill>
                <a:srgbClr val="0070C0"/>
              </a:solidFill>
              <a:latin typeface="BIZ UDPゴシック" panose="020B0400000000000000" pitchFamily="50" charset="-128"/>
              <a:ea typeface="BIZ UDPゴシック" panose="020B0400000000000000" pitchFamily="50" charset="-128"/>
            </a:endParaRPr>
          </a:p>
          <a:p>
            <a:pPr algn="ctr"/>
            <a:r>
              <a:rPr lang="en-US" altLang="ja-JP" sz="2400" b="1" dirty="0">
                <a:solidFill>
                  <a:srgbClr val="0070C0"/>
                </a:solidFill>
                <a:latin typeface="BIZ UDPゴシック" panose="020B0400000000000000" pitchFamily="50" charset="-128"/>
                <a:ea typeface="BIZ UDPゴシック" panose="020B0400000000000000" pitchFamily="50" charset="-128"/>
              </a:rPr>
              <a:t>CO₂/</a:t>
            </a:r>
            <a:r>
              <a:rPr lang="en-US" altLang="ja-JP" sz="2400" b="1" dirty="0" err="1">
                <a:solidFill>
                  <a:srgbClr val="0070C0"/>
                </a:solidFill>
                <a:latin typeface="BIZ UDPゴシック" panose="020B0400000000000000" pitchFamily="50" charset="-128"/>
                <a:ea typeface="BIZ UDPゴシック" panose="020B0400000000000000" pitchFamily="50" charset="-128"/>
              </a:rPr>
              <a:t>NOx</a:t>
            </a:r>
            <a:r>
              <a:rPr lang="en-US" altLang="ja-JP" sz="2400" b="1" dirty="0">
                <a:solidFill>
                  <a:srgbClr val="0070C0"/>
                </a:solidFill>
                <a:latin typeface="BIZ UDPゴシック" panose="020B0400000000000000" pitchFamily="50" charset="-128"/>
                <a:ea typeface="BIZ UDPゴシック" panose="020B0400000000000000" pitchFamily="50" charset="-128"/>
              </a:rPr>
              <a:t>/</a:t>
            </a:r>
            <a:r>
              <a:rPr lang="en-US" altLang="ja-JP" sz="2400" b="1" dirty="0" err="1">
                <a:solidFill>
                  <a:srgbClr val="0070C0"/>
                </a:solidFill>
                <a:latin typeface="BIZ UDPゴシック" panose="020B0400000000000000" pitchFamily="50" charset="-128"/>
                <a:ea typeface="BIZ UDPゴシック" panose="020B0400000000000000" pitchFamily="50" charset="-128"/>
              </a:rPr>
              <a:t>SOx</a:t>
            </a:r>
            <a:r>
              <a:rPr lang="ja-JP" altLang="en-US" sz="2400" b="1" dirty="0">
                <a:solidFill>
                  <a:srgbClr val="0070C0"/>
                </a:solidFill>
                <a:latin typeface="BIZ UDPゴシック" panose="020B0400000000000000" pitchFamily="50" charset="-128"/>
                <a:ea typeface="BIZ UDPゴシック" panose="020B0400000000000000" pitchFamily="50" charset="-128"/>
              </a:rPr>
              <a:t>も同時に削減出来る</a:t>
            </a:r>
            <a:endParaRPr lang="en-US" altLang="ja-JP" sz="2400" b="1" dirty="0">
              <a:solidFill>
                <a:srgbClr val="0070C0"/>
              </a:solidFill>
              <a:latin typeface="BIZ UDPゴシック" panose="020B0400000000000000" pitchFamily="50" charset="-128"/>
              <a:ea typeface="BIZ UDPゴシック" panose="020B0400000000000000" pitchFamily="50" charset="-128"/>
            </a:endParaRPr>
          </a:p>
          <a:p>
            <a:pPr algn="ctr"/>
            <a:r>
              <a:rPr lang="ja-JP" altLang="en-US" sz="2400" b="1" dirty="0">
                <a:solidFill>
                  <a:srgbClr val="0070C0"/>
                </a:solidFill>
                <a:latin typeface="BIZ UDPゴシック" panose="020B0400000000000000" pitchFamily="50" charset="-128"/>
                <a:ea typeface="BIZ UDPゴシック" panose="020B0400000000000000" pitchFamily="50" charset="-128"/>
              </a:rPr>
              <a:t>ナノバブル装置</a:t>
            </a:r>
            <a:endParaRPr lang="ja-JP" altLang="en-US" sz="2800" b="1" dirty="0">
              <a:solidFill>
                <a:srgbClr val="0070C0"/>
              </a:solidFill>
              <a:latin typeface="BIZ UDPゴシック" panose="020B0400000000000000" pitchFamily="50" charset="-128"/>
              <a:ea typeface="BIZ UDPゴシック" panose="020B0400000000000000" pitchFamily="50" charset="-128"/>
            </a:endParaRPr>
          </a:p>
          <a:p>
            <a:pPr algn="ctr"/>
            <a:endParaRPr kumimoji="1" lang="en-US" altLang="ja-JP" sz="2800" dirty="0">
              <a:latin typeface="メイリオ" panose="020B0604030504040204" pitchFamily="50" charset="-128"/>
              <a:ea typeface="メイリオ" panose="020B0604030504040204" pitchFamily="50" charset="-128"/>
            </a:endParaRPr>
          </a:p>
          <a:p>
            <a:pPr algn="ctr"/>
            <a:endParaRPr kumimoji="1" lang="en-US" altLang="ja-JP" sz="2800" dirty="0">
              <a:latin typeface="メイリオ" panose="020B0604030504040204" pitchFamily="50" charset="-128"/>
              <a:ea typeface="メイリオ" panose="020B0604030504040204" pitchFamily="50" charset="-128"/>
            </a:endParaRPr>
          </a:p>
          <a:p>
            <a:pPr algn="ctr"/>
            <a:endParaRPr lang="en-US" altLang="ja-JP" sz="2800" dirty="0">
              <a:latin typeface="メイリオ" panose="020B0604030504040204" pitchFamily="50" charset="-128"/>
              <a:ea typeface="メイリオ" panose="020B0604030504040204" pitchFamily="50" charset="-128"/>
            </a:endParaRPr>
          </a:p>
          <a:p>
            <a:pPr algn="ctr"/>
            <a:endParaRPr kumimoji="1" lang="en-US" altLang="ja-JP" sz="2800" dirty="0">
              <a:latin typeface="メイリオ" panose="020B0604030504040204" pitchFamily="50" charset="-128"/>
              <a:ea typeface="メイリオ" panose="020B0604030504040204" pitchFamily="50" charset="-128"/>
            </a:endParaRPr>
          </a:p>
          <a:p>
            <a:pPr algn="ctr"/>
            <a:endParaRPr lang="en-US" altLang="ja-JP" sz="2800" dirty="0">
              <a:latin typeface="メイリオ" panose="020B0604030504040204" pitchFamily="50" charset="-128"/>
              <a:ea typeface="メイリオ" panose="020B0604030504040204" pitchFamily="50" charset="-128"/>
            </a:endParaRPr>
          </a:p>
          <a:p>
            <a:pPr algn="ctr"/>
            <a:endParaRPr kumimoji="1" lang="ja-JP" altLang="en-US" sz="2800" dirty="0">
              <a:latin typeface="メイリオ" panose="020B0604030504040204" pitchFamily="50" charset="-128"/>
              <a:ea typeface="メイリオ" panose="020B0604030504040204" pitchFamily="50" charset="-128"/>
            </a:endParaRPr>
          </a:p>
        </p:txBody>
      </p:sp>
      <p:pic>
        <p:nvPicPr>
          <p:cNvPr id="6" name="図 5">
            <a:extLst>
              <a:ext uri="{FF2B5EF4-FFF2-40B4-BE49-F238E27FC236}">
                <a16:creationId xmlns:a16="http://schemas.microsoft.com/office/drawing/2014/main" xmlns="" id="{C0D89817-D2F7-B206-EA16-B16A87481D82}"/>
              </a:ext>
            </a:extLst>
          </p:cNvPr>
          <p:cNvPicPr>
            <a:picLocks noChangeAspect="1"/>
          </p:cNvPicPr>
          <p:nvPr/>
        </p:nvPicPr>
        <p:blipFill>
          <a:blip r:embed="rId2" cstate="print"/>
          <a:stretch>
            <a:fillRect/>
          </a:stretch>
        </p:blipFill>
        <p:spPr>
          <a:xfrm>
            <a:off x="2471375" y="5512014"/>
            <a:ext cx="747854" cy="715448"/>
          </a:xfrm>
          <a:prstGeom prst="rect">
            <a:avLst/>
          </a:prstGeom>
        </p:spPr>
      </p:pic>
      <p:sp>
        <p:nvSpPr>
          <p:cNvPr id="7" name="テキスト ボックス 6">
            <a:extLst>
              <a:ext uri="{FF2B5EF4-FFF2-40B4-BE49-F238E27FC236}">
                <a16:creationId xmlns:a16="http://schemas.microsoft.com/office/drawing/2014/main" xmlns="" id="{CE2489C3-AEA0-B0D2-4757-0FDF6CEC015B}"/>
              </a:ext>
            </a:extLst>
          </p:cNvPr>
          <p:cNvSpPr txBox="1"/>
          <p:nvPr/>
        </p:nvSpPr>
        <p:spPr>
          <a:xfrm>
            <a:off x="2563621" y="5364505"/>
            <a:ext cx="4842992" cy="1200329"/>
          </a:xfrm>
          <a:prstGeom prst="rect">
            <a:avLst/>
          </a:prstGeom>
          <a:noFill/>
        </p:spPr>
        <p:txBody>
          <a:bodyPr wrap="none" rtlCol="0">
            <a:spAutoFit/>
          </a:bodyPr>
          <a:lstStyle/>
          <a:p>
            <a:pPr defTabSz="457200"/>
            <a:r>
              <a:rPr lang="ja-JP" altLang="en-US" dirty="0">
                <a:solidFill>
                  <a:prstClr val="black"/>
                </a:solidFill>
                <a:latin typeface="メイリオ" panose="020B0604030504040204" pitchFamily="50" charset="-128"/>
                <a:ea typeface="メイリオ" panose="020B0604030504040204" pitchFamily="50" charset="-128"/>
              </a:rPr>
              <a:t>   </a:t>
            </a:r>
            <a:endParaRPr lang="en-US" altLang="ja-JP" dirty="0">
              <a:solidFill>
                <a:prstClr val="black"/>
              </a:solidFill>
              <a:latin typeface="メイリオ" panose="020B0604030504040204" pitchFamily="50" charset="-128"/>
              <a:ea typeface="メイリオ" panose="020B0604030504040204" pitchFamily="50" charset="-128"/>
            </a:endParaRPr>
          </a:p>
          <a:p>
            <a:pPr defTabSz="457200"/>
            <a:r>
              <a:rPr lang="en-US" altLang="ja-JP" dirty="0">
                <a:solidFill>
                  <a:prstClr val="black"/>
                </a:solidFill>
                <a:latin typeface="メイリオ" panose="020B0604030504040204" pitchFamily="50" charset="-128"/>
                <a:ea typeface="メイリオ" panose="020B0604030504040204" pitchFamily="50" charset="-128"/>
              </a:rPr>
              <a:t>          </a:t>
            </a:r>
            <a:r>
              <a:rPr lang="ja-JP" altLang="en-US" b="1" dirty="0">
                <a:solidFill>
                  <a:prstClr val="black"/>
                </a:solidFill>
                <a:latin typeface="メイリオ" panose="020B0604030504040204" pitchFamily="50" charset="-128"/>
                <a:ea typeface="メイリオ" panose="020B0604030504040204" pitchFamily="50" charset="-128"/>
              </a:rPr>
              <a:t>株式会社</a:t>
            </a:r>
            <a:r>
              <a:rPr lang="en-US" altLang="ja-JP" b="1" dirty="0">
                <a:solidFill>
                  <a:prstClr val="black"/>
                </a:solidFill>
                <a:latin typeface="メイリオ" panose="020B0604030504040204" pitchFamily="50" charset="-128"/>
                <a:ea typeface="メイリオ" panose="020B0604030504040204" pitchFamily="50" charset="-128"/>
              </a:rPr>
              <a:t>TOKYO E</a:t>
            </a:r>
            <a:r>
              <a:rPr lang="ja-JP" altLang="en-US" b="1" dirty="0">
                <a:solidFill>
                  <a:prstClr val="black"/>
                </a:solidFill>
                <a:latin typeface="メイリオ" panose="020B0604030504040204" pitchFamily="50" charset="-128"/>
                <a:ea typeface="メイリオ" panose="020B0604030504040204" pitchFamily="50" charset="-128"/>
              </a:rPr>
              <a:t>＆</a:t>
            </a:r>
            <a:r>
              <a:rPr lang="en-US" altLang="ja-JP" b="1" dirty="0">
                <a:solidFill>
                  <a:prstClr val="black"/>
                </a:solidFill>
                <a:latin typeface="メイリオ" panose="020B0604030504040204" pitchFamily="50" charset="-128"/>
                <a:ea typeface="メイリオ" panose="020B0604030504040204" pitchFamily="50" charset="-128"/>
              </a:rPr>
              <a:t>G       </a:t>
            </a:r>
          </a:p>
          <a:p>
            <a:pPr defTabSz="457200"/>
            <a:r>
              <a:rPr lang="en-US" altLang="ja-JP" b="1" dirty="0">
                <a:solidFill>
                  <a:prstClr val="black"/>
                </a:solidFill>
                <a:latin typeface="メイリオ" panose="020B0604030504040204" pitchFamily="50" charset="-128"/>
                <a:ea typeface="メイリオ" panose="020B0604030504040204" pitchFamily="50" charset="-128"/>
              </a:rPr>
              <a:t>          </a:t>
            </a:r>
            <a:r>
              <a:rPr lang="ja-JP" altLang="en-US" b="1" dirty="0"/>
              <a:t>東京都新宿区四谷</a:t>
            </a:r>
            <a:r>
              <a:rPr lang="en-US" altLang="ja-JP" b="1" dirty="0"/>
              <a:t>4</a:t>
            </a:r>
            <a:r>
              <a:rPr lang="ja-JP" altLang="en-US" b="1" dirty="0" err="1"/>
              <a:t>ｰ</a:t>
            </a:r>
            <a:r>
              <a:rPr lang="en-US" altLang="ja-JP" b="1" dirty="0"/>
              <a:t>26</a:t>
            </a:r>
            <a:r>
              <a:rPr lang="ja-JP" altLang="en-US" b="1" dirty="0" err="1"/>
              <a:t>ｰ</a:t>
            </a:r>
            <a:r>
              <a:rPr lang="en-US" altLang="ja-JP" b="1" dirty="0"/>
              <a:t>6</a:t>
            </a:r>
            <a:r>
              <a:rPr lang="ja-JP" altLang="en-US" b="1" dirty="0"/>
              <a:t>テクノ四谷</a:t>
            </a:r>
            <a:endParaRPr lang="en-US" altLang="ja-JP" b="1" dirty="0">
              <a:solidFill>
                <a:prstClr val="black"/>
              </a:solidFill>
              <a:latin typeface="メイリオ" panose="020B0604030504040204" pitchFamily="50" charset="-128"/>
              <a:ea typeface="メイリオ" panose="020B0604030504040204" pitchFamily="50" charset="-128"/>
            </a:endParaRPr>
          </a:p>
          <a:p>
            <a:pPr defTabSz="457200"/>
            <a:endParaRPr lang="en-US" altLang="ja-JP" dirty="0">
              <a:solidFill>
                <a:prstClr val="black"/>
              </a:solidFill>
              <a:latin typeface="メイリオ" panose="020B0604030504040204" pitchFamily="50" charset="-128"/>
              <a:ea typeface="メイリオ" panose="020B0604030504040204" pitchFamily="50" charset="-128"/>
            </a:endParaRPr>
          </a:p>
        </p:txBody>
      </p:sp>
      <p:pic>
        <p:nvPicPr>
          <p:cNvPr id="1026" name="Picture 2"/>
          <p:cNvPicPr>
            <a:picLocks noChangeAspect="1" noChangeArrowheads="1"/>
          </p:cNvPicPr>
          <p:nvPr/>
        </p:nvPicPr>
        <p:blipFill>
          <a:blip r:embed="rId3" cstate="print"/>
          <a:srcRect/>
          <a:stretch>
            <a:fillRect/>
          </a:stretch>
        </p:blipFill>
        <p:spPr bwMode="auto">
          <a:xfrm>
            <a:off x="802256" y="2346385"/>
            <a:ext cx="7392837" cy="2898474"/>
          </a:xfrm>
          <a:prstGeom prst="rect">
            <a:avLst/>
          </a:prstGeom>
          <a:noFill/>
          <a:ln w="9525">
            <a:noFill/>
            <a:miter lim="800000"/>
            <a:headEnd/>
            <a:tailEnd/>
          </a:ln>
          <a:effectLst/>
        </p:spPr>
      </p:pic>
    </p:spTree>
    <p:extLst>
      <p:ext uri="{BB962C8B-B14F-4D97-AF65-F5344CB8AC3E}">
        <p14:creationId xmlns:p14="http://schemas.microsoft.com/office/powerpoint/2010/main" xmlns="" val="1328898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FFC11C0D-F9B5-DEAF-E7BF-F91474756825}"/>
              </a:ext>
            </a:extLst>
          </p:cNvPr>
          <p:cNvSpPr txBox="1"/>
          <p:nvPr/>
        </p:nvSpPr>
        <p:spPr>
          <a:xfrm>
            <a:off x="552975" y="519027"/>
            <a:ext cx="2430370" cy="523220"/>
          </a:xfrm>
          <a:prstGeom prst="rect">
            <a:avLst/>
          </a:prstGeom>
          <a:noFill/>
        </p:spPr>
        <p:txBody>
          <a:bodyPr wrap="square" rtlCol="0">
            <a:spAutoFit/>
          </a:bodyPr>
          <a:lstStyle>
            <a:defPPr>
              <a:defRPr lang="ko-KR"/>
            </a:defPPr>
            <a:lvl1pPr>
              <a:defRPr sz="1000">
                <a:solidFill>
                  <a:schemeClr val="bg1"/>
                </a:solidFill>
                <a:latin typeface="G마켓 산스 TTF Light" panose="02000000000000000000" pitchFamily="2" charset="-127"/>
                <a:ea typeface="G마켓 산스 TTF Light" panose="02000000000000000000" pitchFamily="2" charset="-127"/>
              </a:defRPr>
            </a:lvl1pPr>
          </a:lstStyle>
          <a:p>
            <a:r>
              <a:rPr lang="ja-JP" altLang="en-US" sz="2800" b="1" dirty="0">
                <a:solidFill>
                  <a:srgbClr val="0070C0"/>
                </a:solidFill>
              </a:rPr>
              <a:t>バブルの種類</a:t>
            </a:r>
            <a:endParaRPr lang="ko-KR" altLang="en-US" sz="1477" b="1" dirty="0">
              <a:solidFill>
                <a:schemeClr val="tx1">
                  <a:lumMod val="50000"/>
                  <a:lumOff val="50000"/>
                </a:schemeClr>
              </a:solidFill>
              <a:latin typeface="+mj-ea"/>
              <a:ea typeface="+mj-ea"/>
            </a:endParaRPr>
          </a:p>
        </p:txBody>
      </p:sp>
      <p:sp>
        <p:nvSpPr>
          <p:cNvPr id="10" name="직사각형 9">
            <a:extLst>
              <a:ext uri="{FF2B5EF4-FFF2-40B4-BE49-F238E27FC236}">
                <a16:creationId xmlns:a16="http://schemas.microsoft.com/office/drawing/2014/main" xmlns="" id="{85479160-5235-D467-3F43-C0371C08FC4B}"/>
              </a:ext>
            </a:extLst>
          </p:cNvPr>
          <p:cNvSpPr/>
          <p:nvPr/>
        </p:nvSpPr>
        <p:spPr>
          <a:xfrm flipH="1">
            <a:off x="384458" y="499230"/>
            <a:ext cx="99692" cy="3323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62"/>
          </a:p>
        </p:txBody>
      </p:sp>
      <p:sp>
        <p:nvSpPr>
          <p:cNvPr id="11" name="슬라이드 번호 개체 틀 5">
            <a:extLst>
              <a:ext uri="{FF2B5EF4-FFF2-40B4-BE49-F238E27FC236}">
                <a16:creationId xmlns:a16="http://schemas.microsoft.com/office/drawing/2014/main" xmlns="" id="{0405468C-62DE-6297-1D46-1F8417117FA0}"/>
              </a:ext>
            </a:extLst>
          </p:cNvPr>
          <p:cNvSpPr txBox="1">
            <a:spLocks/>
          </p:cNvSpPr>
          <p:nvPr/>
        </p:nvSpPr>
        <p:spPr>
          <a:xfrm>
            <a:off x="6558182" y="6289050"/>
            <a:ext cx="2103120" cy="198837"/>
          </a:xfrm>
          <a:prstGeom prst="rect">
            <a:avLst/>
          </a:prstGeom>
        </p:spPr>
        <p:txBody>
          <a:bodyPr wrap="square" lIns="0" tIns="0" rIns="0" bIns="0">
            <a:spAutoFit/>
          </a:bodyPr>
          <a:lstStyle>
            <a:defPPr>
              <a:defRPr lang="en-US" kern="0"/>
            </a:defPPr>
            <a:lvl1pPr marL="0" algn="r"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F15528-21DE-4FAA-801E-634DDDAF4B2B}" type="slidenum">
              <a:rPr lang="en-US" altLang="ko-KR" sz="1292"/>
              <a:pPr/>
              <a:t>10</a:t>
            </a:fld>
            <a:endParaRPr lang="ko-KR" altLang="en-US" sz="923" dirty="0"/>
          </a:p>
        </p:txBody>
      </p:sp>
      <p:sp>
        <p:nvSpPr>
          <p:cNvPr id="2" name="TextBox 1">
            <a:extLst>
              <a:ext uri="{FF2B5EF4-FFF2-40B4-BE49-F238E27FC236}">
                <a16:creationId xmlns:a16="http://schemas.microsoft.com/office/drawing/2014/main" xmlns="" id="{F812E23B-5BA1-8D1D-093E-3B0C66F47E6B}"/>
              </a:ext>
            </a:extLst>
          </p:cNvPr>
          <p:cNvSpPr txBox="1"/>
          <p:nvPr/>
        </p:nvSpPr>
        <p:spPr>
          <a:xfrm>
            <a:off x="4785475" y="1641331"/>
            <a:ext cx="3389915" cy="660502"/>
          </a:xfrm>
          <a:prstGeom prst="rect">
            <a:avLst/>
          </a:prstGeom>
          <a:noFill/>
        </p:spPr>
        <p:txBody>
          <a:bodyPr wrap="square">
            <a:spAutoFit/>
          </a:bodyPr>
          <a:lstStyle/>
          <a:p>
            <a:pPr algn="ctr" latinLnBrk="1">
              <a:lnSpc>
                <a:spcPct val="150000"/>
              </a:lnSpc>
            </a:pPr>
            <a:r>
              <a:rPr lang="ja-JP" altLang="en-US" sz="1292" b="1" dirty="0"/>
              <a:t>レーザー（</a:t>
            </a:r>
            <a:r>
              <a:rPr lang="en-US" altLang="ja-JP" sz="1292" b="1" dirty="0"/>
              <a:t>532nm</a:t>
            </a:r>
            <a:r>
              <a:rPr lang="ja-JP" altLang="en-US" sz="1292" b="1" dirty="0" err="1"/>
              <a:t>、</a:t>
            </a:r>
            <a:r>
              <a:rPr lang="en-US" altLang="ja-JP" sz="1292" b="1" dirty="0"/>
              <a:t>488nm</a:t>
            </a:r>
            <a:r>
              <a:rPr lang="ja-JP" altLang="en-US" sz="1292" b="1" dirty="0"/>
              <a:t>）照射後、散乱現象を通じて肉眼で確認可能</a:t>
            </a:r>
            <a:r>
              <a:rPr lang="ko-KR" altLang="en-US" sz="1292" b="1" dirty="0"/>
              <a:t> </a:t>
            </a:r>
          </a:p>
        </p:txBody>
      </p:sp>
      <p:grpSp>
        <p:nvGrpSpPr>
          <p:cNvPr id="3" name="그룹 2">
            <a:extLst>
              <a:ext uri="{FF2B5EF4-FFF2-40B4-BE49-F238E27FC236}">
                <a16:creationId xmlns:a16="http://schemas.microsoft.com/office/drawing/2014/main" xmlns="" id="{8222EF6F-ED37-958B-CEC1-F7D265A1CB80}"/>
              </a:ext>
            </a:extLst>
          </p:cNvPr>
          <p:cNvGrpSpPr/>
          <p:nvPr/>
        </p:nvGrpSpPr>
        <p:grpSpPr>
          <a:xfrm>
            <a:off x="517396" y="1301995"/>
            <a:ext cx="3589321" cy="4414936"/>
            <a:chOff x="820376" y="878401"/>
            <a:chExt cx="3888431" cy="4782847"/>
          </a:xfrm>
        </p:grpSpPr>
        <p:grpSp>
          <p:nvGrpSpPr>
            <p:cNvPr id="4" name="그룹 3">
              <a:extLst>
                <a:ext uri="{FF2B5EF4-FFF2-40B4-BE49-F238E27FC236}">
                  <a16:creationId xmlns:a16="http://schemas.microsoft.com/office/drawing/2014/main" xmlns="" id="{1DE7E609-5E17-4676-0CC7-81B8400ADC57}"/>
                </a:ext>
              </a:extLst>
            </p:cNvPr>
            <p:cNvGrpSpPr/>
            <p:nvPr/>
          </p:nvGrpSpPr>
          <p:grpSpPr>
            <a:xfrm>
              <a:off x="848543" y="878401"/>
              <a:ext cx="3832096" cy="2129330"/>
              <a:chOff x="904879" y="878401"/>
              <a:chExt cx="3832096" cy="2129330"/>
            </a:xfrm>
          </p:grpSpPr>
          <p:grpSp>
            <p:nvGrpSpPr>
              <p:cNvPr id="12" name="그룹 11">
                <a:extLst>
                  <a:ext uri="{FF2B5EF4-FFF2-40B4-BE49-F238E27FC236}">
                    <a16:creationId xmlns:a16="http://schemas.microsoft.com/office/drawing/2014/main" xmlns="" id="{0AA0B0E1-7758-72BC-3E17-E983F2FF4A02}"/>
                  </a:ext>
                </a:extLst>
              </p:cNvPr>
              <p:cNvGrpSpPr/>
              <p:nvPr/>
            </p:nvGrpSpPr>
            <p:grpSpPr>
              <a:xfrm>
                <a:off x="2993110" y="878401"/>
                <a:ext cx="1743865" cy="2129330"/>
                <a:chOff x="2993110" y="878401"/>
                <a:chExt cx="1743865" cy="2129330"/>
              </a:xfrm>
            </p:grpSpPr>
            <p:pic>
              <p:nvPicPr>
                <p:cNvPr id="20" name="그림 19">
                  <a:extLst>
                    <a:ext uri="{FF2B5EF4-FFF2-40B4-BE49-F238E27FC236}">
                      <a16:creationId xmlns:a16="http://schemas.microsoft.com/office/drawing/2014/main" xmlns="" id="{34D8DF4D-DC53-E7D8-3BFD-AC17CE650A25}"/>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a:stretch/>
              </p:blipFill>
              <p:spPr>
                <a:xfrm>
                  <a:off x="2993110" y="878401"/>
                  <a:ext cx="1743865" cy="2129330"/>
                </a:xfrm>
                <a:prstGeom prst="rect">
                  <a:avLst/>
                </a:prstGeom>
              </p:spPr>
            </p:pic>
            <p:sp>
              <p:nvSpPr>
                <p:cNvPr id="21" name="TextBox 20">
                  <a:extLst>
                    <a:ext uri="{FF2B5EF4-FFF2-40B4-BE49-F238E27FC236}">
                      <a16:creationId xmlns:a16="http://schemas.microsoft.com/office/drawing/2014/main" xmlns="" id="{8DF188E3-60D9-4B16-7A27-8DC10A9DAC77}"/>
                    </a:ext>
                  </a:extLst>
                </p:cNvPr>
                <p:cNvSpPr txBox="1"/>
                <p:nvPr/>
              </p:nvSpPr>
              <p:spPr>
                <a:xfrm>
                  <a:off x="3468405" y="2242320"/>
                  <a:ext cx="772860" cy="618503"/>
                </a:xfrm>
                <a:prstGeom prst="rect">
                  <a:avLst/>
                </a:prstGeom>
                <a:noFill/>
              </p:spPr>
              <p:txBody>
                <a:bodyPr wrap="square" rtlCol="0">
                  <a:spAutoFit/>
                </a:bodyPr>
                <a:lstStyle/>
                <a:p>
                  <a:pPr algn="ctr">
                    <a:lnSpc>
                      <a:spcPct val="150000"/>
                    </a:lnSpc>
                  </a:pPr>
                  <a:r>
                    <a:rPr lang="en-US" altLang="ko-KR" sz="1108" dirty="0">
                      <a:solidFill>
                        <a:schemeClr val="bg1"/>
                      </a:solidFill>
                      <a:effectLst>
                        <a:glow rad="101600">
                          <a:schemeClr val="tx1">
                            <a:alpha val="60000"/>
                          </a:schemeClr>
                        </a:glow>
                      </a:effectLst>
                      <a:latin typeface="+mn-ea"/>
                    </a:rPr>
                    <a:t>Nano</a:t>
                  </a:r>
                </a:p>
                <a:p>
                  <a:pPr algn="ctr">
                    <a:lnSpc>
                      <a:spcPct val="150000"/>
                    </a:lnSpc>
                  </a:pPr>
                  <a:r>
                    <a:rPr lang="en-US" altLang="ko-KR" sz="1108" dirty="0">
                      <a:solidFill>
                        <a:schemeClr val="bg1"/>
                      </a:solidFill>
                      <a:effectLst>
                        <a:glow rad="101600">
                          <a:schemeClr val="tx1">
                            <a:alpha val="60000"/>
                          </a:schemeClr>
                        </a:glow>
                      </a:effectLst>
                      <a:latin typeface="+mn-ea"/>
                    </a:rPr>
                    <a:t>Bubble</a:t>
                  </a:r>
                  <a:endParaRPr lang="ko-KR" altLang="en-US" sz="1108" dirty="0">
                    <a:solidFill>
                      <a:schemeClr val="bg1"/>
                    </a:solidFill>
                    <a:effectLst>
                      <a:glow rad="101600">
                        <a:schemeClr val="tx1">
                          <a:alpha val="60000"/>
                        </a:schemeClr>
                      </a:glow>
                    </a:effectLst>
                    <a:latin typeface="+mn-ea"/>
                  </a:endParaRPr>
                </a:p>
              </p:txBody>
            </p:sp>
          </p:grpSp>
          <p:grpSp>
            <p:nvGrpSpPr>
              <p:cNvPr id="17" name="그룹 16">
                <a:extLst>
                  <a:ext uri="{FF2B5EF4-FFF2-40B4-BE49-F238E27FC236}">
                    <a16:creationId xmlns:a16="http://schemas.microsoft.com/office/drawing/2014/main" xmlns="" id="{0350DE92-D4FB-10EE-DCDC-982DA606C884}"/>
                  </a:ext>
                </a:extLst>
              </p:cNvPr>
              <p:cNvGrpSpPr/>
              <p:nvPr/>
            </p:nvGrpSpPr>
            <p:grpSpPr>
              <a:xfrm>
                <a:off x="904879" y="878401"/>
                <a:ext cx="1743865" cy="2129330"/>
                <a:chOff x="904879" y="878401"/>
                <a:chExt cx="1743865" cy="2129330"/>
              </a:xfrm>
            </p:grpSpPr>
            <p:pic>
              <p:nvPicPr>
                <p:cNvPr id="18" name="그림 17">
                  <a:extLst>
                    <a:ext uri="{FF2B5EF4-FFF2-40B4-BE49-F238E27FC236}">
                      <a16:creationId xmlns:a16="http://schemas.microsoft.com/office/drawing/2014/main" xmlns="" id="{A0C9972E-3D33-3484-2755-286257DCE2D8}"/>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a:off x="904879" y="878401"/>
                  <a:ext cx="1743865" cy="2129330"/>
                </a:xfrm>
                <a:prstGeom prst="rect">
                  <a:avLst/>
                </a:prstGeom>
              </p:spPr>
            </p:pic>
            <p:sp>
              <p:nvSpPr>
                <p:cNvPr id="19" name="TextBox 18">
                  <a:extLst>
                    <a:ext uri="{FF2B5EF4-FFF2-40B4-BE49-F238E27FC236}">
                      <a16:creationId xmlns:a16="http://schemas.microsoft.com/office/drawing/2014/main" xmlns="" id="{5691EE1C-E8B9-CB73-4E56-8841BAEFF8EA}"/>
                    </a:ext>
                  </a:extLst>
                </p:cNvPr>
                <p:cNvSpPr txBox="1"/>
                <p:nvPr/>
              </p:nvSpPr>
              <p:spPr>
                <a:xfrm>
                  <a:off x="1395944" y="2242320"/>
                  <a:ext cx="772860" cy="618503"/>
                </a:xfrm>
                <a:prstGeom prst="rect">
                  <a:avLst/>
                </a:prstGeom>
                <a:noFill/>
              </p:spPr>
              <p:txBody>
                <a:bodyPr wrap="square" rtlCol="0">
                  <a:spAutoFit/>
                </a:bodyPr>
                <a:lstStyle/>
                <a:p>
                  <a:pPr algn="ctr">
                    <a:lnSpc>
                      <a:spcPct val="150000"/>
                    </a:lnSpc>
                  </a:pPr>
                  <a:r>
                    <a:rPr lang="en-US" altLang="ko-KR" sz="1108" dirty="0">
                      <a:solidFill>
                        <a:schemeClr val="bg1"/>
                      </a:solidFill>
                      <a:effectLst>
                        <a:glow rad="101600">
                          <a:schemeClr val="tx1">
                            <a:alpha val="60000"/>
                          </a:schemeClr>
                        </a:glow>
                      </a:effectLst>
                      <a:latin typeface="+mn-ea"/>
                    </a:rPr>
                    <a:t>Micro</a:t>
                  </a:r>
                </a:p>
                <a:p>
                  <a:pPr algn="ctr">
                    <a:lnSpc>
                      <a:spcPct val="150000"/>
                    </a:lnSpc>
                  </a:pPr>
                  <a:r>
                    <a:rPr lang="en-US" altLang="ko-KR" sz="1108" dirty="0">
                      <a:solidFill>
                        <a:schemeClr val="bg1"/>
                      </a:solidFill>
                      <a:effectLst>
                        <a:glow rad="101600">
                          <a:schemeClr val="tx1">
                            <a:alpha val="60000"/>
                          </a:schemeClr>
                        </a:glow>
                      </a:effectLst>
                      <a:latin typeface="+mn-ea"/>
                    </a:rPr>
                    <a:t>Bubble</a:t>
                  </a:r>
                  <a:endParaRPr lang="ko-KR" altLang="en-US" sz="1108" dirty="0">
                    <a:solidFill>
                      <a:schemeClr val="bg1"/>
                    </a:solidFill>
                    <a:effectLst>
                      <a:glow rad="101600">
                        <a:schemeClr val="tx1">
                          <a:alpha val="60000"/>
                        </a:schemeClr>
                      </a:glow>
                    </a:effectLst>
                    <a:latin typeface="+mn-ea"/>
                  </a:endParaRPr>
                </a:p>
              </p:txBody>
            </p:sp>
          </p:grpSp>
        </p:grpSp>
        <p:grpSp>
          <p:nvGrpSpPr>
            <p:cNvPr id="5" name="그룹 4">
              <a:extLst>
                <a:ext uri="{FF2B5EF4-FFF2-40B4-BE49-F238E27FC236}">
                  <a16:creationId xmlns:a16="http://schemas.microsoft.com/office/drawing/2014/main" xmlns="" id="{73242FD3-859F-6E80-C50F-7892A5B9002A}"/>
                </a:ext>
              </a:extLst>
            </p:cNvPr>
            <p:cNvGrpSpPr/>
            <p:nvPr/>
          </p:nvGrpSpPr>
          <p:grpSpPr>
            <a:xfrm>
              <a:off x="820376" y="3284985"/>
              <a:ext cx="3888431" cy="2376263"/>
              <a:chOff x="848544" y="3573016"/>
              <a:chExt cx="3888431" cy="2376263"/>
            </a:xfrm>
          </p:grpSpPr>
          <p:pic>
            <p:nvPicPr>
              <p:cNvPr id="6" name="그림 5">
                <a:extLst>
                  <a:ext uri="{FF2B5EF4-FFF2-40B4-BE49-F238E27FC236}">
                    <a16:creationId xmlns:a16="http://schemas.microsoft.com/office/drawing/2014/main" xmlns="" id="{D94449EE-B20E-4303-AFD1-A588335FF031}"/>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a:stretch/>
            </p:blipFill>
            <p:spPr>
              <a:xfrm>
                <a:off x="848544" y="3573016"/>
                <a:ext cx="3888431" cy="2376263"/>
              </a:xfrm>
              <a:prstGeom prst="rect">
                <a:avLst/>
              </a:prstGeom>
            </p:spPr>
          </p:pic>
          <p:sp>
            <p:nvSpPr>
              <p:cNvPr id="7" name="TextBox 6">
                <a:extLst>
                  <a:ext uri="{FF2B5EF4-FFF2-40B4-BE49-F238E27FC236}">
                    <a16:creationId xmlns:a16="http://schemas.microsoft.com/office/drawing/2014/main" xmlns="" id="{D33C1F80-D709-357F-7CD9-B7E1834D53C7}"/>
                  </a:ext>
                </a:extLst>
              </p:cNvPr>
              <p:cNvSpPr txBox="1"/>
              <p:nvPr/>
            </p:nvSpPr>
            <p:spPr>
              <a:xfrm>
                <a:off x="1404415" y="4982353"/>
                <a:ext cx="791823" cy="618503"/>
              </a:xfrm>
              <a:prstGeom prst="rect">
                <a:avLst/>
              </a:prstGeom>
              <a:noFill/>
            </p:spPr>
            <p:txBody>
              <a:bodyPr wrap="square" rtlCol="0">
                <a:spAutoFit/>
              </a:bodyPr>
              <a:lstStyle/>
              <a:p>
                <a:pPr algn="ctr">
                  <a:lnSpc>
                    <a:spcPct val="150000"/>
                  </a:lnSpc>
                </a:pPr>
                <a:r>
                  <a:rPr lang="en-US" altLang="ko-KR" sz="1108" dirty="0">
                    <a:solidFill>
                      <a:schemeClr val="bg1"/>
                    </a:solidFill>
                    <a:effectLst>
                      <a:glow rad="101600">
                        <a:schemeClr val="tx1">
                          <a:alpha val="60000"/>
                        </a:schemeClr>
                      </a:glow>
                    </a:effectLst>
                    <a:latin typeface="+mn-ea"/>
                  </a:rPr>
                  <a:t>Tap</a:t>
                </a:r>
              </a:p>
              <a:p>
                <a:pPr algn="ctr">
                  <a:lnSpc>
                    <a:spcPct val="150000"/>
                  </a:lnSpc>
                </a:pPr>
                <a:r>
                  <a:rPr lang="en-US" altLang="ko-KR" sz="1108" dirty="0">
                    <a:solidFill>
                      <a:schemeClr val="bg1"/>
                    </a:solidFill>
                    <a:effectLst>
                      <a:glow rad="101600">
                        <a:schemeClr val="tx1">
                          <a:alpha val="60000"/>
                        </a:schemeClr>
                      </a:glow>
                    </a:effectLst>
                    <a:latin typeface="+mn-ea"/>
                  </a:rPr>
                  <a:t>Water</a:t>
                </a:r>
                <a:endParaRPr lang="ko-KR" altLang="en-US" sz="1108" dirty="0">
                  <a:solidFill>
                    <a:schemeClr val="bg1"/>
                  </a:solidFill>
                  <a:effectLst>
                    <a:glow rad="101600">
                      <a:schemeClr val="tx1">
                        <a:alpha val="60000"/>
                      </a:schemeClr>
                    </a:glow>
                  </a:effectLst>
                  <a:latin typeface="+mn-ea"/>
                </a:endParaRPr>
              </a:p>
            </p:txBody>
          </p:sp>
          <p:sp>
            <p:nvSpPr>
              <p:cNvPr id="8" name="TextBox 7">
                <a:extLst>
                  <a:ext uri="{FF2B5EF4-FFF2-40B4-BE49-F238E27FC236}">
                    <a16:creationId xmlns:a16="http://schemas.microsoft.com/office/drawing/2014/main" xmlns="" id="{DAA7CA6E-57DC-4A9D-9585-1CEE2263EE02}"/>
                  </a:ext>
                </a:extLst>
              </p:cNvPr>
              <p:cNvSpPr txBox="1"/>
              <p:nvPr/>
            </p:nvSpPr>
            <p:spPr>
              <a:xfrm>
                <a:off x="2902821" y="5017270"/>
                <a:ext cx="772860" cy="618503"/>
              </a:xfrm>
              <a:prstGeom prst="rect">
                <a:avLst/>
              </a:prstGeom>
              <a:noFill/>
            </p:spPr>
            <p:txBody>
              <a:bodyPr wrap="square" rtlCol="0">
                <a:spAutoFit/>
              </a:bodyPr>
              <a:lstStyle/>
              <a:p>
                <a:pPr algn="ctr">
                  <a:lnSpc>
                    <a:spcPct val="150000"/>
                  </a:lnSpc>
                </a:pPr>
                <a:r>
                  <a:rPr lang="en-US" altLang="ko-KR" sz="1108" dirty="0">
                    <a:solidFill>
                      <a:schemeClr val="bg1"/>
                    </a:solidFill>
                    <a:effectLst>
                      <a:glow rad="101600">
                        <a:schemeClr val="tx1">
                          <a:alpha val="60000"/>
                        </a:schemeClr>
                      </a:glow>
                    </a:effectLst>
                    <a:latin typeface="+mn-ea"/>
                  </a:rPr>
                  <a:t>Nano</a:t>
                </a:r>
              </a:p>
              <a:p>
                <a:pPr algn="ctr">
                  <a:lnSpc>
                    <a:spcPct val="150000"/>
                  </a:lnSpc>
                </a:pPr>
                <a:r>
                  <a:rPr lang="en-US" altLang="ko-KR" sz="1108" dirty="0">
                    <a:solidFill>
                      <a:schemeClr val="bg1"/>
                    </a:solidFill>
                    <a:effectLst>
                      <a:glow rad="101600">
                        <a:schemeClr val="tx1">
                          <a:alpha val="60000"/>
                        </a:schemeClr>
                      </a:glow>
                    </a:effectLst>
                    <a:latin typeface="+mn-ea"/>
                  </a:rPr>
                  <a:t>Bubble</a:t>
                </a:r>
                <a:endParaRPr lang="ko-KR" altLang="en-US" sz="1108" dirty="0">
                  <a:solidFill>
                    <a:schemeClr val="bg1"/>
                  </a:solidFill>
                  <a:effectLst>
                    <a:glow rad="101600">
                      <a:schemeClr val="tx1">
                        <a:alpha val="60000"/>
                      </a:schemeClr>
                    </a:glow>
                  </a:effectLst>
                  <a:latin typeface="+mn-ea"/>
                </a:endParaRPr>
              </a:p>
            </p:txBody>
          </p:sp>
        </p:grpSp>
      </p:grpSp>
      <p:grpSp>
        <p:nvGrpSpPr>
          <p:cNvPr id="23" name="그룹 22">
            <a:extLst>
              <a:ext uri="{FF2B5EF4-FFF2-40B4-BE49-F238E27FC236}">
                <a16:creationId xmlns:a16="http://schemas.microsoft.com/office/drawing/2014/main" xmlns="" id="{16769AE3-DFC2-8E75-7636-935320BC7926}"/>
              </a:ext>
            </a:extLst>
          </p:cNvPr>
          <p:cNvGrpSpPr/>
          <p:nvPr/>
        </p:nvGrpSpPr>
        <p:grpSpPr>
          <a:xfrm>
            <a:off x="4519449" y="2393484"/>
            <a:ext cx="4010372" cy="3190508"/>
            <a:chOff x="4896070" y="2636912"/>
            <a:chExt cx="4344570" cy="3456384"/>
          </a:xfrm>
        </p:grpSpPr>
        <p:sp>
          <p:nvSpPr>
            <p:cNvPr id="24" name="TextBox 23">
              <a:extLst>
                <a:ext uri="{FF2B5EF4-FFF2-40B4-BE49-F238E27FC236}">
                  <a16:creationId xmlns:a16="http://schemas.microsoft.com/office/drawing/2014/main" xmlns="" id="{937756D7-0623-29A8-219B-6CD0302E2141}"/>
                </a:ext>
              </a:extLst>
            </p:cNvPr>
            <p:cNvSpPr txBox="1"/>
            <p:nvPr/>
          </p:nvSpPr>
          <p:spPr>
            <a:xfrm>
              <a:off x="5378369" y="5087492"/>
              <a:ext cx="872355" cy="618503"/>
            </a:xfrm>
            <a:prstGeom prst="rect">
              <a:avLst/>
            </a:prstGeom>
            <a:noFill/>
          </p:spPr>
          <p:txBody>
            <a:bodyPr wrap="square" rtlCol="0">
              <a:spAutoFit/>
            </a:bodyPr>
            <a:lstStyle/>
            <a:p>
              <a:pPr algn="ctr">
                <a:lnSpc>
                  <a:spcPct val="150000"/>
                </a:lnSpc>
              </a:pPr>
              <a:r>
                <a:rPr lang="en-US" altLang="ko-KR" sz="1108" dirty="0">
                  <a:solidFill>
                    <a:schemeClr val="bg1"/>
                  </a:solidFill>
                  <a:effectLst>
                    <a:glow rad="101600">
                      <a:schemeClr val="tx1">
                        <a:alpha val="60000"/>
                      </a:schemeClr>
                    </a:glow>
                  </a:effectLst>
                  <a:latin typeface="+mn-ea"/>
                </a:rPr>
                <a:t>Nano</a:t>
              </a:r>
            </a:p>
            <a:p>
              <a:pPr algn="ctr">
                <a:lnSpc>
                  <a:spcPct val="150000"/>
                </a:lnSpc>
              </a:pPr>
              <a:r>
                <a:rPr lang="en-US" altLang="ko-KR" sz="1108" dirty="0">
                  <a:solidFill>
                    <a:schemeClr val="bg1"/>
                  </a:solidFill>
                  <a:effectLst>
                    <a:glow rad="101600">
                      <a:schemeClr val="tx1">
                        <a:alpha val="60000"/>
                      </a:schemeClr>
                    </a:glow>
                  </a:effectLst>
                  <a:latin typeface="+mn-ea"/>
                </a:rPr>
                <a:t>Bubble</a:t>
              </a:r>
              <a:endParaRPr lang="ko-KR" altLang="en-US" sz="1108" dirty="0">
                <a:solidFill>
                  <a:schemeClr val="bg1"/>
                </a:solidFill>
                <a:effectLst>
                  <a:glow rad="101600">
                    <a:schemeClr val="tx1">
                      <a:alpha val="60000"/>
                    </a:schemeClr>
                  </a:glow>
                </a:effectLst>
                <a:latin typeface="+mn-ea"/>
              </a:endParaRPr>
            </a:p>
          </p:txBody>
        </p:sp>
        <p:pic>
          <p:nvPicPr>
            <p:cNvPr id="25" name="그림 24">
              <a:extLst>
                <a:ext uri="{FF2B5EF4-FFF2-40B4-BE49-F238E27FC236}">
                  <a16:creationId xmlns:a16="http://schemas.microsoft.com/office/drawing/2014/main" xmlns="" id="{AE36EB27-02EC-5FAA-4338-BEE139A69330}"/>
                </a:ext>
              </a:extLst>
            </p:cNvPr>
            <p:cNvPicPr>
              <a:picLocks noChangeAspect="1"/>
            </p:cNvPicPr>
            <p:nvPr/>
          </p:nvPicPr>
          <p:blipFill rotWithShape="1">
            <a:blip r:embed="rId5" cstate="print"/>
            <a:srcRect l="1965"/>
            <a:stretch/>
          </p:blipFill>
          <p:spPr>
            <a:xfrm>
              <a:off x="4896070" y="2636912"/>
              <a:ext cx="4344570" cy="3456384"/>
            </a:xfrm>
            <a:prstGeom prst="rect">
              <a:avLst/>
            </a:prstGeom>
          </p:spPr>
        </p:pic>
        <p:sp>
          <p:nvSpPr>
            <p:cNvPr id="26" name="TextBox 25">
              <a:extLst>
                <a:ext uri="{FF2B5EF4-FFF2-40B4-BE49-F238E27FC236}">
                  <a16:creationId xmlns:a16="http://schemas.microsoft.com/office/drawing/2014/main" xmlns="" id="{221C4BCD-C5FF-4927-3019-9DF788D3F109}"/>
                </a:ext>
              </a:extLst>
            </p:cNvPr>
            <p:cNvSpPr txBox="1"/>
            <p:nvPr/>
          </p:nvSpPr>
          <p:spPr>
            <a:xfrm>
              <a:off x="5365879" y="5583039"/>
              <a:ext cx="1020243" cy="341414"/>
            </a:xfrm>
            <a:prstGeom prst="rect">
              <a:avLst/>
            </a:prstGeom>
            <a:noFill/>
          </p:spPr>
          <p:txBody>
            <a:bodyPr wrap="square" rtlCol="0">
              <a:spAutoFit/>
            </a:bodyPr>
            <a:lstStyle/>
            <a:p>
              <a:pPr algn="ctr">
                <a:lnSpc>
                  <a:spcPct val="150000"/>
                </a:lnSpc>
              </a:pPr>
              <a:r>
                <a:rPr lang="en-US" altLang="ko-KR" sz="1108" dirty="0">
                  <a:solidFill>
                    <a:schemeClr val="bg1"/>
                  </a:solidFill>
                  <a:effectLst>
                    <a:glow rad="101600">
                      <a:schemeClr val="tx1">
                        <a:alpha val="60000"/>
                      </a:schemeClr>
                    </a:glow>
                  </a:effectLst>
                  <a:latin typeface="+mn-ea"/>
                </a:rPr>
                <a:t>Tap Water</a:t>
              </a:r>
              <a:endParaRPr lang="ko-KR" altLang="en-US" sz="1108" dirty="0">
                <a:solidFill>
                  <a:schemeClr val="bg1"/>
                </a:solidFill>
                <a:effectLst>
                  <a:glow rad="101600">
                    <a:schemeClr val="tx1">
                      <a:alpha val="60000"/>
                    </a:schemeClr>
                  </a:glow>
                </a:effectLst>
                <a:latin typeface="+mn-ea"/>
              </a:endParaRPr>
            </a:p>
          </p:txBody>
        </p:sp>
        <p:sp>
          <p:nvSpPr>
            <p:cNvPr id="27" name="TextBox 26">
              <a:extLst>
                <a:ext uri="{FF2B5EF4-FFF2-40B4-BE49-F238E27FC236}">
                  <a16:creationId xmlns:a16="http://schemas.microsoft.com/office/drawing/2014/main" xmlns="" id="{3DA890A6-0390-1008-DE10-7FCA2C738F02}"/>
                </a:ext>
              </a:extLst>
            </p:cNvPr>
            <p:cNvSpPr txBox="1"/>
            <p:nvPr/>
          </p:nvSpPr>
          <p:spPr>
            <a:xfrm>
              <a:off x="7559711" y="5627489"/>
              <a:ext cx="1353729" cy="341414"/>
            </a:xfrm>
            <a:prstGeom prst="rect">
              <a:avLst/>
            </a:prstGeom>
            <a:noFill/>
          </p:spPr>
          <p:txBody>
            <a:bodyPr wrap="square" rtlCol="0">
              <a:spAutoFit/>
            </a:bodyPr>
            <a:lstStyle/>
            <a:p>
              <a:pPr algn="ctr">
                <a:lnSpc>
                  <a:spcPct val="150000"/>
                </a:lnSpc>
              </a:pPr>
              <a:r>
                <a:rPr lang="en-US" altLang="ko-KR" sz="1108" dirty="0">
                  <a:solidFill>
                    <a:schemeClr val="bg1"/>
                  </a:solidFill>
                  <a:effectLst>
                    <a:glow rad="101600">
                      <a:schemeClr val="tx1">
                        <a:alpha val="60000"/>
                      </a:schemeClr>
                    </a:glow>
                  </a:effectLst>
                  <a:latin typeface="+mn-ea"/>
                </a:rPr>
                <a:t>Nano Bubble</a:t>
              </a:r>
              <a:endParaRPr lang="ko-KR" altLang="en-US" sz="1108" dirty="0">
                <a:solidFill>
                  <a:schemeClr val="bg1"/>
                </a:solidFill>
                <a:effectLst>
                  <a:glow rad="101600">
                    <a:schemeClr val="tx1">
                      <a:alpha val="60000"/>
                    </a:schemeClr>
                  </a:glow>
                </a:effectLst>
                <a:latin typeface="+mn-ea"/>
              </a:endParaRPr>
            </a:p>
          </p:txBody>
        </p:sp>
      </p:grpSp>
      <p:sp>
        <p:nvSpPr>
          <p:cNvPr id="28" name="직사각형 27">
            <a:extLst>
              <a:ext uri="{FF2B5EF4-FFF2-40B4-BE49-F238E27FC236}">
                <a16:creationId xmlns:a16="http://schemas.microsoft.com/office/drawing/2014/main" xmlns="" id="{A18B2588-02C7-23CC-1F8D-C7F26F995BCE}"/>
              </a:ext>
            </a:extLst>
          </p:cNvPr>
          <p:cNvSpPr/>
          <p:nvPr/>
        </p:nvSpPr>
        <p:spPr>
          <a:xfrm>
            <a:off x="4616300" y="5755424"/>
            <a:ext cx="3913521" cy="234360"/>
          </a:xfrm>
          <a:prstGeom prst="rect">
            <a:avLst/>
          </a:prstGeom>
        </p:spPr>
        <p:txBody>
          <a:bodyPr wrap="square">
            <a:spAutoFit/>
          </a:bodyPr>
          <a:lstStyle/>
          <a:p>
            <a:pPr algn="ctr"/>
            <a:r>
              <a:rPr lang="en-US" altLang="ko-KR" sz="923" dirty="0"/>
              <a:t>[ KICT ] </a:t>
            </a:r>
            <a:endParaRPr lang="ko-KR" altLang="en-US" sz="923" b="1" dirty="0"/>
          </a:p>
        </p:txBody>
      </p:sp>
    </p:spTree>
    <p:extLst>
      <p:ext uri="{BB962C8B-B14F-4D97-AF65-F5344CB8AC3E}">
        <p14:creationId xmlns:p14="http://schemas.microsoft.com/office/powerpoint/2010/main" xmlns="" val="1619445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080B7FE9-B8F3-4A46-5269-55224F24B03F}"/>
              </a:ext>
            </a:extLst>
          </p:cNvPr>
          <p:cNvSpPr txBox="1"/>
          <p:nvPr/>
        </p:nvSpPr>
        <p:spPr>
          <a:xfrm>
            <a:off x="362308" y="781711"/>
            <a:ext cx="6383548" cy="523220"/>
          </a:xfrm>
          <a:prstGeom prst="rect">
            <a:avLst/>
          </a:prstGeom>
          <a:noFill/>
        </p:spPr>
        <p:txBody>
          <a:bodyPr wrap="square" rtlCol="0">
            <a:spAutoFit/>
          </a:bodyPr>
          <a:lstStyle/>
          <a:p>
            <a:r>
              <a:rPr lang="ja-JP" altLang="en-US" sz="2800" b="1" dirty="0">
                <a:solidFill>
                  <a:srgbClr val="0070C0"/>
                </a:solidFill>
                <a:latin typeface="メイリオ" panose="020B0604030504040204" pitchFamily="50" charset="-128"/>
                <a:ea typeface="メイリオ" panose="020B0604030504040204" pitchFamily="50" charset="-128"/>
              </a:rPr>
              <a:t>ナノバブル発生装置</a:t>
            </a:r>
            <a:r>
              <a:rPr kumimoji="1" lang="ja-JP" altLang="en-US" sz="2800" b="1" dirty="0">
                <a:solidFill>
                  <a:srgbClr val="0070C0"/>
                </a:solidFill>
                <a:latin typeface="メイリオ" panose="020B0604030504040204" pitchFamily="50" charset="-128"/>
                <a:ea typeface="メイリオ" panose="020B0604030504040204" pitchFamily="50" charset="-128"/>
              </a:rPr>
              <a:t>の効果の検証</a:t>
            </a:r>
          </a:p>
        </p:txBody>
      </p:sp>
      <p:sp>
        <p:nvSpPr>
          <p:cNvPr id="6" name="テキスト ボックス 5">
            <a:extLst>
              <a:ext uri="{FF2B5EF4-FFF2-40B4-BE49-F238E27FC236}">
                <a16:creationId xmlns:a16="http://schemas.microsoft.com/office/drawing/2014/main" xmlns="" id="{D30D171D-3A0F-5D69-415D-A65795CDACB4}"/>
              </a:ext>
            </a:extLst>
          </p:cNvPr>
          <p:cNvSpPr txBox="1"/>
          <p:nvPr/>
        </p:nvSpPr>
        <p:spPr>
          <a:xfrm>
            <a:off x="440099" y="2132217"/>
            <a:ext cx="8263801" cy="4247317"/>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　</a:t>
            </a:r>
            <a:endParaRPr kumimoji="1"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毎日ほぼ同様なルートを運行する船舶において</a:t>
            </a:r>
            <a:r>
              <a:rPr lang="ja-JP" altLang="en-US"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未使用時（普段の運行時）の燃費と使用時の燃費を比較する。</a:t>
            </a:r>
          </a:p>
          <a:p>
            <a:endParaRPr lang="ja-JP" altLang="en-US"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ナノバブル発生装置未使用時 ＝ </a:t>
            </a:r>
            <a:r>
              <a:rPr lang="en-US" altLang="ja-JP" dirty="0">
                <a:latin typeface="メイリオ" panose="020B0604030504040204" pitchFamily="50" charset="-128"/>
                <a:ea typeface="メイリオ" panose="020B0604030504040204" pitchFamily="50" charset="-128"/>
              </a:rPr>
              <a:t>10km/ℓ</a:t>
            </a:r>
            <a:r>
              <a:rPr lang="ja-JP" altLang="en-US" dirty="0">
                <a:latin typeface="メイリオ" panose="020B0604030504040204" pitchFamily="50" charset="-128"/>
                <a:ea typeface="メイリオ" panose="020B0604030504040204" pitchFamily="50" charset="-128"/>
              </a:rPr>
              <a:t> </a:t>
            </a:r>
          </a:p>
          <a:p>
            <a:r>
              <a:rPr lang="ja-JP" altLang="en-US" dirty="0">
                <a:latin typeface="メイリオ" panose="020B0604030504040204" pitchFamily="50" charset="-128"/>
                <a:ea typeface="メイリオ" panose="020B0604030504040204" pitchFamily="50" charset="-128"/>
              </a:rPr>
              <a:t>ナノバブル発生装置使用時　 ＝</a:t>
            </a:r>
            <a:r>
              <a:rPr lang="en-US" altLang="ja-JP" dirty="0">
                <a:latin typeface="メイリオ" panose="020B0604030504040204" pitchFamily="50" charset="-128"/>
                <a:ea typeface="メイリオ" panose="020B0604030504040204" pitchFamily="50" charset="-128"/>
              </a:rPr>
              <a:t> 11km/ℓ</a:t>
            </a:r>
            <a:r>
              <a:rPr lang="ja-JP" altLang="en-US" dirty="0">
                <a:latin typeface="メイリオ" panose="020B0604030504040204" pitchFamily="50" charset="-128"/>
                <a:ea typeface="メイリオ" panose="020B0604030504040204" pitchFamily="50" charset="-128"/>
              </a:rPr>
              <a:t> </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比較燃費差</a:t>
            </a:r>
            <a:r>
              <a:rPr lang="en-US" altLang="ja-JP"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rPr>
              <a:t>1km/ℓ</a:t>
            </a:r>
            <a:r>
              <a:rPr lang="ja-JP" altLang="en-US" dirty="0">
                <a:latin typeface="メイリオ" panose="020B0604030504040204" pitchFamily="50" charset="-128"/>
                <a:ea typeface="メイリオ" panose="020B0604030504040204" pitchFamily="50" charset="-128"/>
              </a:rPr>
              <a:t> </a:t>
            </a:r>
            <a:endParaRPr lang="en-US" altLang="ja-JP"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比較検証結果　＝   </a:t>
            </a:r>
            <a:r>
              <a:rPr lang="en-US" altLang="ja-JP" dirty="0">
                <a:latin typeface="メイリオ" panose="020B0604030504040204" pitchFamily="50" charset="-128"/>
                <a:ea typeface="メイリオ" panose="020B0604030504040204" pitchFamily="50" charset="-128"/>
              </a:rPr>
              <a:t>10%</a:t>
            </a:r>
            <a:r>
              <a:rPr lang="ja-JP" altLang="en-US" dirty="0">
                <a:latin typeface="メイリオ" panose="020B0604030504040204" pitchFamily="50" charset="-128"/>
                <a:ea typeface="メイリオ" panose="020B0604030504040204" pitchFamily="50" charset="-128"/>
              </a:rPr>
              <a:t>の燃料削減効果有となります。 </a:t>
            </a:r>
            <a:endParaRPr lang="en-US" altLang="ja-JP"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endParaRPr lang="ja-JP" altLang="en-US" dirty="0">
              <a:latin typeface="メイリオ" panose="020B0604030504040204" pitchFamily="50" charset="-128"/>
              <a:ea typeface="メイリオ" panose="020B0604030504040204" pitchFamily="50" charset="-128"/>
            </a:endParaRPr>
          </a:p>
          <a:p>
            <a:endParaRPr kumimoji="1" lang="en-US" altLang="ja-JP" dirty="0">
              <a:solidFill>
                <a:srgbClr val="FF0000"/>
              </a:solidFill>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xmlns="" id="{9FA44580-407C-110F-EE8D-7714A2ED607C}"/>
              </a:ext>
            </a:extLst>
          </p:cNvPr>
          <p:cNvSpPr txBox="1"/>
          <p:nvPr/>
        </p:nvSpPr>
        <p:spPr>
          <a:xfrm>
            <a:off x="240633" y="1607609"/>
            <a:ext cx="1800493" cy="1477328"/>
          </a:xfrm>
          <a:prstGeom prst="rect">
            <a:avLst/>
          </a:prstGeom>
          <a:noFill/>
        </p:spPr>
        <p:txBody>
          <a:bodyPr wrap="none" rtlCol="0">
            <a:spAutoFit/>
          </a:bodyPr>
          <a:lstStyle/>
          <a:p>
            <a:endParaRPr kumimoji="1" lang="en-US" altLang="ja-JP" dirty="0"/>
          </a:p>
          <a:p>
            <a:endParaRPr kumimoji="1" lang="en-US" altLang="ja-JP" dirty="0"/>
          </a:p>
          <a:p>
            <a:endParaRPr lang="en-US" altLang="ja-JP" dirty="0"/>
          </a:p>
          <a:p>
            <a:endParaRPr kumimoji="1" lang="en-US" altLang="ja-JP" dirty="0"/>
          </a:p>
          <a:p>
            <a:r>
              <a:rPr kumimoji="1" lang="en-US" altLang="ja-JP" dirty="0"/>
              <a:t>【</a:t>
            </a:r>
            <a:r>
              <a:rPr kumimoji="1" lang="ja-JP" altLang="en-US" dirty="0">
                <a:latin typeface="メイリオ" panose="020B0604030504040204" pitchFamily="50" charset="-128"/>
                <a:ea typeface="メイリオ" panose="020B0604030504040204" pitchFamily="50" charset="-128"/>
              </a:rPr>
              <a:t>効果検証例</a:t>
            </a:r>
            <a:r>
              <a:rPr kumimoji="1" lang="en-US" altLang="ja-JP" dirty="0"/>
              <a:t>】</a:t>
            </a:r>
            <a:endParaRPr kumimoji="1" lang="ja-JP" altLang="en-US" dirty="0"/>
          </a:p>
        </p:txBody>
      </p:sp>
    </p:spTree>
    <p:extLst>
      <p:ext uri="{BB962C8B-B14F-4D97-AF65-F5344CB8AC3E}">
        <p14:creationId xmlns:p14="http://schemas.microsoft.com/office/powerpoint/2010/main" xmlns="" val="1781785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8A3C2CC4-75FD-0B6E-4274-4F3CD799C643}"/>
              </a:ext>
            </a:extLst>
          </p:cNvPr>
          <p:cNvSpPr txBox="1"/>
          <p:nvPr/>
        </p:nvSpPr>
        <p:spPr>
          <a:xfrm>
            <a:off x="362308" y="781711"/>
            <a:ext cx="6383548" cy="523220"/>
          </a:xfrm>
          <a:prstGeom prst="rect">
            <a:avLst/>
          </a:prstGeom>
          <a:noFill/>
        </p:spPr>
        <p:txBody>
          <a:bodyPr wrap="square" rtlCol="0">
            <a:spAutoFit/>
          </a:bodyPr>
          <a:lstStyle/>
          <a:p>
            <a:r>
              <a:rPr kumimoji="1" lang="ja-JP" altLang="en-US" sz="2800" b="1" dirty="0">
                <a:solidFill>
                  <a:srgbClr val="0070C0"/>
                </a:solidFill>
                <a:latin typeface="メイリオ" panose="020B0604030504040204" pitchFamily="50" charset="-128"/>
                <a:ea typeface="メイリオ" panose="020B0604030504040204" pitchFamily="50" charset="-128"/>
              </a:rPr>
              <a:t>おわりに</a:t>
            </a:r>
          </a:p>
        </p:txBody>
      </p:sp>
      <p:sp>
        <p:nvSpPr>
          <p:cNvPr id="5" name="テキスト ボックス 4">
            <a:extLst>
              <a:ext uri="{FF2B5EF4-FFF2-40B4-BE49-F238E27FC236}">
                <a16:creationId xmlns:a16="http://schemas.microsoft.com/office/drawing/2014/main" xmlns="" id="{F4456E07-788C-8625-CC5E-BB5592CBD7F6}"/>
              </a:ext>
            </a:extLst>
          </p:cNvPr>
          <p:cNvSpPr txBox="1"/>
          <p:nvPr/>
        </p:nvSpPr>
        <p:spPr>
          <a:xfrm>
            <a:off x="362309" y="1886552"/>
            <a:ext cx="8204176" cy="3447098"/>
          </a:xfrm>
          <a:prstGeom prst="rect">
            <a:avLst/>
          </a:prstGeom>
          <a:noFill/>
        </p:spPr>
        <p:txBody>
          <a:bodyPr wrap="square" rtlCol="0">
            <a:spAutoFit/>
          </a:bodyPr>
          <a:lstStyle/>
          <a:p>
            <a:r>
              <a:rPr kumimoji="1" lang="ja-JP" altLang="en-US" sz="2800" b="1" dirty="0">
                <a:solidFill>
                  <a:srgbClr val="0070C0"/>
                </a:solidFill>
                <a:latin typeface="メイリオ" panose="020B0604030504040204" pitchFamily="50" charset="-128"/>
                <a:ea typeface="メイリオ" panose="020B0604030504040204" pitchFamily="50" charset="-128"/>
              </a:rPr>
              <a:t>本資料は</a:t>
            </a:r>
            <a:r>
              <a:rPr lang="ja-JP" altLang="en-US" sz="2800" b="1" dirty="0">
                <a:solidFill>
                  <a:srgbClr val="0070C0"/>
                </a:solidFill>
                <a:latin typeface="メイリオ" panose="020B0604030504040204" pitchFamily="50" charset="-128"/>
                <a:ea typeface="メイリオ" panose="020B0604030504040204" pitchFamily="50" charset="-128"/>
              </a:rPr>
              <a:t>、ナノバブル発生装置</a:t>
            </a:r>
            <a:r>
              <a:rPr kumimoji="1" lang="ja-JP" altLang="en-US" sz="2800" b="1" dirty="0">
                <a:solidFill>
                  <a:srgbClr val="0070C0"/>
                </a:solidFill>
                <a:latin typeface="メイリオ" panose="020B0604030504040204" pitchFamily="50" charset="-128"/>
                <a:ea typeface="メイリオ" panose="020B0604030504040204" pitchFamily="50" charset="-128"/>
              </a:rPr>
              <a:t>の説明と</a:t>
            </a:r>
            <a:r>
              <a:rPr lang="ja-JP" altLang="en-US" sz="2800" b="1" dirty="0">
                <a:solidFill>
                  <a:srgbClr val="0070C0"/>
                </a:solidFill>
                <a:latin typeface="メイリオ" panose="020B0604030504040204" pitchFamily="50" charset="-128"/>
                <a:ea typeface="メイリオ" panose="020B0604030504040204" pitchFamily="50" charset="-128"/>
              </a:rPr>
              <a:t>提案</a:t>
            </a:r>
            <a:r>
              <a:rPr kumimoji="1" lang="ja-JP" altLang="en-US" sz="2800" b="1" dirty="0">
                <a:solidFill>
                  <a:srgbClr val="0070C0"/>
                </a:solidFill>
                <a:latin typeface="メイリオ" panose="020B0604030504040204" pitchFamily="50" charset="-128"/>
                <a:ea typeface="メイリオ" panose="020B0604030504040204" pitchFamily="50" charset="-128"/>
              </a:rPr>
              <a:t>のためのものです。</a:t>
            </a:r>
          </a:p>
          <a:p>
            <a:endParaRPr lang="ja-JP" altLang="en-US"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効果の検証方法、設置場所や位置</a:t>
            </a:r>
            <a:r>
              <a:rPr lang="ja-JP" altLang="en-US" dirty="0">
                <a:latin typeface="メイリオ" panose="020B0604030504040204" pitchFamily="50" charset="-128"/>
                <a:ea typeface="メイリオ" panose="020B0604030504040204" pitchFamily="50" charset="-128"/>
              </a:rPr>
              <a:t>、ナノバブル発生装置</a:t>
            </a:r>
            <a:r>
              <a:rPr kumimoji="1" lang="ja-JP" altLang="en-US" dirty="0">
                <a:latin typeface="メイリオ" panose="020B0604030504040204" pitchFamily="50" charset="-128"/>
                <a:ea typeface="メイリオ" panose="020B0604030504040204" pitchFamily="50" charset="-128"/>
              </a:rPr>
              <a:t>の価格等については　現地を確認した後、別途協議合意の上、決定することと致します。</a:t>
            </a:r>
          </a:p>
          <a:p>
            <a:r>
              <a:rPr lang="ja-JP" altLang="en-US" dirty="0">
                <a:latin typeface="メイリオ" panose="020B0604030504040204" pitchFamily="50" charset="-128"/>
                <a:ea typeface="メイリオ" panose="020B0604030504040204" pitchFamily="50" charset="-128"/>
              </a:rPr>
              <a:t>また、設置に要する手続き等に関しても別途協議とさせていただきます。</a:t>
            </a:r>
            <a:endParaRPr kumimoji="1" lang="ja-JP" altLang="en-US" dirty="0">
              <a:latin typeface="メイリオ" panose="020B0604030504040204" pitchFamily="50" charset="-128"/>
              <a:ea typeface="メイリオ" panose="020B0604030504040204" pitchFamily="50" charset="-128"/>
            </a:endParaRPr>
          </a:p>
        </p:txBody>
      </p:sp>
      <p:pic>
        <p:nvPicPr>
          <p:cNvPr id="7" name="図 6">
            <a:extLst>
              <a:ext uri="{FF2B5EF4-FFF2-40B4-BE49-F238E27FC236}">
                <a16:creationId xmlns:a16="http://schemas.microsoft.com/office/drawing/2014/main" xmlns="" id="{B633633A-D747-374F-21FC-8E671688B4E1}"/>
              </a:ext>
            </a:extLst>
          </p:cNvPr>
          <p:cNvPicPr>
            <a:picLocks noChangeAspect="1"/>
          </p:cNvPicPr>
          <p:nvPr/>
        </p:nvPicPr>
        <p:blipFill>
          <a:blip r:embed="rId2" cstate="print"/>
          <a:stretch>
            <a:fillRect/>
          </a:stretch>
        </p:blipFill>
        <p:spPr>
          <a:xfrm>
            <a:off x="1927910" y="5512014"/>
            <a:ext cx="747854" cy="715448"/>
          </a:xfrm>
          <a:prstGeom prst="rect">
            <a:avLst/>
          </a:prstGeom>
        </p:spPr>
      </p:pic>
      <p:sp>
        <p:nvSpPr>
          <p:cNvPr id="8" name="テキスト ボックス 7">
            <a:extLst>
              <a:ext uri="{FF2B5EF4-FFF2-40B4-BE49-F238E27FC236}">
                <a16:creationId xmlns:a16="http://schemas.microsoft.com/office/drawing/2014/main" xmlns="" id="{084AB368-4013-C66E-1A06-77354FF91169}"/>
              </a:ext>
            </a:extLst>
          </p:cNvPr>
          <p:cNvSpPr txBox="1"/>
          <p:nvPr/>
        </p:nvSpPr>
        <p:spPr>
          <a:xfrm>
            <a:off x="2563621" y="5364505"/>
            <a:ext cx="2911823" cy="1354217"/>
          </a:xfrm>
          <a:prstGeom prst="rect">
            <a:avLst/>
          </a:prstGeom>
          <a:noFill/>
        </p:spPr>
        <p:txBody>
          <a:bodyPr wrap="none" rtlCol="0">
            <a:spAutoFit/>
          </a:bodyPr>
          <a:lstStyle/>
          <a:p>
            <a:pPr defTabSz="457200"/>
            <a:r>
              <a:rPr lang="ja-JP" altLang="en-US" dirty="0">
                <a:solidFill>
                  <a:prstClr val="black"/>
                </a:solidFill>
                <a:latin typeface="メイリオ" panose="020B0604030504040204" pitchFamily="50" charset="-128"/>
                <a:ea typeface="メイリオ" panose="020B0604030504040204" pitchFamily="50" charset="-128"/>
              </a:rPr>
              <a:t>   </a:t>
            </a:r>
            <a:endParaRPr lang="en-US" altLang="ja-JP" dirty="0">
              <a:solidFill>
                <a:prstClr val="black"/>
              </a:solidFill>
              <a:latin typeface="メイリオ" panose="020B0604030504040204" pitchFamily="50" charset="-128"/>
              <a:ea typeface="メイリオ" panose="020B0604030504040204" pitchFamily="50" charset="-128"/>
            </a:endParaRPr>
          </a:p>
          <a:p>
            <a:pPr defTabSz="457200"/>
            <a:r>
              <a:rPr lang="ja-JP" altLang="en-US" dirty="0">
                <a:solidFill>
                  <a:prstClr val="black"/>
                </a:solidFill>
                <a:latin typeface="メイリオ" panose="020B0604030504040204" pitchFamily="50" charset="-128"/>
                <a:ea typeface="メイリオ" panose="020B0604030504040204" pitchFamily="50" charset="-128"/>
              </a:rPr>
              <a:t>     株式会社</a:t>
            </a:r>
            <a:r>
              <a:rPr lang="en-US" altLang="ja-JP" dirty="0">
                <a:solidFill>
                  <a:prstClr val="black"/>
                </a:solidFill>
                <a:latin typeface="メイリオ" panose="020B0604030504040204" pitchFamily="50" charset="-128"/>
                <a:ea typeface="メイリオ" panose="020B0604030504040204" pitchFamily="50" charset="-128"/>
              </a:rPr>
              <a:t>TOKYO E</a:t>
            </a:r>
            <a:r>
              <a:rPr lang="ja-JP" altLang="en-US" dirty="0">
                <a:solidFill>
                  <a:prstClr val="black"/>
                </a:solidFill>
                <a:latin typeface="メイリオ" panose="020B0604030504040204" pitchFamily="50" charset="-128"/>
                <a:ea typeface="メイリオ" panose="020B0604030504040204" pitchFamily="50" charset="-128"/>
              </a:rPr>
              <a:t>＆</a:t>
            </a:r>
            <a:r>
              <a:rPr lang="en-US" altLang="ja-JP" dirty="0">
                <a:solidFill>
                  <a:prstClr val="black"/>
                </a:solidFill>
                <a:latin typeface="メイリオ" panose="020B0604030504040204" pitchFamily="50" charset="-128"/>
                <a:ea typeface="メイリオ" panose="020B0604030504040204" pitchFamily="50" charset="-128"/>
              </a:rPr>
              <a:t>G</a:t>
            </a:r>
          </a:p>
          <a:p>
            <a:pPr defTabSz="457200"/>
            <a:endParaRPr lang="en-US" altLang="ja-JP" dirty="0">
              <a:solidFill>
                <a:prstClr val="black"/>
              </a:solidFill>
              <a:latin typeface="メイリオ" panose="020B0604030504040204" pitchFamily="50" charset="-128"/>
              <a:ea typeface="メイリオ" panose="020B0604030504040204" pitchFamily="50" charset="-128"/>
            </a:endParaRPr>
          </a:p>
          <a:p>
            <a:pPr defTabSz="457200"/>
            <a:endParaRPr lang="ja-JP" altLang="en-US" sz="2800" dirty="0">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xmlns="" val="3612495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832E193-176D-0689-D97B-0087DC0C419B}"/>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617232DA-9F83-D32B-F31C-131E71E0BABD}"/>
              </a:ext>
            </a:extLst>
          </p:cNvPr>
          <p:cNvSpPr txBox="1"/>
          <p:nvPr/>
        </p:nvSpPr>
        <p:spPr>
          <a:xfrm>
            <a:off x="350982" y="424873"/>
            <a:ext cx="8637743" cy="5262979"/>
          </a:xfrm>
          <a:prstGeom prst="rect">
            <a:avLst/>
          </a:prstGeom>
          <a:noFill/>
        </p:spPr>
        <p:txBody>
          <a:bodyPr wrap="square" rtlCol="0">
            <a:spAutoFit/>
          </a:bodyPr>
          <a:lstStyle/>
          <a:p>
            <a:r>
              <a:rPr lang="ja-JP" altLang="ja-JP" sz="2800" b="1" dirty="0">
                <a:solidFill>
                  <a:srgbClr val="0070C0"/>
                </a:solidFill>
              </a:rPr>
              <a:t>燃料油（重油や灯油・軽油・廃油）</a:t>
            </a:r>
            <a:r>
              <a:rPr lang="ja-JP" altLang="en-US" sz="2800" b="1" dirty="0">
                <a:solidFill>
                  <a:srgbClr val="0070C0"/>
                </a:solidFill>
              </a:rPr>
              <a:t>などの</a:t>
            </a:r>
            <a:r>
              <a:rPr lang="ja-JP" altLang="ja-JP" sz="2800" b="1" dirty="0">
                <a:solidFill>
                  <a:srgbClr val="0070C0"/>
                </a:solidFill>
              </a:rPr>
              <a:t>液体燃料にナノサイズ空気を混入させる燃料削減装置に関するもので</a:t>
            </a:r>
            <a:r>
              <a:rPr lang="ja-JP" altLang="en-US" sz="2800" b="1" dirty="0">
                <a:solidFill>
                  <a:srgbClr val="0070C0"/>
                </a:solidFill>
              </a:rPr>
              <a:t>す</a:t>
            </a:r>
            <a:r>
              <a:rPr lang="en-US" altLang="ja-JP" sz="2800" b="1" dirty="0">
                <a:solidFill>
                  <a:srgbClr val="0070C0"/>
                </a:solidFill>
              </a:rPr>
              <a:t>.</a:t>
            </a:r>
          </a:p>
          <a:p>
            <a:endParaRPr lang="en-US" altLang="ja-JP" sz="2800" b="1" dirty="0"/>
          </a:p>
          <a:p>
            <a:endParaRPr lang="en-US" altLang="ja-JP" sz="2800" b="1" dirty="0"/>
          </a:p>
          <a:p>
            <a:endParaRPr lang="en-US" altLang="ja-JP" sz="2800" dirty="0"/>
          </a:p>
          <a:p>
            <a:r>
              <a:rPr lang="ja-JP" altLang="ja-JP" sz="2800" dirty="0"/>
              <a:t>一般的に、燃料燃焼装置において、バーナーで燃料を噴霧させた場合、同時に燃焼用の空気を送り込むが、その空気は燃焼に必要な量以上を、送り込んでいる場合が多い。このため発生した熱量は必要以上に送り込まれた余分な空気によって、冷やされることになっていることは周知の事実である。</a:t>
            </a:r>
            <a:endParaRPr kumimoji="1" lang="ja-JP" altLang="en-US" sz="2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xmlns="" val="4180926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1E46D6B-4BBB-891C-7E67-8FC4A31AB2E4}"/>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4FA39A79-971B-8A1B-8731-5F8EA99D4631}"/>
              </a:ext>
            </a:extLst>
          </p:cNvPr>
          <p:cNvSpPr txBox="1"/>
          <p:nvPr/>
        </p:nvSpPr>
        <p:spPr>
          <a:xfrm>
            <a:off x="188958" y="319178"/>
            <a:ext cx="8829913" cy="11914800"/>
          </a:xfrm>
          <a:prstGeom prst="rect">
            <a:avLst/>
          </a:prstGeom>
          <a:noFill/>
        </p:spPr>
        <p:txBody>
          <a:bodyPr wrap="square" rtlCol="0">
            <a:spAutoFit/>
          </a:bodyPr>
          <a:lstStyle/>
          <a:p>
            <a:r>
              <a:rPr lang="ja-JP" altLang="ja-JP" sz="2800" b="1" dirty="0">
                <a:solidFill>
                  <a:srgbClr val="0070C0"/>
                </a:solidFill>
              </a:rPr>
              <a:t>そこで、燃料を微粒化することで燃焼効率を高めようとした燃料削減装置として、微粒化させた水を添加するエマルジョン燃料で燃焼効率を高める方法が普及しつつある</a:t>
            </a:r>
            <a:endParaRPr lang="en-US" altLang="ja-JP" sz="2800" b="1" dirty="0">
              <a:solidFill>
                <a:srgbClr val="0070C0"/>
              </a:solidFill>
            </a:endParaRPr>
          </a:p>
          <a:p>
            <a:endParaRPr lang="en-US" altLang="ja-JP" sz="2800" b="1" dirty="0"/>
          </a:p>
          <a:p>
            <a:endParaRPr lang="en-US" altLang="ja-JP" sz="2800" dirty="0"/>
          </a:p>
          <a:p>
            <a:r>
              <a:rPr lang="ja-JP" altLang="ja-JP" sz="2800" dirty="0"/>
              <a:t>しかし、このエマルジョン燃料の燃焼は炉内で水の突沸力によって燃料をより細かくさせるものである。すなわち、ノズル噴霧以上に微粒化することによって、燃料と空気の接触面積を大きくすることになるので、燃焼効率のプラス面があるが、水の潜熱によって、燃焼熱量は奪われるというマイナス面もある。</a:t>
            </a:r>
          </a:p>
          <a:p>
            <a:r>
              <a:rPr lang="ja-JP" altLang="ja-JP" sz="2800" dirty="0"/>
              <a:t>したがって、最善の燃焼効率を得られるものであるとは、言えない。</a:t>
            </a:r>
          </a:p>
          <a:p>
            <a:pPr>
              <a:lnSpc>
                <a:spcPct val="150000"/>
              </a:lnSpc>
            </a:pPr>
            <a:endParaRPr lang="en-US" altLang="ja-JP" sz="2800" b="1" dirty="0"/>
          </a:p>
          <a:p>
            <a:pPr>
              <a:lnSpc>
                <a:spcPct val="150000"/>
              </a:lnSpc>
            </a:pPr>
            <a:endParaRPr lang="en-US" altLang="ja-JP" sz="2800" b="1" dirty="0"/>
          </a:p>
          <a:p>
            <a:pPr>
              <a:lnSpc>
                <a:spcPct val="150000"/>
              </a:lnSpc>
            </a:pPr>
            <a:endParaRPr lang="en-US" altLang="ja-JP" sz="2800" b="1" dirty="0"/>
          </a:p>
          <a:p>
            <a:pPr>
              <a:lnSpc>
                <a:spcPct val="150000"/>
              </a:lnSpc>
            </a:pPr>
            <a:endParaRPr lang="en-US" altLang="ja-JP" sz="2800" b="1" dirty="0"/>
          </a:p>
          <a:p>
            <a:pPr>
              <a:lnSpc>
                <a:spcPct val="150000"/>
              </a:lnSpc>
            </a:pPr>
            <a:endParaRPr lang="en-US" altLang="ja-JP" sz="2800" b="1" dirty="0"/>
          </a:p>
          <a:p>
            <a:pPr>
              <a:lnSpc>
                <a:spcPct val="150000"/>
              </a:lnSpc>
            </a:pPr>
            <a:endParaRPr lang="en-US" altLang="ja-JP" sz="2800" b="1" dirty="0"/>
          </a:p>
          <a:p>
            <a:pPr>
              <a:lnSpc>
                <a:spcPct val="150000"/>
              </a:lnSpc>
            </a:pPr>
            <a:endParaRPr lang="en-US" altLang="ja-JP" sz="1400" b="1" dirty="0"/>
          </a:p>
          <a:p>
            <a:pPr>
              <a:lnSpc>
                <a:spcPct val="150000"/>
              </a:lnSpc>
            </a:pPr>
            <a:endParaRPr lang="en-US" altLang="ja-JP" sz="1400" b="1" dirty="0"/>
          </a:p>
          <a:p>
            <a:pPr>
              <a:lnSpc>
                <a:spcPct val="150000"/>
              </a:lnSpc>
            </a:pPr>
            <a:endParaRPr lang="en-US" altLang="ja-JP" sz="1400" b="1" dirty="0"/>
          </a:p>
          <a:p>
            <a:pPr>
              <a:lnSpc>
                <a:spcPct val="150000"/>
              </a:lnSpc>
            </a:pPr>
            <a:endParaRPr lang="en-US" altLang="ja-JP" sz="1400" b="1" dirty="0"/>
          </a:p>
          <a:p>
            <a:pPr>
              <a:lnSpc>
                <a:spcPct val="150000"/>
              </a:lnSpc>
            </a:pPr>
            <a:endParaRPr lang="ja-JP" altLang="ja-JP" sz="1400" b="1" dirty="0"/>
          </a:p>
          <a:p>
            <a:pPr>
              <a:lnSpc>
                <a:spcPct val="150000"/>
              </a:lnSpc>
            </a:pPr>
            <a:endParaRPr kumimoji="1" lang="en-US" altLang="ja-JP" sz="1400" dirty="0">
              <a:latin typeface="メイリオ" panose="020B0604030504040204" pitchFamily="50" charset="-128"/>
              <a:ea typeface="メイリオ" panose="020B0604030504040204" pitchFamily="50" charset="-128"/>
            </a:endParaRPr>
          </a:p>
        </p:txBody>
      </p:sp>
      <p:sp>
        <p:nvSpPr>
          <p:cNvPr id="11265" name="Rectangle 1"/>
          <p:cNvSpPr>
            <a:spLocks noChangeArrowheads="1"/>
          </p:cNvSpPr>
          <p:nvPr/>
        </p:nvSpPr>
        <p:spPr bwMode="auto">
          <a:xfrm>
            <a:off x="1" y="655480"/>
            <a:ext cx="886264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52400" algn="l" defTabSz="914400" rtl="0" eaLnBrk="1" fontAlgn="base" latinLnBrk="0" hangingPunct="1">
              <a:lnSpc>
                <a:spcPct val="100000"/>
              </a:lnSpc>
              <a:spcBef>
                <a:spcPct val="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Century" pitchFamily="18" charset="0"/>
              <a:ea typeface="ＭＳ 明朝" pitchFamily="17" charset="-128"/>
              <a:cs typeface="Times New Roman" pitchFamily="18" charset="0"/>
            </a:endParaRPr>
          </a:p>
          <a:p>
            <a:pPr marL="0" marR="0" lvl="0" indent="152400" algn="l" defTabSz="914400" rtl="0" eaLnBrk="1" fontAlgn="base" latinLnBrk="0" hangingPunct="1">
              <a:lnSpc>
                <a:spcPct val="100000"/>
              </a:lnSpc>
              <a:spcBef>
                <a:spcPct val="0"/>
              </a:spcBef>
              <a:spcAft>
                <a:spcPct val="0"/>
              </a:spcAft>
              <a:buClrTx/>
              <a:buSzTx/>
              <a:buFontTx/>
              <a:buNone/>
              <a:tabLst/>
            </a:pPr>
            <a:endParaRPr lang="en-US" altLang="ja-JP" sz="1200" dirty="0">
              <a:latin typeface="Century" pitchFamily="18" charset="0"/>
              <a:ea typeface="ＭＳ 明朝" pitchFamily="17" charset="-128"/>
              <a:cs typeface="Times New Roman" pitchFamily="18" charset="0"/>
            </a:endParaRPr>
          </a:p>
          <a:p>
            <a:pPr marL="0" marR="0" lvl="0" indent="152400" algn="l" defTabSz="914400" rtl="0" eaLnBrk="1" fontAlgn="base" latinLnBrk="0" hangingPunct="1">
              <a:lnSpc>
                <a:spcPct val="100000"/>
              </a:lnSpc>
              <a:spcBef>
                <a:spcPct val="0"/>
              </a:spcBef>
              <a:spcAft>
                <a:spcPct val="0"/>
              </a:spcAft>
              <a:buClrTx/>
              <a:buSzTx/>
              <a:buFontTx/>
              <a:buNone/>
              <a:tabLst/>
            </a:pPr>
            <a:endParaRPr kumimoji="1" lang="en-US" altLang="ja-JP" sz="1200" b="1" i="0" u="none" strike="noStrike" cap="none" normalizeH="0" baseline="0" dirty="0">
              <a:ln>
                <a:noFill/>
              </a:ln>
              <a:solidFill>
                <a:schemeClr val="tx1"/>
              </a:solidFill>
              <a:effectLst/>
              <a:latin typeface="Century" pitchFamily="18" charset="0"/>
              <a:ea typeface="ＭＳ 明朝" pitchFamily="17" charset="-128"/>
              <a:cs typeface="Times New Roman" pitchFamily="18" charset="0"/>
            </a:endParaRPr>
          </a:p>
          <a:p>
            <a:pPr marL="0" marR="0" lvl="0" indent="152400" algn="l" defTabSz="914400" rtl="0" eaLnBrk="1" fontAlgn="base" latinLnBrk="0" hangingPunct="1">
              <a:lnSpc>
                <a:spcPct val="100000"/>
              </a:lnSpc>
              <a:spcBef>
                <a:spcPct val="0"/>
              </a:spcBef>
              <a:spcAft>
                <a:spcPct val="0"/>
              </a:spcAft>
              <a:buClrTx/>
              <a:buSzTx/>
              <a:buFontTx/>
              <a:buNone/>
              <a:tabLst/>
            </a:pPr>
            <a:endParaRPr lang="en-US" altLang="ja-JP" sz="1200" b="1" dirty="0">
              <a:latin typeface="Century" pitchFamily="18" charset="0"/>
              <a:ea typeface="ＭＳ 明朝" pitchFamily="17" charset="-128"/>
              <a:cs typeface="Times New Roman" pitchFamily="18" charset="0"/>
            </a:endParaRPr>
          </a:p>
        </p:txBody>
      </p:sp>
    </p:spTree>
    <p:extLst>
      <p:ext uri="{BB962C8B-B14F-4D97-AF65-F5344CB8AC3E}">
        <p14:creationId xmlns:p14="http://schemas.microsoft.com/office/powerpoint/2010/main" xmlns="" val="60416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0B4C9D3-3CA7-F1FA-4AB8-80B8BC29AEF4}"/>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6333905C-91E2-16AC-3354-9E173E494255}"/>
              </a:ext>
            </a:extLst>
          </p:cNvPr>
          <p:cNvSpPr txBox="1"/>
          <p:nvPr/>
        </p:nvSpPr>
        <p:spPr>
          <a:xfrm>
            <a:off x="362308" y="353683"/>
            <a:ext cx="8134711" cy="8279190"/>
          </a:xfrm>
          <a:prstGeom prst="rect">
            <a:avLst/>
          </a:prstGeom>
          <a:noFill/>
        </p:spPr>
        <p:txBody>
          <a:bodyPr wrap="square" rtlCol="0">
            <a:spAutoFit/>
          </a:bodyPr>
          <a:lstStyle/>
          <a:p>
            <a:r>
              <a:rPr lang="ja-JP" altLang="ja-JP" sz="2800" b="1" dirty="0">
                <a:solidFill>
                  <a:srgbClr val="0070C0"/>
                </a:solidFill>
              </a:rPr>
              <a:t>また、エマルジョン装置は水粒子の大きさの不安定性や界面活性剤等のコストアップなどの問題点がある。このため、まだ普及が足踏み状態である</a:t>
            </a:r>
            <a:endParaRPr lang="en-US" altLang="ja-JP" sz="2800" b="1" dirty="0">
              <a:solidFill>
                <a:srgbClr val="0070C0"/>
              </a:solidFill>
            </a:endParaRPr>
          </a:p>
          <a:p>
            <a:endParaRPr lang="en-US" altLang="ja-JP" sz="2800" dirty="0"/>
          </a:p>
          <a:p>
            <a:endParaRPr lang="en-US" altLang="ja-JP" sz="2800" dirty="0"/>
          </a:p>
          <a:p>
            <a:endParaRPr lang="en-US" altLang="ja-JP" sz="2800" dirty="0"/>
          </a:p>
          <a:p>
            <a:endParaRPr lang="en-US" altLang="ja-JP" sz="2800" dirty="0"/>
          </a:p>
          <a:p>
            <a:endParaRPr lang="en-US" altLang="ja-JP" sz="2800" dirty="0"/>
          </a:p>
          <a:p>
            <a:r>
              <a:rPr lang="ja-JP" altLang="ja-JP" sz="2800" dirty="0"/>
              <a:t>さらに、ボイラー等のバーナーに燃料供給して燃焼を行う際に、従来のエマルジョン化技術は界面活性剤を用いて大量の水を石油燃料に混合する方式であるためにその燃焼には、燃焼工学の面からも炉内の腐蝕などの面で実際の燃焼機器に使用することには疑問点もあった。</a:t>
            </a:r>
            <a:endParaRPr lang="en-US" altLang="ja-JP" sz="2800" dirty="0"/>
          </a:p>
          <a:p>
            <a:endParaRPr lang="en-US" altLang="ja-JP" sz="2800" dirty="0"/>
          </a:p>
          <a:p>
            <a:endParaRPr lang="en-US" altLang="ja-JP" sz="2800" dirty="0"/>
          </a:p>
          <a:p>
            <a:endParaRPr lang="en-US" altLang="ja-JP" sz="2800" dirty="0"/>
          </a:p>
          <a:p>
            <a:endParaRPr lang="en-US" altLang="ja-JP" sz="2800" dirty="0"/>
          </a:p>
          <a:p>
            <a:endParaRPr lang="ja-JP" altLang="ja-JP" sz="2800" dirty="0"/>
          </a:p>
        </p:txBody>
      </p:sp>
    </p:spTree>
    <p:extLst>
      <p:ext uri="{BB962C8B-B14F-4D97-AF65-F5344CB8AC3E}">
        <p14:creationId xmlns:p14="http://schemas.microsoft.com/office/powerpoint/2010/main" xmlns="" val="1745982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5428DB9-BF30-795F-C5E0-CC3F060F4BB0}"/>
            </a:ext>
          </a:extLst>
        </p:cNvPr>
        <p:cNvGrpSpPr/>
        <p:nvPr/>
      </p:nvGrpSpPr>
      <p:grpSpPr>
        <a:xfrm>
          <a:off x="0" y="0"/>
          <a:ext cx="0" cy="0"/>
          <a:chOff x="0" y="0"/>
          <a:chExt cx="0" cy="0"/>
        </a:xfrm>
      </p:grpSpPr>
      <p:sp>
        <p:nvSpPr>
          <p:cNvPr id="8194" name="Rectangle 2"/>
          <p:cNvSpPr>
            <a:spLocks noChangeArrowheads="1"/>
          </p:cNvSpPr>
          <p:nvPr/>
        </p:nvSpPr>
        <p:spPr bwMode="auto">
          <a:xfrm>
            <a:off x="0" y="-943434"/>
            <a:ext cx="9144000"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200" b="0" i="0" u="none" strike="noStrike" cap="none" normalizeH="0" baseline="0" dirty="0">
                <a:ln>
                  <a:noFill/>
                </a:ln>
                <a:solidFill>
                  <a:schemeClr val="tx1"/>
                </a:solidFill>
                <a:effectLst/>
                <a:latin typeface="Century" pitchFamily="18" charset="0"/>
                <a:ea typeface="ＭＳ 明朝" pitchFamily="17" charset="-128"/>
                <a:cs typeface="Times New Roman" pitchFamily="18" charset="0"/>
              </a:rPr>
              <a:t>　</a:t>
            </a:r>
            <a:endParaRPr kumimoji="1" lang="en-US" altLang="ja-JP" sz="1200" b="0" i="0" u="none" strike="noStrike" cap="none" normalizeH="0" baseline="0" dirty="0">
              <a:ln>
                <a:noFill/>
              </a:ln>
              <a:solidFill>
                <a:schemeClr val="tx1"/>
              </a:solidFill>
              <a:effectLst/>
              <a:latin typeface="Century" pitchFamily="18" charset="0"/>
              <a:ea typeface="ＭＳ 明朝" pitchFamily="17"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Century" pitchFamily="18" charset="0"/>
              <a:ea typeface="ＭＳ 明朝" pitchFamily="17"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2800" b="1" i="0" u="none" strike="noStrike" cap="none" normalizeH="0" baseline="0" dirty="0">
              <a:ln>
                <a:noFill/>
              </a:ln>
              <a:solidFill>
                <a:srgbClr val="0070C0"/>
              </a:solidFill>
              <a:effectLst/>
              <a:latin typeface="Century" pitchFamily="18" charset="0"/>
              <a:ea typeface="ＭＳ 明朝" pitchFamily="17"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altLang="ja-JP" sz="2800" b="1" dirty="0">
              <a:solidFill>
                <a:srgbClr val="0070C0"/>
              </a:solidFill>
              <a:latin typeface="Century" pitchFamily="18" charset="0"/>
              <a:ea typeface="ＭＳ 明朝" pitchFamily="17"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800" b="1" i="0" u="none" strike="noStrike" cap="none" normalizeH="0" baseline="0" dirty="0">
                <a:ln>
                  <a:noFill/>
                </a:ln>
                <a:solidFill>
                  <a:srgbClr val="0070C0"/>
                </a:solidFill>
                <a:effectLst/>
                <a:latin typeface="Century" pitchFamily="18" charset="0"/>
                <a:ea typeface="ＭＳ 明朝" pitchFamily="17" charset="-128"/>
                <a:cs typeface="Times New Roman" pitchFamily="18" charset="0"/>
              </a:rPr>
              <a:t>ナノバブルを燃料に入れて燃焼させると</a:t>
            </a:r>
            <a:r>
              <a:rPr kumimoji="1" lang="ja-JP" sz="2800" b="1" i="0" u="none" strike="noStrike" cap="none" normalizeH="0" baseline="0" dirty="0">
                <a:ln>
                  <a:noFill/>
                </a:ln>
                <a:solidFill>
                  <a:srgbClr val="0070C0"/>
                </a:solidFill>
                <a:effectLst/>
                <a:latin typeface="Century" pitchFamily="18" charset="0"/>
                <a:ea typeface="ＭＳ 明朝" pitchFamily="17" charset="-128"/>
                <a:cs typeface="Times New Roman" pitchFamily="18" charset="0"/>
              </a:rPr>
              <a:t>、</a:t>
            </a:r>
            <a:endParaRPr kumimoji="1" lang="en-US" altLang="ja-JP" sz="2800" b="1" i="0" u="none" strike="noStrike" cap="none" normalizeH="0" baseline="0" dirty="0">
              <a:ln>
                <a:noFill/>
              </a:ln>
              <a:solidFill>
                <a:srgbClr val="0070C0"/>
              </a:solidFill>
              <a:effectLst/>
              <a:latin typeface="Century" pitchFamily="18" charset="0"/>
              <a:ea typeface="ＭＳ 明朝" pitchFamily="17"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sz="2800" b="1" i="0" u="none" strike="noStrike" cap="none" normalizeH="0" baseline="0" dirty="0">
                <a:ln>
                  <a:noFill/>
                </a:ln>
                <a:solidFill>
                  <a:srgbClr val="0070C0"/>
                </a:solidFill>
                <a:effectLst/>
                <a:latin typeface="Century" pitchFamily="18" charset="0"/>
                <a:ea typeface="ＭＳ 明朝" pitchFamily="17" charset="-128"/>
                <a:cs typeface="Times New Roman" pitchFamily="18" charset="0"/>
              </a:rPr>
              <a:t>環境・省エネ面では、下記のような効果が得られる。</a:t>
            </a:r>
            <a:endParaRPr kumimoji="1" lang="en-US" altLang="ja-JP" sz="2800" b="1" i="0" u="none" strike="noStrike" cap="none" normalizeH="0" baseline="0" dirty="0">
              <a:ln>
                <a:noFill/>
              </a:ln>
              <a:solidFill>
                <a:srgbClr val="0070C0"/>
              </a:solidFill>
              <a:effectLst/>
              <a:latin typeface="Century" pitchFamily="18" charset="0"/>
              <a:ea typeface="ＭＳ 明朝" pitchFamily="17"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altLang="ja-JP" sz="2800" b="1" dirty="0">
              <a:solidFill>
                <a:srgbClr val="0070C0"/>
              </a:solidFill>
              <a:latin typeface="Century" pitchFamily="18" charset="0"/>
              <a:ea typeface="ＭＳ 明朝" pitchFamily="17"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2800" b="1" i="0" u="none" strike="noStrike" cap="none" normalizeH="0" baseline="0" dirty="0">
              <a:ln>
                <a:noFill/>
              </a:ln>
              <a:solidFill>
                <a:srgbClr val="0070C0"/>
              </a:solidFill>
              <a:effectLst/>
              <a:latin typeface="Century" pitchFamily="18" charset="0"/>
              <a:ea typeface="ＭＳ 明朝" pitchFamily="17"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2800" b="1" i="0" u="none" strike="noStrike" cap="none" normalizeH="0" baseline="0" dirty="0">
              <a:ln>
                <a:noFill/>
              </a:ln>
              <a:solidFill>
                <a:srgbClr val="0070C0"/>
              </a:solidFill>
              <a:effectLst/>
              <a:latin typeface="Century" pitchFamily="18" charset="0"/>
              <a:ea typeface="ＭＳ 明朝" pitchFamily="17"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sz="280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sz="2800" i="0" u="none" strike="noStrike" cap="none" normalizeH="0" baseline="0" dirty="0">
                <a:ln>
                  <a:noFill/>
                </a:ln>
                <a:solidFill>
                  <a:schemeClr val="tx1"/>
                </a:solidFill>
                <a:effectLst/>
                <a:latin typeface="Century" pitchFamily="18" charset="0"/>
                <a:ea typeface="ＭＳ 明朝" pitchFamily="17" charset="-128"/>
                <a:cs typeface="Times New Roman" pitchFamily="18" charset="0"/>
              </a:rPr>
              <a:t>（１）燃料の消費量を約８～１２％削減できる。</a:t>
            </a:r>
            <a:endParaRPr kumimoji="1" lang="en-US" altLang="ja-JP" sz="2800" i="0" u="none" strike="noStrike" cap="none" normalizeH="0" baseline="0" dirty="0">
              <a:ln>
                <a:noFill/>
              </a:ln>
              <a:solidFill>
                <a:schemeClr val="tx1"/>
              </a:solidFill>
              <a:effectLst/>
              <a:latin typeface="Century" pitchFamily="18" charset="0"/>
              <a:ea typeface="ＭＳ 明朝" pitchFamily="17"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2800" dirty="0">
                <a:latin typeface="Century" pitchFamily="18" charset="0"/>
                <a:ea typeface="ＭＳ 明朝" pitchFamily="17" charset="-128"/>
                <a:cs typeface="Times New Roman" pitchFamily="18" charset="0"/>
              </a:rPr>
              <a:t>（２）</a:t>
            </a:r>
            <a:r>
              <a:rPr kumimoji="1" lang="ja-JP" sz="2800" i="0" u="none" strike="noStrike" cap="none" normalizeH="0" baseline="0" dirty="0">
                <a:ln>
                  <a:noFill/>
                </a:ln>
                <a:solidFill>
                  <a:schemeClr val="tx1"/>
                </a:solidFill>
                <a:effectLst/>
                <a:latin typeface="Century" pitchFamily="18" charset="0"/>
                <a:ea typeface="ＭＳ 明朝" pitchFamily="17" charset="-128"/>
                <a:cs typeface="Times New Roman" pitchFamily="18" charset="0"/>
              </a:rPr>
              <a:t>ＣＯ２排出を削減できる。</a:t>
            </a:r>
            <a:endParaRPr kumimoji="1" lang="en-US" altLang="ja-JP" sz="2800" i="0" u="none" strike="noStrike" cap="none" normalizeH="0" baseline="0" dirty="0">
              <a:ln>
                <a:noFill/>
              </a:ln>
              <a:solidFill>
                <a:schemeClr val="tx1"/>
              </a:solidFill>
              <a:effectLst/>
              <a:latin typeface="Century" pitchFamily="18" charset="0"/>
              <a:ea typeface="ＭＳ 明朝" pitchFamily="17"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2800" i="0" u="none" strike="noStrike" cap="none" normalizeH="0" baseline="0" dirty="0">
                <a:ln>
                  <a:noFill/>
                </a:ln>
                <a:solidFill>
                  <a:schemeClr val="tx1"/>
                </a:solidFill>
                <a:effectLst/>
                <a:latin typeface="Century" pitchFamily="18" charset="0"/>
                <a:ea typeface="ＭＳ 明朝" pitchFamily="17" charset="-128"/>
                <a:cs typeface="Times New Roman" pitchFamily="18" charset="0"/>
              </a:rPr>
              <a:t>（３）</a:t>
            </a:r>
            <a:r>
              <a:rPr kumimoji="1" lang="ja-JP" sz="2800" i="0" u="none" strike="noStrike" cap="none" normalizeH="0" baseline="0" dirty="0">
                <a:ln>
                  <a:noFill/>
                </a:ln>
                <a:solidFill>
                  <a:schemeClr val="tx1"/>
                </a:solidFill>
                <a:effectLst/>
                <a:latin typeface="Century" pitchFamily="18" charset="0"/>
                <a:ea typeface="ＭＳ 明朝" pitchFamily="17" charset="-128"/>
                <a:cs typeface="Times New Roman" pitchFamily="18" charset="0"/>
              </a:rPr>
              <a:t>燃焼効率の大幅改善。</a:t>
            </a:r>
            <a:endParaRPr kumimoji="1" lang="ja-JP" sz="280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sz="2800" i="0" u="none" strike="noStrike" cap="none" normalizeH="0" baseline="0" dirty="0">
                <a:ln>
                  <a:noFill/>
                </a:ln>
                <a:solidFill>
                  <a:schemeClr val="tx1"/>
                </a:solidFill>
                <a:effectLst/>
                <a:latin typeface="Century" pitchFamily="18" charset="0"/>
                <a:ea typeface="ＭＳ 明朝" pitchFamily="17" charset="-128"/>
                <a:cs typeface="Times New Roman" pitchFamily="18" charset="0"/>
              </a:rPr>
              <a:t>（４）黒煙</a:t>
            </a:r>
            <a:r>
              <a:rPr kumimoji="1" lang="en-US" altLang="ja-JP" sz="2800" i="0" u="none" strike="noStrike" cap="none" normalizeH="0" baseline="0" dirty="0">
                <a:ln>
                  <a:noFill/>
                </a:ln>
                <a:solidFill>
                  <a:schemeClr val="tx1"/>
                </a:solidFill>
                <a:effectLst/>
                <a:latin typeface="Century" pitchFamily="18" charset="0"/>
                <a:ea typeface="ＭＳ 明朝" pitchFamily="17" charset="-128"/>
                <a:cs typeface="Times New Roman" pitchFamily="18" charset="0"/>
              </a:rPr>
              <a:t>(</a:t>
            </a:r>
            <a:r>
              <a:rPr kumimoji="1" lang="ja-JP" altLang="en-US" sz="2800" i="0" u="none" strike="noStrike" cap="none" normalizeH="0" baseline="0" dirty="0">
                <a:ln>
                  <a:noFill/>
                </a:ln>
                <a:solidFill>
                  <a:schemeClr val="tx1"/>
                </a:solidFill>
                <a:effectLst/>
                <a:latin typeface="Century" pitchFamily="18" charset="0"/>
                <a:ea typeface="ＭＳ 明朝" pitchFamily="17" charset="-128"/>
                <a:cs typeface="Times New Roman" pitchFamily="18" charset="0"/>
              </a:rPr>
              <a:t>煤煙</a:t>
            </a:r>
            <a:r>
              <a:rPr kumimoji="1" lang="en-US" altLang="ja-JP" sz="2800" i="0" u="none" strike="noStrike" cap="none" normalizeH="0" baseline="0" dirty="0">
                <a:ln>
                  <a:noFill/>
                </a:ln>
                <a:solidFill>
                  <a:schemeClr val="tx1"/>
                </a:solidFill>
                <a:effectLst/>
                <a:latin typeface="Century" pitchFamily="18" charset="0"/>
                <a:ea typeface="ＭＳ 明朝" pitchFamily="17" charset="-128"/>
                <a:cs typeface="Times New Roman" pitchFamily="18" charset="0"/>
              </a:rPr>
              <a:t>)</a:t>
            </a:r>
            <a:r>
              <a:rPr kumimoji="1" lang="ja-JP" altLang="en-US" sz="2800" i="0" u="none" strike="noStrike" cap="none" normalizeH="0" baseline="0" dirty="0">
                <a:ln>
                  <a:noFill/>
                </a:ln>
                <a:solidFill>
                  <a:schemeClr val="tx1"/>
                </a:solidFill>
                <a:effectLst/>
                <a:latin typeface="Century" pitchFamily="18" charset="0"/>
                <a:ea typeface="ＭＳ 明朝" pitchFamily="17" charset="-128"/>
                <a:cs typeface="Times New Roman" pitchFamily="18" charset="0"/>
              </a:rPr>
              <a:t>が出にくくなる。</a:t>
            </a:r>
            <a:endParaRPr kumimoji="1" lang="ja-JP" altLang="en-US" sz="280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2800" i="0" u="none" strike="noStrike" cap="none" normalizeH="0" baseline="0" dirty="0">
                <a:ln>
                  <a:noFill/>
                </a:ln>
                <a:solidFill>
                  <a:schemeClr val="tx1"/>
                </a:solidFill>
                <a:effectLst/>
                <a:latin typeface="Century" pitchFamily="18" charset="0"/>
                <a:ea typeface="ＭＳ 明朝" pitchFamily="17" charset="-128"/>
                <a:cs typeface="Times New Roman" pitchFamily="18" charset="0"/>
              </a:rPr>
              <a:t>（５）石油系燃料の有害物質が少なくなる。</a:t>
            </a:r>
            <a:endParaRPr kumimoji="1" lang="ja-JP" altLang="en-US" sz="280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2800" i="0" u="none" strike="noStrike" cap="none" normalizeH="0" baseline="0" dirty="0">
                <a:ln>
                  <a:noFill/>
                </a:ln>
                <a:solidFill>
                  <a:srgbClr val="0D0D0D"/>
                </a:solidFill>
                <a:effectLst/>
                <a:latin typeface="Century" pitchFamily="18" charset="0"/>
                <a:ea typeface="ＭＳ 明朝" pitchFamily="17" charset="-128"/>
                <a:cs typeface="Times New Roman" pitchFamily="18" charset="0"/>
              </a:rPr>
              <a:t>（６）完全燃焼することで、熱効率が向上する。</a:t>
            </a:r>
            <a:endParaRPr kumimoji="1" lang="ja-JP" altLang="en-US" sz="280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Tree>
    <p:extLst>
      <p:ext uri="{BB962C8B-B14F-4D97-AF65-F5344CB8AC3E}">
        <p14:creationId xmlns:p14="http://schemas.microsoft.com/office/powerpoint/2010/main" xmlns="" val="343483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6957E54-015E-9F15-B196-36607B2D532A}"/>
            </a:ext>
          </a:extLst>
        </p:cNvPr>
        <p:cNvGrpSpPr/>
        <p:nvPr/>
      </p:nvGrpSpPr>
      <p:grpSpPr>
        <a:xfrm>
          <a:off x="0" y="0"/>
          <a:ext cx="0" cy="0"/>
          <a:chOff x="0" y="0"/>
          <a:chExt cx="0" cy="0"/>
        </a:xfrm>
      </p:grpSpPr>
      <p:pic>
        <p:nvPicPr>
          <p:cNvPr id="5" name="그래픽 4">
            <a:extLst>
              <a:ext uri="{FF2B5EF4-FFF2-40B4-BE49-F238E27FC236}">
                <a16:creationId xmlns:a16="http://schemas.microsoft.com/office/drawing/2014/main" xmlns="" id="{EFE389E2-3BF8-99C4-70E8-DE7BD0AEF97C}"/>
              </a:ext>
            </a:extLst>
          </p:cNvPr>
          <p:cNvPicPr>
            <a:picLocks noChangeAspect="1"/>
          </p:cNvPicPr>
          <p:nvPr/>
        </p:nvPicPr>
        <p:blipFill>
          <a:blip r:embed="rId2" cstate="print">
            <a:extLst>
              <a:ext uri="{96DAC541-7B7A-43D3-8B79-37D633B846F1}">
                <asvg:svgBlip xmlns:asvg="http://schemas.microsoft.com/office/drawing/2016/SVG/main" xmlns="" r:embed="rId3"/>
              </a:ext>
            </a:extLst>
          </a:blip>
          <a:stretch>
            <a:fillRect/>
          </a:stretch>
        </p:blipFill>
        <p:spPr>
          <a:xfrm>
            <a:off x="1089379" y="1988841"/>
            <a:ext cx="6779830" cy="3681819"/>
          </a:xfrm>
          <a:prstGeom prst="rect">
            <a:avLst/>
          </a:prstGeom>
        </p:spPr>
      </p:pic>
      <p:sp>
        <p:nvSpPr>
          <p:cNvPr id="8" name="TextBox 7">
            <a:extLst>
              <a:ext uri="{FF2B5EF4-FFF2-40B4-BE49-F238E27FC236}">
                <a16:creationId xmlns:a16="http://schemas.microsoft.com/office/drawing/2014/main" xmlns="" id="{509A6654-55B3-11B8-4A35-E90C9A49342C}"/>
              </a:ext>
            </a:extLst>
          </p:cNvPr>
          <p:cNvSpPr txBox="1"/>
          <p:nvPr/>
        </p:nvSpPr>
        <p:spPr>
          <a:xfrm>
            <a:off x="552972" y="276529"/>
            <a:ext cx="6706809" cy="523220"/>
          </a:xfrm>
          <a:prstGeom prst="rect">
            <a:avLst/>
          </a:prstGeom>
          <a:noFill/>
        </p:spPr>
        <p:txBody>
          <a:bodyPr wrap="square" rtlCol="0">
            <a:spAutoFit/>
          </a:bodyPr>
          <a:lstStyle>
            <a:defPPr>
              <a:defRPr lang="ko-KR"/>
            </a:defPPr>
            <a:lvl1pPr>
              <a:defRPr sz="1000">
                <a:solidFill>
                  <a:schemeClr val="bg1"/>
                </a:solidFill>
                <a:latin typeface="G마켓 산스 TTF Light" panose="02000000000000000000" pitchFamily="2" charset="-127"/>
                <a:ea typeface="G마켓 산스 TTF Light" panose="02000000000000000000" pitchFamily="2" charset="-127"/>
              </a:defRPr>
            </a:lvl1pPr>
          </a:lstStyle>
          <a:p>
            <a:r>
              <a:rPr lang="en-US" altLang="zh-CN" sz="2800" b="1" dirty="0">
                <a:solidFill>
                  <a:srgbClr val="0070C0"/>
                </a:solidFill>
              </a:rPr>
              <a:t>JFN-XM1 (1/3)  </a:t>
            </a:r>
            <a:r>
              <a:rPr lang="zh-CN" altLang="en-US" sz="2800" b="1" dirty="0">
                <a:solidFill>
                  <a:srgbClr val="0070C0"/>
                </a:solidFill>
              </a:rPr>
              <a:t>主要名称</a:t>
            </a:r>
            <a:endParaRPr lang="ko-KR" altLang="en-US" sz="2800" b="1" dirty="0">
              <a:solidFill>
                <a:srgbClr val="0070C0"/>
              </a:solidFill>
              <a:latin typeface="+mj-ea"/>
              <a:ea typeface="+mj-ea"/>
            </a:endParaRPr>
          </a:p>
        </p:txBody>
      </p:sp>
      <p:sp>
        <p:nvSpPr>
          <p:cNvPr id="3" name="슬라이드 번호 개체 틀 5">
            <a:extLst>
              <a:ext uri="{FF2B5EF4-FFF2-40B4-BE49-F238E27FC236}">
                <a16:creationId xmlns:a16="http://schemas.microsoft.com/office/drawing/2014/main" xmlns="" id="{76587AFE-A130-72BA-CF86-BC546A85469D}"/>
              </a:ext>
            </a:extLst>
          </p:cNvPr>
          <p:cNvSpPr txBox="1">
            <a:spLocks/>
          </p:cNvSpPr>
          <p:nvPr/>
        </p:nvSpPr>
        <p:spPr>
          <a:xfrm>
            <a:off x="6558182" y="6527387"/>
            <a:ext cx="2103120" cy="215444"/>
          </a:xfrm>
          <a:prstGeom prst="rect">
            <a:avLst/>
          </a:prstGeom>
        </p:spPr>
        <p:txBody>
          <a:bodyPr wrap="square" lIns="0" tIns="0" rIns="0" bIns="0">
            <a:spAutoFit/>
          </a:bodyPr>
          <a:lstStyle>
            <a:defPPr>
              <a:defRPr lang="en-US" kern="0"/>
            </a:defPPr>
            <a:lvl1pPr marL="0" algn="r"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F15528-21DE-4FAA-801E-634DDDAF4B2B}" type="slidenum">
              <a:rPr lang="en-US" altLang="ko-KR" sz="1400" smtClean="0"/>
              <a:pPr/>
              <a:t>6</a:t>
            </a:fld>
            <a:endParaRPr lang="ko-KR" altLang="en-US" sz="1000" dirty="0"/>
          </a:p>
        </p:txBody>
      </p:sp>
      <p:sp>
        <p:nvSpPr>
          <p:cNvPr id="25" name="TextBox 24">
            <a:extLst>
              <a:ext uri="{FF2B5EF4-FFF2-40B4-BE49-F238E27FC236}">
                <a16:creationId xmlns:a16="http://schemas.microsoft.com/office/drawing/2014/main" xmlns="" id="{52AE4CE7-18A2-2F5B-5480-AF36C0A45ABF}"/>
              </a:ext>
            </a:extLst>
          </p:cNvPr>
          <p:cNvSpPr txBox="1"/>
          <p:nvPr/>
        </p:nvSpPr>
        <p:spPr>
          <a:xfrm>
            <a:off x="5501746" y="1196752"/>
            <a:ext cx="1681229" cy="707886"/>
          </a:xfrm>
          <a:prstGeom prst="rect">
            <a:avLst/>
          </a:prstGeom>
          <a:noFill/>
        </p:spPr>
        <p:txBody>
          <a:bodyPr wrap="square" rtlCol="0">
            <a:spAutoFit/>
          </a:bodyPr>
          <a:lstStyle/>
          <a:p>
            <a:pPr algn="ctr"/>
            <a:r>
              <a:rPr lang="en-US" altLang="ko-KR" sz="1000" kern="100" dirty="0">
                <a:effectLst/>
              </a:rPr>
              <a:t>Nanobubble</a:t>
            </a:r>
          </a:p>
          <a:p>
            <a:pPr algn="ctr"/>
            <a:r>
              <a:rPr lang="en-US" altLang="ko-KR" sz="1000" kern="100" dirty="0">
                <a:effectLst/>
              </a:rPr>
              <a:t>generating module</a:t>
            </a:r>
          </a:p>
          <a:p>
            <a:pPr algn="ctr"/>
            <a:r>
              <a:rPr lang="en-US" altLang="ko-KR" sz="1000" kern="100" dirty="0"/>
              <a:t>+</a:t>
            </a:r>
          </a:p>
          <a:p>
            <a:pPr algn="ctr"/>
            <a:r>
              <a:rPr lang="en-US" altLang="ko-KR" sz="1000" kern="100" dirty="0"/>
              <a:t>Chamber</a:t>
            </a:r>
          </a:p>
        </p:txBody>
      </p:sp>
      <p:cxnSp>
        <p:nvCxnSpPr>
          <p:cNvPr id="27" name="직선 화살표 연결선 26">
            <a:extLst>
              <a:ext uri="{FF2B5EF4-FFF2-40B4-BE49-F238E27FC236}">
                <a16:creationId xmlns:a16="http://schemas.microsoft.com/office/drawing/2014/main" xmlns="" id="{5970864A-C279-176C-BFD3-DA7F64E773C2}"/>
              </a:ext>
            </a:extLst>
          </p:cNvPr>
          <p:cNvCxnSpPr>
            <a:cxnSpLocks/>
            <a:stCxn id="33" idx="0"/>
          </p:cNvCxnSpPr>
          <p:nvPr/>
        </p:nvCxnSpPr>
        <p:spPr>
          <a:xfrm flipV="1">
            <a:off x="3444398" y="4725144"/>
            <a:ext cx="769021" cy="936104"/>
          </a:xfrm>
          <a:prstGeom prst="straightConnector1">
            <a:avLst/>
          </a:prstGeom>
          <a:ln w="28575">
            <a:solidFill>
              <a:schemeClr val="accent2"/>
            </a:solidFill>
            <a:headEnd type="oval"/>
            <a:tailEnd type="triangle" w="med" len="lg"/>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xmlns="" id="{972C2E4F-144D-E7A8-A9AE-0AF8C5605F0F}"/>
              </a:ext>
            </a:extLst>
          </p:cNvPr>
          <p:cNvSpPr txBox="1"/>
          <p:nvPr/>
        </p:nvSpPr>
        <p:spPr>
          <a:xfrm>
            <a:off x="1104771" y="4005065"/>
            <a:ext cx="966931" cy="246221"/>
          </a:xfrm>
          <a:prstGeom prst="rect">
            <a:avLst/>
          </a:prstGeom>
          <a:noFill/>
        </p:spPr>
        <p:txBody>
          <a:bodyPr wrap="none" rtlCol="0">
            <a:spAutoFit/>
          </a:bodyPr>
          <a:lstStyle/>
          <a:p>
            <a:pPr algn="ctr"/>
            <a:r>
              <a:rPr lang="en-US" altLang="ko-KR" sz="1000" kern="100" dirty="0">
                <a:effectLst/>
              </a:rPr>
              <a:t>Strainer filter</a:t>
            </a:r>
            <a:endParaRPr lang="en-US" altLang="ko-KR" sz="1000" kern="100" dirty="0"/>
          </a:p>
        </p:txBody>
      </p:sp>
      <p:sp>
        <p:nvSpPr>
          <p:cNvPr id="33" name="TextBox 32">
            <a:extLst>
              <a:ext uri="{FF2B5EF4-FFF2-40B4-BE49-F238E27FC236}">
                <a16:creationId xmlns:a16="http://schemas.microsoft.com/office/drawing/2014/main" xmlns="" id="{FD31A87F-D2E5-BAA9-2A75-566AE5796C0C}"/>
              </a:ext>
            </a:extLst>
          </p:cNvPr>
          <p:cNvSpPr txBox="1"/>
          <p:nvPr/>
        </p:nvSpPr>
        <p:spPr>
          <a:xfrm>
            <a:off x="2890400" y="5661248"/>
            <a:ext cx="1107996" cy="400110"/>
          </a:xfrm>
          <a:prstGeom prst="rect">
            <a:avLst/>
          </a:prstGeom>
          <a:noFill/>
        </p:spPr>
        <p:txBody>
          <a:bodyPr wrap="none" rtlCol="0">
            <a:spAutoFit/>
          </a:bodyPr>
          <a:lstStyle/>
          <a:p>
            <a:pPr algn="ctr"/>
            <a:r>
              <a:rPr lang="en-US" altLang="ko-KR" sz="1000" kern="100" dirty="0">
                <a:effectLst/>
              </a:rPr>
              <a:t>Pressure gauge</a:t>
            </a:r>
          </a:p>
          <a:p>
            <a:pPr algn="ctr"/>
            <a:r>
              <a:rPr lang="en-US" altLang="ko-KR" sz="1000" kern="100" dirty="0">
                <a:effectLst/>
              </a:rPr>
              <a:t>(Air)</a:t>
            </a:r>
            <a:endParaRPr lang="en-US" altLang="ko-KR" sz="1000" kern="100" dirty="0"/>
          </a:p>
        </p:txBody>
      </p:sp>
      <p:sp>
        <p:nvSpPr>
          <p:cNvPr id="37" name="TextBox 36">
            <a:extLst>
              <a:ext uri="{FF2B5EF4-FFF2-40B4-BE49-F238E27FC236}">
                <a16:creationId xmlns:a16="http://schemas.microsoft.com/office/drawing/2014/main" xmlns="" id="{892B2EA7-F777-4D35-1841-2B5B68AE8729}"/>
              </a:ext>
            </a:extLst>
          </p:cNvPr>
          <p:cNvSpPr txBox="1"/>
          <p:nvPr/>
        </p:nvSpPr>
        <p:spPr>
          <a:xfrm>
            <a:off x="7529778" y="4005065"/>
            <a:ext cx="939681" cy="246221"/>
          </a:xfrm>
          <a:prstGeom prst="rect">
            <a:avLst/>
          </a:prstGeom>
          <a:noFill/>
        </p:spPr>
        <p:txBody>
          <a:bodyPr wrap="none" rtlCol="0">
            <a:spAutoFit/>
          </a:bodyPr>
          <a:lstStyle/>
          <a:p>
            <a:pPr algn="ctr"/>
            <a:r>
              <a:rPr lang="en-US" altLang="ko-KR" sz="1000" kern="100" dirty="0">
                <a:effectLst/>
              </a:rPr>
              <a:t>Water Outlet</a:t>
            </a:r>
            <a:endParaRPr lang="en-US" altLang="ko-KR" sz="1000" kern="100" dirty="0"/>
          </a:p>
        </p:txBody>
      </p:sp>
      <p:sp>
        <p:nvSpPr>
          <p:cNvPr id="38" name="TextBox 37">
            <a:extLst>
              <a:ext uri="{FF2B5EF4-FFF2-40B4-BE49-F238E27FC236}">
                <a16:creationId xmlns:a16="http://schemas.microsoft.com/office/drawing/2014/main" xmlns="" id="{9725A631-2906-8771-A3C2-281809E7B788}"/>
              </a:ext>
            </a:extLst>
          </p:cNvPr>
          <p:cNvSpPr txBox="1"/>
          <p:nvPr/>
        </p:nvSpPr>
        <p:spPr>
          <a:xfrm>
            <a:off x="530934" y="3212977"/>
            <a:ext cx="833883" cy="246221"/>
          </a:xfrm>
          <a:prstGeom prst="rect">
            <a:avLst/>
          </a:prstGeom>
          <a:noFill/>
        </p:spPr>
        <p:txBody>
          <a:bodyPr wrap="none" rtlCol="0">
            <a:spAutoFit/>
          </a:bodyPr>
          <a:lstStyle/>
          <a:p>
            <a:pPr algn="ctr"/>
            <a:r>
              <a:rPr lang="en-US" altLang="ko-KR" sz="1000" kern="100" dirty="0">
                <a:effectLst/>
              </a:rPr>
              <a:t>Water inlet</a:t>
            </a:r>
            <a:endParaRPr lang="en-US" altLang="ko-KR" sz="1000" kern="100" dirty="0"/>
          </a:p>
        </p:txBody>
      </p:sp>
      <p:cxnSp>
        <p:nvCxnSpPr>
          <p:cNvPr id="39" name="직선 화살표 연결선 38">
            <a:extLst>
              <a:ext uri="{FF2B5EF4-FFF2-40B4-BE49-F238E27FC236}">
                <a16:creationId xmlns:a16="http://schemas.microsoft.com/office/drawing/2014/main" xmlns="" id="{9A7F208E-8A6A-9106-633E-F13959947F7D}"/>
              </a:ext>
            </a:extLst>
          </p:cNvPr>
          <p:cNvCxnSpPr>
            <a:cxnSpLocks/>
            <a:stCxn id="10" idx="0"/>
          </p:cNvCxnSpPr>
          <p:nvPr/>
        </p:nvCxnSpPr>
        <p:spPr>
          <a:xfrm flipV="1">
            <a:off x="2376593" y="4437112"/>
            <a:ext cx="1198373" cy="504057"/>
          </a:xfrm>
          <a:prstGeom prst="straightConnector1">
            <a:avLst/>
          </a:prstGeom>
          <a:ln w="28575">
            <a:solidFill>
              <a:schemeClr val="accent2"/>
            </a:solidFill>
            <a:headEnd type="oval"/>
            <a:tailEnd type="triangle" w="med" len="lg"/>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xmlns="" id="{76FB4976-437C-CCB0-33CE-BEB4385F9CC9}"/>
              </a:ext>
            </a:extLst>
          </p:cNvPr>
          <p:cNvSpPr txBox="1"/>
          <p:nvPr/>
        </p:nvSpPr>
        <p:spPr>
          <a:xfrm>
            <a:off x="4892639" y="5661248"/>
            <a:ext cx="1140057" cy="400110"/>
          </a:xfrm>
          <a:prstGeom prst="rect">
            <a:avLst/>
          </a:prstGeom>
          <a:noFill/>
        </p:spPr>
        <p:txBody>
          <a:bodyPr wrap="none" rtlCol="0">
            <a:spAutoFit/>
          </a:bodyPr>
          <a:lstStyle/>
          <a:p>
            <a:pPr algn="ctr"/>
            <a:r>
              <a:rPr lang="en-US" altLang="ko-KR" sz="1000" kern="100" dirty="0">
                <a:effectLst/>
              </a:rPr>
              <a:t>Protective cover</a:t>
            </a:r>
          </a:p>
          <a:p>
            <a:pPr algn="ctr"/>
            <a:r>
              <a:rPr lang="en-US" altLang="ko-KR" sz="1000" kern="100" dirty="0"/>
              <a:t>(PVC</a:t>
            </a:r>
            <a:r>
              <a:rPr lang="en-US" altLang="ko-KR" sz="1000" kern="100" dirty="0">
                <a:effectLst/>
              </a:rPr>
              <a:t>)</a:t>
            </a:r>
            <a:endParaRPr lang="en-US" altLang="ko-KR" sz="1000" kern="100" dirty="0"/>
          </a:p>
        </p:txBody>
      </p:sp>
      <p:cxnSp>
        <p:nvCxnSpPr>
          <p:cNvPr id="41" name="직선 화살표 연결선 40">
            <a:extLst>
              <a:ext uri="{FF2B5EF4-FFF2-40B4-BE49-F238E27FC236}">
                <a16:creationId xmlns:a16="http://schemas.microsoft.com/office/drawing/2014/main" xmlns="" id="{A52FDDC3-354B-6B6A-9B46-87CBB9024210}"/>
              </a:ext>
            </a:extLst>
          </p:cNvPr>
          <p:cNvCxnSpPr>
            <a:cxnSpLocks/>
            <a:stCxn id="7" idx="1"/>
          </p:cNvCxnSpPr>
          <p:nvPr/>
        </p:nvCxnSpPr>
        <p:spPr>
          <a:xfrm flipH="1">
            <a:off x="7163470" y="2544000"/>
            <a:ext cx="341881" cy="380945"/>
          </a:xfrm>
          <a:prstGeom prst="straightConnector1">
            <a:avLst/>
          </a:prstGeom>
          <a:ln w="28575">
            <a:solidFill>
              <a:schemeClr val="accent2"/>
            </a:solidFill>
            <a:headEnd type="oval"/>
            <a:tailEnd type="triangle" w="med" len="lg"/>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xmlns="" id="{DE675632-963C-C490-0CC6-B566DD370BA2}"/>
              </a:ext>
            </a:extLst>
          </p:cNvPr>
          <p:cNvSpPr txBox="1"/>
          <p:nvPr/>
        </p:nvSpPr>
        <p:spPr>
          <a:xfrm>
            <a:off x="7505351" y="2420889"/>
            <a:ext cx="832280" cy="246221"/>
          </a:xfrm>
          <a:prstGeom prst="rect">
            <a:avLst/>
          </a:prstGeom>
          <a:noFill/>
        </p:spPr>
        <p:txBody>
          <a:bodyPr wrap="none" rtlCol="0">
            <a:spAutoFit/>
          </a:bodyPr>
          <a:lstStyle/>
          <a:p>
            <a:pPr algn="ctr"/>
            <a:r>
              <a:rPr lang="en-US" altLang="ko-KR" sz="1000" kern="100" dirty="0">
                <a:effectLst/>
              </a:rPr>
              <a:t>Sight glass</a:t>
            </a:r>
            <a:endParaRPr lang="en-US" altLang="ko-KR" sz="1000" kern="100" dirty="0"/>
          </a:p>
        </p:txBody>
      </p:sp>
      <p:sp>
        <p:nvSpPr>
          <p:cNvPr id="9" name="TextBox 8">
            <a:extLst>
              <a:ext uri="{FF2B5EF4-FFF2-40B4-BE49-F238E27FC236}">
                <a16:creationId xmlns:a16="http://schemas.microsoft.com/office/drawing/2014/main" xmlns="" id="{48605261-8F49-A2BC-B061-8785A2C2F802}"/>
              </a:ext>
            </a:extLst>
          </p:cNvPr>
          <p:cNvSpPr txBox="1"/>
          <p:nvPr/>
        </p:nvSpPr>
        <p:spPr>
          <a:xfrm>
            <a:off x="3488621" y="1413937"/>
            <a:ext cx="1107996" cy="400110"/>
          </a:xfrm>
          <a:prstGeom prst="rect">
            <a:avLst/>
          </a:prstGeom>
          <a:noFill/>
        </p:spPr>
        <p:txBody>
          <a:bodyPr wrap="none" rtlCol="0">
            <a:spAutoFit/>
          </a:bodyPr>
          <a:lstStyle/>
          <a:p>
            <a:pPr algn="ctr"/>
            <a:r>
              <a:rPr lang="en-US" altLang="ko-KR" sz="1000" kern="100" dirty="0">
                <a:effectLst/>
              </a:rPr>
              <a:t>Pressure gauge</a:t>
            </a:r>
          </a:p>
          <a:p>
            <a:pPr algn="ctr"/>
            <a:r>
              <a:rPr lang="en-US" altLang="ko-KR" sz="1000" kern="100" dirty="0">
                <a:effectLst/>
              </a:rPr>
              <a:t>(Internal)</a:t>
            </a:r>
            <a:endParaRPr lang="en-US" altLang="ko-KR" sz="1000" kern="100" dirty="0"/>
          </a:p>
        </p:txBody>
      </p:sp>
      <p:sp>
        <p:nvSpPr>
          <p:cNvPr id="10" name="TextBox 9">
            <a:extLst>
              <a:ext uri="{FF2B5EF4-FFF2-40B4-BE49-F238E27FC236}">
                <a16:creationId xmlns:a16="http://schemas.microsoft.com/office/drawing/2014/main" xmlns="" id="{FA2430ED-7A9F-4484-2B97-8AFECAF99196}"/>
              </a:ext>
            </a:extLst>
          </p:cNvPr>
          <p:cNvSpPr txBox="1"/>
          <p:nvPr/>
        </p:nvSpPr>
        <p:spPr>
          <a:xfrm>
            <a:off x="1784123" y="4941169"/>
            <a:ext cx="1184940" cy="246221"/>
          </a:xfrm>
          <a:prstGeom prst="rect">
            <a:avLst/>
          </a:prstGeom>
          <a:noFill/>
        </p:spPr>
        <p:txBody>
          <a:bodyPr wrap="none" rtlCol="0">
            <a:spAutoFit/>
          </a:bodyPr>
          <a:lstStyle/>
          <a:p>
            <a:pPr algn="ctr"/>
            <a:r>
              <a:rPr lang="en-US" altLang="ko-KR" sz="1000" kern="100" dirty="0">
                <a:effectLst/>
              </a:rPr>
              <a:t>Gas control knob</a:t>
            </a:r>
          </a:p>
        </p:txBody>
      </p:sp>
      <p:sp>
        <p:nvSpPr>
          <p:cNvPr id="11" name="TextBox 10">
            <a:extLst>
              <a:ext uri="{FF2B5EF4-FFF2-40B4-BE49-F238E27FC236}">
                <a16:creationId xmlns:a16="http://schemas.microsoft.com/office/drawing/2014/main" xmlns="" id="{ECE41F61-4873-9E97-FD0F-35FE6B15F3D1}"/>
              </a:ext>
            </a:extLst>
          </p:cNvPr>
          <p:cNvSpPr txBox="1"/>
          <p:nvPr/>
        </p:nvSpPr>
        <p:spPr>
          <a:xfrm>
            <a:off x="1754069" y="1556793"/>
            <a:ext cx="963884" cy="246221"/>
          </a:xfrm>
          <a:prstGeom prst="rect">
            <a:avLst/>
          </a:prstGeom>
          <a:noFill/>
        </p:spPr>
        <p:txBody>
          <a:bodyPr wrap="square" rtlCol="0">
            <a:spAutoFit/>
          </a:bodyPr>
          <a:lstStyle/>
          <a:p>
            <a:pPr algn="ctr"/>
            <a:r>
              <a:rPr lang="en-US" altLang="ko-KR" sz="1000" kern="100" dirty="0">
                <a:effectLst/>
              </a:rPr>
              <a:t>Valve</a:t>
            </a:r>
            <a:endParaRPr lang="en-US" altLang="ko-KR" sz="1000" kern="100" dirty="0"/>
          </a:p>
        </p:txBody>
      </p:sp>
      <p:cxnSp>
        <p:nvCxnSpPr>
          <p:cNvPr id="18" name="직선 화살표 연결선 17">
            <a:extLst>
              <a:ext uri="{FF2B5EF4-FFF2-40B4-BE49-F238E27FC236}">
                <a16:creationId xmlns:a16="http://schemas.microsoft.com/office/drawing/2014/main" xmlns="" id="{69429408-68E6-3C0A-9650-E87E71C13FD9}"/>
              </a:ext>
            </a:extLst>
          </p:cNvPr>
          <p:cNvCxnSpPr>
            <a:cxnSpLocks/>
          </p:cNvCxnSpPr>
          <p:nvPr/>
        </p:nvCxnSpPr>
        <p:spPr>
          <a:xfrm flipV="1">
            <a:off x="1646548" y="3573016"/>
            <a:ext cx="332345" cy="360040"/>
          </a:xfrm>
          <a:prstGeom prst="straightConnector1">
            <a:avLst/>
          </a:prstGeom>
          <a:ln w="28575">
            <a:solidFill>
              <a:schemeClr val="accent2"/>
            </a:solidFill>
            <a:headEnd type="oval"/>
            <a:tailEnd type="triangle" w="med" len="lg"/>
          </a:ln>
        </p:spPr>
        <p:style>
          <a:lnRef idx="1">
            <a:schemeClr val="accent1"/>
          </a:lnRef>
          <a:fillRef idx="0">
            <a:schemeClr val="accent1"/>
          </a:fillRef>
          <a:effectRef idx="0">
            <a:schemeClr val="accent1"/>
          </a:effectRef>
          <a:fontRef idx="minor">
            <a:schemeClr val="tx1"/>
          </a:fontRef>
        </p:style>
      </p:cxnSp>
      <p:cxnSp>
        <p:nvCxnSpPr>
          <p:cNvPr id="21" name="직선 화살표 연결선 20">
            <a:extLst>
              <a:ext uri="{FF2B5EF4-FFF2-40B4-BE49-F238E27FC236}">
                <a16:creationId xmlns:a16="http://schemas.microsoft.com/office/drawing/2014/main" xmlns="" id="{E535F8AD-911B-40BC-7C63-999DAACF0B65}"/>
              </a:ext>
            </a:extLst>
          </p:cNvPr>
          <p:cNvCxnSpPr>
            <a:cxnSpLocks/>
            <a:stCxn id="11" idx="2"/>
          </p:cNvCxnSpPr>
          <p:nvPr/>
        </p:nvCxnSpPr>
        <p:spPr>
          <a:xfrm>
            <a:off x="2236011" y="1803014"/>
            <a:ext cx="249216" cy="473859"/>
          </a:xfrm>
          <a:prstGeom prst="straightConnector1">
            <a:avLst/>
          </a:prstGeom>
          <a:ln w="28575">
            <a:solidFill>
              <a:schemeClr val="accent2"/>
            </a:solidFill>
            <a:headEnd type="oval"/>
            <a:tailEnd type="triangle" w="med" len="lg"/>
          </a:ln>
        </p:spPr>
        <p:style>
          <a:lnRef idx="1">
            <a:schemeClr val="accent1"/>
          </a:lnRef>
          <a:fillRef idx="0">
            <a:schemeClr val="accent1"/>
          </a:fillRef>
          <a:effectRef idx="0">
            <a:schemeClr val="accent1"/>
          </a:effectRef>
          <a:fontRef idx="minor">
            <a:schemeClr val="tx1"/>
          </a:fontRef>
        </p:style>
      </p:cxnSp>
      <p:cxnSp>
        <p:nvCxnSpPr>
          <p:cNvPr id="28" name="직선 화살표 연결선 27">
            <a:extLst>
              <a:ext uri="{FF2B5EF4-FFF2-40B4-BE49-F238E27FC236}">
                <a16:creationId xmlns:a16="http://schemas.microsoft.com/office/drawing/2014/main" xmlns="" id="{F8F742BD-B0B1-45D9-EB24-C5AEB359AC56}"/>
              </a:ext>
            </a:extLst>
          </p:cNvPr>
          <p:cNvCxnSpPr>
            <a:cxnSpLocks/>
            <a:stCxn id="9" idx="2"/>
          </p:cNvCxnSpPr>
          <p:nvPr/>
        </p:nvCxnSpPr>
        <p:spPr>
          <a:xfrm>
            <a:off x="4042619" y="1814047"/>
            <a:ext cx="370206" cy="1760130"/>
          </a:xfrm>
          <a:prstGeom prst="straightConnector1">
            <a:avLst/>
          </a:prstGeom>
          <a:ln w="28575">
            <a:solidFill>
              <a:schemeClr val="accent2"/>
            </a:solidFill>
            <a:headEnd type="oval"/>
            <a:tailEnd type="triangle" w="med" len="lg"/>
          </a:ln>
        </p:spPr>
        <p:style>
          <a:lnRef idx="1">
            <a:schemeClr val="accent1"/>
          </a:lnRef>
          <a:fillRef idx="0">
            <a:schemeClr val="accent1"/>
          </a:fillRef>
          <a:effectRef idx="0">
            <a:schemeClr val="accent1"/>
          </a:effectRef>
          <a:fontRef idx="minor">
            <a:schemeClr val="tx1"/>
          </a:fontRef>
        </p:style>
      </p:cxnSp>
      <p:cxnSp>
        <p:nvCxnSpPr>
          <p:cNvPr id="44" name="직선 화살표 연결선 43">
            <a:extLst>
              <a:ext uri="{FF2B5EF4-FFF2-40B4-BE49-F238E27FC236}">
                <a16:creationId xmlns:a16="http://schemas.microsoft.com/office/drawing/2014/main" xmlns="" id="{44B3E102-3E25-BEFE-3916-C0EB324B0421}"/>
              </a:ext>
            </a:extLst>
          </p:cNvPr>
          <p:cNvCxnSpPr>
            <a:cxnSpLocks/>
          </p:cNvCxnSpPr>
          <p:nvPr/>
        </p:nvCxnSpPr>
        <p:spPr>
          <a:xfrm flipH="1">
            <a:off x="4878108" y="1844824"/>
            <a:ext cx="955982" cy="1080120"/>
          </a:xfrm>
          <a:prstGeom prst="straightConnector1">
            <a:avLst/>
          </a:prstGeom>
          <a:ln w="28575">
            <a:solidFill>
              <a:schemeClr val="accent2"/>
            </a:solidFill>
            <a:headEnd type="oval"/>
            <a:tailEnd type="triangle" w="med" len="lg"/>
          </a:ln>
        </p:spPr>
        <p:style>
          <a:lnRef idx="1">
            <a:schemeClr val="accent1"/>
          </a:lnRef>
          <a:fillRef idx="0">
            <a:schemeClr val="accent1"/>
          </a:fillRef>
          <a:effectRef idx="0">
            <a:schemeClr val="accent1"/>
          </a:effectRef>
          <a:fontRef idx="minor">
            <a:schemeClr val="tx1"/>
          </a:fontRef>
        </p:style>
      </p:cxnSp>
      <p:cxnSp>
        <p:nvCxnSpPr>
          <p:cNvPr id="77" name="직선 화살표 연결선 76">
            <a:extLst>
              <a:ext uri="{FF2B5EF4-FFF2-40B4-BE49-F238E27FC236}">
                <a16:creationId xmlns:a16="http://schemas.microsoft.com/office/drawing/2014/main" xmlns="" id="{21BE5628-4AC1-EFA4-F486-A80834129B41}"/>
              </a:ext>
            </a:extLst>
          </p:cNvPr>
          <p:cNvCxnSpPr>
            <a:cxnSpLocks/>
            <a:stCxn id="40" idx="0"/>
          </p:cNvCxnSpPr>
          <p:nvPr/>
        </p:nvCxnSpPr>
        <p:spPr>
          <a:xfrm flipH="1" flipV="1">
            <a:off x="4811639" y="5013176"/>
            <a:ext cx="651029" cy="648072"/>
          </a:xfrm>
          <a:prstGeom prst="straightConnector1">
            <a:avLst/>
          </a:prstGeom>
          <a:ln w="28575">
            <a:solidFill>
              <a:schemeClr val="accent2"/>
            </a:solidFill>
            <a:headEnd type="oval"/>
            <a:tailEnd type="triangle" w="med" len="lg"/>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xmlns="" id="{2693EAD9-9A8D-7064-87B3-EB750185D98B}"/>
              </a:ext>
            </a:extLst>
          </p:cNvPr>
          <p:cNvSpPr txBox="1"/>
          <p:nvPr/>
        </p:nvSpPr>
        <p:spPr>
          <a:xfrm>
            <a:off x="7072844" y="5517233"/>
            <a:ext cx="1016625" cy="246221"/>
          </a:xfrm>
          <a:prstGeom prst="rect">
            <a:avLst/>
          </a:prstGeom>
          <a:noFill/>
        </p:spPr>
        <p:txBody>
          <a:bodyPr wrap="none" rtlCol="0">
            <a:spAutoFit/>
          </a:bodyPr>
          <a:lstStyle/>
          <a:p>
            <a:pPr algn="ctr"/>
            <a:r>
              <a:rPr lang="en-US" altLang="ko-KR" sz="1000" kern="100" dirty="0">
                <a:effectLst/>
              </a:rPr>
              <a:t>Fixing bracket</a:t>
            </a:r>
            <a:endParaRPr lang="en-US" altLang="ko-KR" sz="1000" kern="100" dirty="0"/>
          </a:p>
        </p:txBody>
      </p:sp>
      <p:cxnSp>
        <p:nvCxnSpPr>
          <p:cNvPr id="82" name="직선 화살표 연결선 81">
            <a:extLst>
              <a:ext uri="{FF2B5EF4-FFF2-40B4-BE49-F238E27FC236}">
                <a16:creationId xmlns:a16="http://schemas.microsoft.com/office/drawing/2014/main" xmlns="" id="{0D0DA639-79C5-AF3B-120A-6FE45BBD14A1}"/>
              </a:ext>
            </a:extLst>
          </p:cNvPr>
          <p:cNvCxnSpPr>
            <a:cxnSpLocks/>
            <a:stCxn id="81" idx="1"/>
          </p:cNvCxnSpPr>
          <p:nvPr/>
        </p:nvCxnSpPr>
        <p:spPr>
          <a:xfrm flipH="1" flipV="1">
            <a:off x="6406895" y="5301210"/>
            <a:ext cx="665949" cy="339134"/>
          </a:xfrm>
          <a:prstGeom prst="straightConnector1">
            <a:avLst/>
          </a:prstGeom>
          <a:ln w="28575">
            <a:solidFill>
              <a:schemeClr val="accent2"/>
            </a:solidFill>
            <a:headEnd type="oval"/>
            <a:tailEnd type="triangle" w="med" len="lg"/>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xmlns="" id="{54DFD370-15BE-58F3-45F7-42761348F124}"/>
              </a:ext>
            </a:extLst>
          </p:cNvPr>
          <p:cNvSpPr txBox="1"/>
          <p:nvPr/>
        </p:nvSpPr>
        <p:spPr>
          <a:xfrm>
            <a:off x="714479" y="2969136"/>
            <a:ext cx="466794" cy="261610"/>
          </a:xfrm>
          <a:prstGeom prst="rect">
            <a:avLst/>
          </a:prstGeom>
          <a:noFill/>
        </p:spPr>
        <p:txBody>
          <a:bodyPr wrap="none" rtlCol="0">
            <a:spAutoFit/>
          </a:bodyPr>
          <a:lstStyle/>
          <a:p>
            <a:pPr algn="ctr"/>
            <a:r>
              <a:rPr lang="ja-JP" altLang="en-US" sz="1100" b="1" kern="100" dirty="0"/>
              <a:t>入水</a:t>
            </a:r>
            <a:endParaRPr lang="en-US" altLang="ko-KR" sz="1100" b="1" kern="100" dirty="0"/>
          </a:p>
        </p:txBody>
      </p:sp>
      <p:sp>
        <p:nvSpPr>
          <p:cNvPr id="87" name="TextBox 86">
            <a:extLst>
              <a:ext uri="{FF2B5EF4-FFF2-40B4-BE49-F238E27FC236}">
                <a16:creationId xmlns:a16="http://schemas.microsoft.com/office/drawing/2014/main" xmlns="" id="{2E844033-893E-3920-4907-BEECC2FD608E}"/>
              </a:ext>
            </a:extLst>
          </p:cNvPr>
          <p:cNvSpPr txBox="1"/>
          <p:nvPr/>
        </p:nvSpPr>
        <p:spPr>
          <a:xfrm>
            <a:off x="7785029" y="3747137"/>
            <a:ext cx="441147" cy="246221"/>
          </a:xfrm>
          <a:prstGeom prst="rect">
            <a:avLst/>
          </a:prstGeom>
          <a:noFill/>
        </p:spPr>
        <p:txBody>
          <a:bodyPr wrap="none" rtlCol="0">
            <a:spAutoFit/>
          </a:bodyPr>
          <a:lstStyle/>
          <a:p>
            <a:pPr algn="ctr"/>
            <a:r>
              <a:rPr lang="ja-JP" altLang="en-US" sz="1000" b="1" kern="100" dirty="0"/>
              <a:t>出水</a:t>
            </a:r>
            <a:endParaRPr lang="en-US" altLang="ko-KR" sz="1000" b="1" kern="100" dirty="0"/>
          </a:p>
        </p:txBody>
      </p:sp>
      <p:sp>
        <p:nvSpPr>
          <p:cNvPr id="88" name="TextBox 87">
            <a:extLst>
              <a:ext uri="{FF2B5EF4-FFF2-40B4-BE49-F238E27FC236}">
                <a16:creationId xmlns:a16="http://schemas.microsoft.com/office/drawing/2014/main" xmlns="" id="{76C1082A-5F6C-7B8C-D74C-5245848146E1}"/>
              </a:ext>
            </a:extLst>
          </p:cNvPr>
          <p:cNvSpPr txBox="1"/>
          <p:nvPr/>
        </p:nvSpPr>
        <p:spPr>
          <a:xfrm>
            <a:off x="1956291" y="1301137"/>
            <a:ext cx="569387" cy="246221"/>
          </a:xfrm>
          <a:prstGeom prst="rect">
            <a:avLst/>
          </a:prstGeom>
          <a:noFill/>
        </p:spPr>
        <p:txBody>
          <a:bodyPr wrap="none" rtlCol="0">
            <a:spAutoFit/>
          </a:bodyPr>
          <a:lstStyle/>
          <a:p>
            <a:pPr algn="ctr"/>
            <a:r>
              <a:rPr lang="ja-JP" altLang="en-US" sz="1000" b="1" dirty="0"/>
              <a:t>バルブ</a:t>
            </a:r>
            <a:endParaRPr lang="en-US" altLang="ko-KR" sz="1000" b="1" kern="100" dirty="0"/>
          </a:p>
        </p:txBody>
      </p:sp>
      <p:sp>
        <p:nvSpPr>
          <p:cNvPr id="89" name="TextBox 88">
            <a:extLst>
              <a:ext uri="{FF2B5EF4-FFF2-40B4-BE49-F238E27FC236}">
                <a16:creationId xmlns:a16="http://schemas.microsoft.com/office/drawing/2014/main" xmlns="" id="{683D5F13-B270-BB69-49EE-D77BC4D206F9}"/>
              </a:ext>
            </a:extLst>
          </p:cNvPr>
          <p:cNvSpPr txBox="1"/>
          <p:nvPr/>
        </p:nvSpPr>
        <p:spPr>
          <a:xfrm>
            <a:off x="3238367" y="1109906"/>
            <a:ext cx="1595309" cy="246221"/>
          </a:xfrm>
          <a:prstGeom prst="rect">
            <a:avLst/>
          </a:prstGeom>
          <a:noFill/>
        </p:spPr>
        <p:txBody>
          <a:bodyPr wrap="none" rtlCol="0">
            <a:spAutoFit/>
          </a:bodyPr>
          <a:lstStyle/>
          <a:p>
            <a:pPr algn="ctr"/>
            <a:r>
              <a:rPr lang="ja-JP" altLang="en-US" sz="1000" b="1" dirty="0"/>
              <a:t>圧力ゲージ </a:t>
            </a:r>
            <a:r>
              <a:rPr lang="en-US" altLang="ja-JP" sz="1000" b="1" dirty="0"/>
              <a:t>- </a:t>
            </a:r>
            <a:r>
              <a:rPr lang="ja-JP" altLang="en-US" sz="1000" b="1" dirty="0"/>
              <a:t>内部確認用</a:t>
            </a:r>
            <a:endParaRPr lang="en-US" altLang="ko-KR" sz="1000" b="1" kern="100" dirty="0"/>
          </a:p>
        </p:txBody>
      </p:sp>
      <p:sp>
        <p:nvSpPr>
          <p:cNvPr id="90" name="TextBox 89">
            <a:extLst>
              <a:ext uri="{FF2B5EF4-FFF2-40B4-BE49-F238E27FC236}">
                <a16:creationId xmlns:a16="http://schemas.microsoft.com/office/drawing/2014/main" xmlns="" id="{3558EB7A-29A8-4181-DA55-CDB9E663ED05}"/>
              </a:ext>
            </a:extLst>
          </p:cNvPr>
          <p:cNvSpPr txBox="1"/>
          <p:nvPr/>
        </p:nvSpPr>
        <p:spPr>
          <a:xfrm>
            <a:off x="5119934" y="879385"/>
            <a:ext cx="2492991" cy="246221"/>
          </a:xfrm>
          <a:prstGeom prst="rect">
            <a:avLst/>
          </a:prstGeom>
          <a:noFill/>
        </p:spPr>
        <p:txBody>
          <a:bodyPr wrap="none" rtlCol="0">
            <a:spAutoFit/>
          </a:bodyPr>
          <a:lstStyle/>
          <a:p>
            <a:pPr algn="ctr"/>
            <a:r>
              <a:rPr lang="ja-JP" altLang="en-US" sz="1000" b="1" dirty="0"/>
              <a:t>ナノバブル発生モジュール＋チャンバー</a:t>
            </a:r>
            <a:endParaRPr lang="en-US" altLang="ko-KR" sz="1000" b="1" kern="100" dirty="0"/>
          </a:p>
        </p:txBody>
      </p:sp>
      <p:sp>
        <p:nvSpPr>
          <p:cNvPr id="91" name="TextBox 90">
            <a:extLst>
              <a:ext uri="{FF2B5EF4-FFF2-40B4-BE49-F238E27FC236}">
                <a16:creationId xmlns:a16="http://schemas.microsoft.com/office/drawing/2014/main" xmlns="" id="{114B8285-351A-BC0D-294D-102CF82FE799}"/>
              </a:ext>
            </a:extLst>
          </p:cNvPr>
          <p:cNvSpPr txBox="1"/>
          <p:nvPr/>
        </p:nvSpPr>
        <p:spPr>
          <a:xfrm>
            <a:off x="7430615" y="2111649"/>
            <a:ext cx="954107" cy="246221"/>
          </a:xfrm>
          <a:prstGeom prst="rect">
            <a:avLst/>
          </a:prstGeom>
          <a:noFill/>
        </p:spPr>
        <p:txBody>
          <a:bodyPr wrap="none" rtlCol="0">
            <a:spAutoFit/>
          </a:bodyPr>
          <a:lstStyle/>
          <a:p>
            <a:pPr algn="ctr"/>
            <a:r>
              <a:rPr lang="ja-JP" altLang="en-US" sz="1000" b="1" dirty="0"/>
              <a:t>サイトグラス</a:t>
            </a:r>
            <a:endParaRPr lang="en-US" altLang="ko-KR" sz="1000" b="1" kern="100" dirty="0"/>
          </a:p>
        </p:txBody>
      </p:sp>
      <p:sp>
        <p:nvSpPr>
          <p:cNvPr id="92" name="TextBox 91">
            <a:extLst>
              <a:ext uri="{FF2B5EF4-FFF2-40B4-BE49-F238E27FC236}">
                <a16:creationId xmlns:a16="http://schemas.microsoft.com/office/drawing/2014/main" xmlns="" id="{5394F6FE-5D90-83A3-BC18-16C9215EEF7F}"/>
              </a:ext>
            </a:extLst>
          </p:cNvPr>
          <p:cNvSpPr txBox="1"/>
          <p:nvPr/>
        </p:nvSpPr>
        <p:spPr>
          <a:xfrm>
            <a:off x="7056788" y="5801129"/>
            <a:ext cx="1082349" cy="246221"/>
          </a:xfrm>
          <a:prstGeom prst="rect">
            <a:avLst/>
          </a:prstGeom>
          <a:noFill/>
        </p:spPr>
        <p:txBody>
          <a:bodyPr wrap="none" rtlCol="0">
            <a:spAutoFit/>
          </a:bodyPr>
          <a:lstStyle/>
          <a:p>
            <a:pPr algn="ctr"/>
            <a:r>
              <a:rPr lang="ja-JP" altLang="en-US" sz="1000" b="1" dirty="0"/>
              <a:t>固定ブラケット</a:t>
            </a:r>
            <a:endParaRPr lang="en-US" altLang="ko-KR" sz="1000" b="1" kern="100" dirty="0"/>
          </a:p>
        </p:txBody>
      </p:sp>
      <p:sp>
        <p:nvSpPr>
          <p:cNvPr id="93" name="TextBox 92">
            <a:extLst>
              <a:ext uri="{FF2B5EF4-FFF2-40B4-BE49-F238E27FC236}">
                <a16:creationId xmlns:a16="http://schemas.microsoft.com/office/drawing/2014/main" xmlns="" id="{CFC6AC4F-995B-679E-CC5E-6EDAD73A48C9}"/>
              </a:ext>
            </a:extLst>
          </p:cNvPr>
          <p:cNvSpPr txBox="1"/>
          <p:nvPr/>
        </p:nvSpPr>
        <p:spPr>
          <a:xfrm>
            <a:off x="5046739" y="6148601"/>
            <a:ext cx="825868" cy="246221"/>
          </a:xfrm>
          <a:prstGeom prst="rect">
            <a:avLst/>
          </a:prstGeom>
          <a:noFill/>
        </p:spPr>
        <p:txBody>
          <a:bodyPr wrap="none" rtlCol="0">
            <a:spAutoFit/>
          </a:bodyPr>
          <a:lstStyle/>
          <a:p>
            <a:pPr algn="ctr"/>
            <a:r>
              <a:rPr lang="ja-JP" altLang="en-US" sz="1000" b="1" dirty="0"/>
              <a:t>保護カバー</a:t>
            </a:r>
            <a:endParaRPr lang="en-US" altLang="ko-KR" sz="1000" b="1" kern="100" dirty="0"/>
          </a:p>
        </p:txBody>
      </p:sp>
      <p:sp>
        <p:nvSpPr>
          <p:cNvPr id="94" name="TextBox 93">
            <a:extLst>
              <a:ext uri="{FF2B5EF4-FFF2-40B4-BE49-F238E27FC236}">
                <a16:creationId xmlns:a16="http://schemas.microsoft.com/office/drawing/2014/main" xmlns="" id="{EF08B6AF-8C34-B7CA-A687-04FD847F9697}"/>
              </a:ext>
            </a:extLst>
          </p:cNvPr>
          <p:cNvSpPr txBox="1"/>
          <p:nvPr/>
        </p:nvSpPr>
        <p:spPr>
          <a:xfrm>
            <a:off x="2979380" y="6142505"/>
            <a:ext cx="954107" cy="246221"/>
          </a:xfrm>
          <a:prstGeom prst="rect">
            <a:avLst/>
          </a:prstGeom>
          <a:noFill/>
        </p:spPr>
        <p:txBody>
          <a:bodyPr wrap="none" rtlCol="0">
            <a:spAutoFit/>
          </a:bodyPr>
          <a:lstStyle/>
          <a:p>
            <a:pPr algn="ctr"/>
            <a:r>
              <a:rPr lang="ja-JP" altLang="en-US" sz="1000" b="1" dirty="0"/>
              <a:t>空気圧ゲージ</a:t>
            </a:r>
            <a:endParaRPr lang="en-US" altLang="ko-KR" sz="1000" b="1" kern="100" dirty="0"/>
          </a:p>
        </p:txBody>
      </p:sp>
      <p:sp>
        <p:nvSpPr>
          <p:cNvPr id="95" name="TextBox 94">
            <a:extLst>
              <a:ext uri="{FF2B5EF4-FFF2-40B4-BE49-F238E27FC236}">
                <a16:creationId xmlns:a16="http://schemas.microsoft.com/office/drawing/2014/main" xmlns="" id="{0C5790FE-8C5A-FDD5-0898-D71DE2F55942}"/>
              </a:ext>
            </a:extLst>
          </p:cNvPr>
          <p:cNvSpPr txBox="1"/>
          <p:nvPr/>
        </p:nvSpPr>
        <p:spPr>
          <a:xfrm>
            <a:off x="1956950" y="5275353"/>
            <a:ext cx="825868" cy="246221"/>
          </a:xfrm>
          <a:prstGeom prst="rect">
            <a:avLst/>
          </a:prstGeom>
          <a:noFill/>
        </p:spPr>
        <p:txBody>
          <a:bodyPr wrap="none" rtlCol="0">
            <a:spAutoFit/>
          </a:bodyPr>
          <a:lstStyle/>
          <a:p>
            <a:pPr algn="ctr"/>
            <a:r>
              <a:rPr lang="ja-JP" altLang="en-US" sz="1000" b="1" dirty="0"/>
              <a:t>ガス調整器</a:t>
            </a:r>
            <a:endParaRPr lang="en-US" altLang="ko-KR" sz="1000" b="1" kern="100" dirty="0"/>
          </a:p>
        </p:txBody>
      </p:sp>
      <p:sp>
        <p:nvSpPr>
          <p:cNvPr id="96" name="TextBox 95">
            <a:extLst>
              <a:ext uri="{FF2B5EF4-FFF2-40B4-BE49-F238E27FC236}">
                <a16:creationId xmlns:a16="http://schemas.microsoft.com/office/drawing/2014/main" xmlns="" id="{936EBE15-B938-1E7F-987A-639F14F3CD4E}"/>
              </a:ext>
            </a:extLst>
          </p:cNvPr>
          <p:cNvSpPr txBox="1"/>
          <p:nvPr/>
        </p:nvSpPr>
        <p:spPr>
          <a:xfrm>
            <a:off x="813894" y="4341897"/>
            <a:ext cx="1595309" cy="246221"/>
          </a:xfrm>
          <a:prstGeom prst="rect">
            <a:avLst/>
          </a:prstGeom>
          <a:noFill/>
        </p:spPr>
        <p:txBody>
          <a:bodyPr wrap="none" rtlCol="0">
            <a:spAutoFit/>
          </a:bodyPr>
          <a:lstStyle/>
          <a:p>
            <a:pPr algn="ctr"/>
            <a:r>
              <a:rPr lang="ja-JP" altLang="en-US" sz="1000" b="1" dirty="0"/>
              <a:t>ストレーナーフィルター</a:t>
            </a:r>
            <a:endParaRPr lang="en-US" altLang="ko-KR" sz="1000" b="1" kern="100" dirty="0"/>
          </a:p>
        </p:txBody>
      </p:sp>
      <p:sp>
        <p:nvSpPr>
          <p:cNvPr id="97" name="화살표: 오른쪽 96">
            <a:extLst>
              <a:ext uri="{FF2B5EF4-FFF2-40B4-BE49-F238E27FC236}">
                <a16:creationId xmlns:a16="http://schemas.microsoft.com/office/drawing/2014/main" xmlns="" id="{A1562B7E-8CCC-64B3-1C0A-B9B99DD754CA}"/>
              </a:ext>
            </a:extLst>
          </p:cNvPr>
          <p:cNvSpPr/>
          <p:nvPr/>
        </p:nvSpPr>
        <p:spPr>
          <a:xfrm rot="372025">
            <a:off x="698208" y="2585324"/>
            <a:ext cx="357759" cy="174310"/>
          </a:xfrm>
          <a:prstGeom prst="rightArrow">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000" dirty="0"/>
          </a:p>
        </p:txBody>
      </p:sp>
      <p:sp>
        <p:nvSpPr>
          <p:cNvPr id="98" name="화살표: 오른쪽 97">
            <a:extLst>
              <a:ext uri="{FF2B5EF4-FFF2-40B4-BE49-F238E27FC236}">
                <a16:creationId xmlns:a16="http://schemas.microsoft.com/office/drawing/2014/main" xmlns="" id="{D8F8BBFA-08ED-1C2F-C5BB-39806B4C21C2}"/>
              </a:ext>
            </a:extLst>
          </p:cNvPr>
          <p:cNvSpPr/>
          <p:nvPr/>
        </p:nvSpPr>
        <p:spPr>
          <a:xfrm rot="372025">
            <a:off x="7867104" y="3389996"/>
            <a:ext cx="357759" cy="174310"/>
          </a:xfrm>
          <a:prstGeom prst="rightArrow">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000" dirty="0"/>
          </a:p>
        </p:txBody>
      </p:sp>
    </p:spTree>
    <p:extLst>
      <p:ext uri="{BB962C8B-B14F-4D97-AF65-F5344CB8AC3E}">
        <p14:creationId xmlns:p14="http://schemas.microsoft.com/office/powerpoint/2010/main" xmlns="" val="2976443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6957E54-015E-9F15-B196-36607B2D532A}"/>
            </a:ext>
          </a:extLst>
        </p:cNvPr>
        <p:cNvGrpSpPr/>
        <p:nvPr/>
      </p:nvGrpSpPr>
      <p:grpSpPr>
        <a:xfrm>
          <a:off x="0" y="0"/>
          <a:ext cx="0" cy="0"/>
          <a:chOff x="0" y="0"/>
          <a:chExt cx="0" cy="0"/>
        </a:xfrm>
      </p:grpSpPr>
      <p:pic>
        <p:nvPicPr>
          <p:cNvPr id="12" name="그림 11">
            <a:extLst>
              <a:ext uri="{FF2B5EF4-FFF2-40B4-BE49-F238E27FC236}">
                <a16:creationId xmlns:a16="http://schemas.microsoft.com/office/drawing/2014/main" xmlns="" id="{B0475B15-523C-3C95-BD3E-9F357361A92F}"/>
              </a:ext>
            </a:extLst>
          </p:cNvPr>
          <p:cNvPicPr>
            <a:picLocks noChangeAspect="1"/>
          </p:cNvPicPr>
          <p:nvPr/>
        </p:nvPicPr>
        <p:blipFill>
          <a:blip r:embed="rId2" cstate="print"/>
          <a:stretch>
            <a:fillRect/>
          </a:stretch>
        </p:blipFill>
        <p:spPr>
          <a:xfrm>
            <a:off x="716803" y="1744501"/>
            <a:ext cx="6422180" cy="4152978"/>
          </a:xfrm>
          <a:prstGeom prst="rect">
            <a:avLst/>
          </a:prstGeom>
        </p:spPr>
      </p:pic>
      <p:sp>
        <p:nvSpPr>
          <p:cNvPr id="3" name="슬라이드 번호 개체 틀 5">
            <a:extLst>
              <a:ext uri="{FF2B5EF4-FFF2-40B4-BE49-F238E27FC236}">
                <a16:creationId xmlns:a16="http://schemas.microsoft.com/office/drawing/2014/main" xmlns="" id="{76587AFE-A130-72BA-CF86-BC546A85469D}"/>
              </a:ext>
            </a:extLst>
          </p:cNvPr>
          <p:cNvSpPr txBox="1">
            <a:spLocks/>
          </p:cNvSpPr>
          <p:nvPr/>
        </p:nvSpPr>
        <p:spPr>
          <a:xfrm>
            <a:off x="6558182" y="6289050"/>
            <a:ext cx="2103120" cy="198837"/>
          </a:xfrm>
          <a:prstGeom prst="rect">
            <a:avLst/>
          </a:prstGeom>
        </p:spPr>
        <p:txBody>
          <a:bodyPr wrap="square" lIns="0" tIns="0" rIns="0" bIns="0">
            <a:spAutoFit/>
          </a:bodyPr>
          <a:lstStyle>
            <a:defPPr>
              <a:defRPr lang="en-US" kern="0"/>
            </a:defPPr>
            <a:lvl1pPr marL="0" algn="r"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F15528-21DE-4FAA-801E-634DDDAF4B2B}" type="slidenum">
              <a:rPr lang="en-US" altLang="ko-KR" sz="1292"/>
              <a:pPr/>
              <a:t>7</a:t>
            </a:fld>
            <a:endParaRPr lang="ko-KR" altLang="en-US" sz="923" dirty="0"/>
          </a:p>
        </p:txBody>
      </p:sp>
      <p:graphicFrame>
        <p:nvGraphicFramePr>
          <p:cNvPr id="14" name="표 13">
            <a:extLst>
              <a:ext uri="{FF2B5EF4-FFF2-40B4-BE49-F238E27FC236}">
                <a16:creationId xmlns:a16="http://schemas.microsoft.com/office/drawing/2014/main" xmlns="" id="{8C3325CB-38AA-D870-2E49-507F95718739}"/>
              </a:ext>
            </a:extLst>
          </p:cNvPr>
          <p:cNvGraphicFramePr>
            <a:graphicFrameLocks noGrp="1"/>
          </p:cNvGraphicFramePr>
          <p:nvPr/>
        </p:nvGraphicFramePr>
        <p:xfrm>
          <a:off x="5103752" y="969650"/>
          <a:ext cx="3239538" cy="2698652"/>
        </p:xfrm>
        <a:graphic>
          <a:graphicData uri="http://schemas.openxmlformats.org/drawingml/2006/table">
            <a:tbl>
              <a:tblPr firstRow="1" bandRow="1">
                <a:tableStyleId>{F2DE63D5-997A-4646-A377-4702673A728D}</a:tableStyleId>
              </a:tblPr>
              <a:tblGrid>
                <a:gridCol w="1191356">
                  <a:extLst>
                    <a:ext uri="{9D8B030D-6E8A-4147-A177-3AD203B41FA5}">
                      <a16:colId xmlns:a16="http://schemas.microsoft.com/office/drawing/2014/main" xmlns="" val="1336771841"/>
                    </a:ext>
                  </a:extLst>
                </a:gridCol>
                <a:gridCol w="2048182">
                  <a:extLst>
                    <a:ext uri="{9D8B030D-6E8A-4147-A177-3AD203B41FA5}">
                      <a16:colId xmlns:a16="http://schemas.microsoft.com/office/drawing/2014/main" xmlns="" val="760711951"/>
                    </a:ext>
                  </a:extLst>
                </a:gridCol>
              </a:tblGrid>
              <a:tr h="280963">
                <a:tc rowSpan="2">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ja-JP" altLang="en-US" sz="1100" b="1" i="0" kern="1200" dirty="0">
                          <a:solidFill>
                            <a:schemeClr val="bg1"/>
                          </a:solidFill>
                          <a:latin typeface="+mn-lt"/>
                          <a:ea typeface="+mn-ea"/>
                          <a:cs typeface="+mn-cs"/>
                        </a:rPr>
                        <a:t>吐出量</a:t>
                      </a:r>
                      <a:endParaRPr lang="ko-KR" altLang="ko-KR" sz="1100" b="1" kern="100" dirty="0">
                        <a:effectLst/>
                        <a:latin typeface="+mn-lt"/>
                      </a:endParaRPr>
                    </a:p>
                  </a:txBody>
                  <a:tcPr marL="84406" marR="84406" marT="42203" marB="42203" anchor="ctr">
                    <a:lnL w="6350" cap="flat" cmpd="sng" algn="ctr">
                      <a:noFill/>
                      <a:prstDash val="solid"/>
                      <a:miter lim="800000"/>
                    </a:lnL>
                    <a:lnR w="12700" cap="flat" cmpd="sng" algn="ctr">
                      <a:solidFill>
                        <a:schemeClr val="bg1">
                          <a:lumMod val="50000"/>
                        </a:schemeClr>
                      </a:solidFill>
                      <a:prstDash val="sysDot"/>
                      <a:round/>
                      <a:headEnd type="none" w="med" len="med"/>
                      <a:tailEnd type="none" w="med" len="med"/>
                    </a:lnR>
                    <a:lnB w="12700" cap="flat" cmpd="sng" algn="ctr">
                      <a:solidFill>
                        <a:schemeClr val="tx1"/>
                      </a:solidFill>
                      <a:prstDash val="sysDot"/>
                      <a:round/>
                      <a:headEnd type="none" w="med" len="med"/>
                      <a:tailEnd type="none" w="med" len="med"/>
                    </a:lnB>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100" b="1" kern="100" dirty="0">
                          <a:effectLst/>
                        </a:rPr>
                        <a:t>20~25 ton/day</a:t>
                      </a:r>
                      <a:endParaRPr lang="en-US" altLang="ko-KR" sz="1100" b="1" kern="100" dirty="0">
                        <a:effectLst/>
                        <a:latin typeface="+mn-lt"/>
                      </a:endParaRPr>
                    </a:p>
                  </a:txBody>
                  <a:tcPr marL="84406" marR="84406" marT="42203" marB="42203" anchor="ctr">
                    <a:lnL w="12700" cap="flat" cmpd="sng" algn="ctr">
                      <a:solidFill>
                        <a:schemeClr val="bg1">
                          <a:lumMod val="50000"/>
                        </a:schemeClr>
                      </a:solidFill>
                      <a:prstDash val="sysDot"/>
                      <a:round/>
                      <a:headEnd type="none" w="med" len="med"/>
                      <a:tailEnd type="none" w="med" len="med"/>
                    </a:lnL>
                    <a:lnR w="12700" cap="flat" cmpd="sng" algn="ctr">
                      <a:solidFill>
                        <a:schemeClr val="bg1">
                          <a:lumMod val="50000"/>
                        </a:schemeClr>
                      </a:solidFill>
                      <a:prstDash val="sysDot"/>
                      <a:round/>
                      <a:headEnd type="none" w="med" len="med"/>
                      <a:tailEnd type="none" w="med" len="med"/>
                    </a:lnR>
                  </a:tcPr>
                </a:tc>
                <a:extLst>
                  <a:ext uri="{0D108BD9-81ED-4DB2-BD59-A6C34878D82A}">
                    <a16:rowId xmlns:a16="http://schemas.microsoft.com/office/drawing/2014/main" xmlns="" val="1646367435"/>
                  </a:ext>
                </a:extLst>
              </a:tr>
              <a:tr h="280963">
                <a:tc vMerge="1">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ko-KR" sz="1000" kern="100" dirty="0">
                        <a:effectLst/>
                        <a:latin typeface="+mn-lt"/>
                      </a:endParaRPr>
                    </a:p>
                  </a:txBody>
                  <a:tcPr anchor="ct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100" kern="100" dirty="0">
                          <a:effectLst/>
                        </a:rPr>
                        <a:t>350W</a:t>
                      </a:r>
                      <a:r>
                        <a:rPr lang="ja-JP" altLang="en-US" sz="1000" b="0" i="0" kern="1200" dirty="0">
                          <a:solidFill>
                            <a:schemeClr val="tx1"/>
                          </a:solidFill>
                          <a:latin typeface="+mn-lt"/>
                          <a:ea typeface="+mn-ea"/>
                          <a:cs typeface="+mn-cs"/>
                        </a:rPr>
                        <a:t>ポンプ接続時</a:t>
                      </a:r>
                      <a:endParaRPr lang="ko-KR" altLang="ko-KR" sz="1000" kern="100" dirty="0">
                        <a:effectLst/>
                        <a:latin typeface="+mn-lt"/>
                      </a:endParaRPr>
                    </a:p>
                  </a:txBody>
                  <a:tcPr marL="84406" marR="84406" marT="42203" marB="42203" anchor="ctr">
                    <a:lnL w="12700" cap="flat" cmpd="sng" algn="ctr">
                      <a:solidFill>
                        <a:schemeClr val="bg1">
                          <a:lumMod val="50000"/>
                        </a:schemeClr>
                      </a:solidFill>
                      <a:prstDash val="sysDot"/>
                      <a:round/>
                      <a:headEnd type="none" w="med" len="med"/>
                      <a:tailEnd type="none" w="med" len="med"/>
                    </a:lnL>
                    <a:lnR w="12700" cap="flat" cmpd="sng" algn="ctr">
                      <a:noFill/>
                      <a:prstDash val="sysDot"/>
                      <a:round/>
                      <a:headEnd type="none" w="med" len="med"/>
                      <a:tailEnd type="none" w="med" len="med"/>
                    </a:lnR>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2602553739"/>
                  </a:ext>
                </a:extLst>
              </a:tr>
              <a:tr h="280963">
                <a:tc>
                  <a:txBody>
                    <a:bodyPr/>
                    <a:lstStyle/>
                    <a:p>
                      <a:pPr algn="ctr" latinLnBrk="1"/>
                      <a:r>
                        <a:rPr lang="ja-JP" altLang="en-US" sz="1100" b="1" i="0" kern="1200" dirty="0">
                          <a:solidFill>
                            <a:schemeClr val="tx1"/>
                          </a:solidFill>
                          <a:latin typeface="+mn-lt"/>
                          <a:ea typeface="+mn-ea"/>
                          <a:cs typeface="+mn-cs"/>
                        </a:rPr>
                        <a:t>投入気体</a:t>
                      </a:r>
                      <a:endParaRPr lang="ko-KR" altLang="en-US" sz="1100" b="1" dirty="0">
                        <a:latin typeface="+mn-lt"/>
                      </a:endParaRPr>
                    </a:p>
                  </a:txBody>
                  <a:tcPr marL="84406" marR="84406" marT="42203" marB="42203" anchor="ctr">
                    <a:lnL w="6350" cap="flat" cmpd="sng" algn="ctr">
                      <a:noFill/>
                      <a:prstDash val="solid"/>
                      <a:miter lim="800000"/>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latinLnBrk="1">
                        <a:lnSpc>
                          <a:spcPct val="107000"/>
                        </a:lnSpc>
                        <a:spcAft>
                          <a:spcPts val="800"/>
                        </a:spcAft>
                      </a:pPr>
                      <a:endParaRPr lang="ko-KR" altLang="ko-KR" sz="1100" kern="100" dirty="0">
                        <a:effectLst/>
                      </a:endParaRPr>
                    </a:p>
                  </a:txBody>
                  <a:tcPr marL="84406" marR="84406" marT="42203" marB="42203" anchor="ctr">
                    <a:lnL w="12700" cap="flat" cmpd="sng" algn="ctr">
                      <a:solidFill>
                        <a:schemeClr val="tx1"/>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561067507"/>
                  </a:ext>
                </a:extLst>
              </a:tr>
              <a:tr h="280963">
                <a:tc>
                  <a:txBody>
                    <a:bodyPr/>
                    <a:lstStyle/>
                    <a:p>
                      <a:pPr algn="ctr" latinLnBrk="1"/>
                      <a:r>
                        <a:rPr lang="ja-JP" altLang="en-US" sz="1100" b="1" i="0" kern="1200" dirty="0">
                          <a:solidFill>
                            <a:schemeClr val="tx1"/>
                          </a:solidFill>
                          <a:latin typeface="+mn-lt"/>
                          <a:ea typeface="+mn-ea"/>
                          <a:cs typeface="+mn-cs"/>
                        </a:rPr>
                        <a:t>オプション</a:t>
                      </a:r>
                      <a:endParaRPr lang="ko-KR" altLang="en-US" sz="1100" b="1" dirty="0">
                        <a:latin typeface="+mn-lt"/>
                      </a:endParaRPr>
                    </a:p>
                  </a:txBody>
                  <a:tcPr marL="84406" marR="84406" marT="42203" marB="42203" anchor="ctr">
                    <a:lnL w="6350" cap="flat" cmpd="sng" algn="ctr">
                      <a:noFill/>
                      <a:prstDash val="solid"/>
                      <a:miter lim="800000"/>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latinLnBrk="1">
                        <a:lnSpc>
                          <a:spcPct val="107000"/>
                        </a:lnSpc>
                        <a:spcAft>
                          <a:spcPts val="800"/>
                        </a:spcAft>
                      </a:pPr>
                      <a:r>
                        <a:rPr lang="en-US" altLang="ko-KR" sz="1100" kern="100" dirty="0">
                          <a:effectLst/>
                        </a:rPr>
                        <a:t>Strainer filter</a:t>
                      </a:r>
                      <a:endParaRPr lang="ko-KR" altLang="ko-KR" sz="1100" kern="100" dirty="0">
                        <a:effectLst/>
                      </a:endParaRPr>
                    </a:p>
                  </a:txBody>
                  <a:tcPr marL="84406" marR="84406" marT="42203" marB="42203" anchor="ctr">
                    <a:lnL w="12700" cap="flat" cmpd="sng" algn="ctr">
                      <a:solidFill>
                        <a:schemeClr val="tx1"/>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694825402"/>
                  </a:ext>
                </a:extLst>
              </a:tr>
              <a:tr h="590843">
                <a:tc>
                  <a:txBody>
                    <a:bodyPr/>
                    <a:lstStyle/>
                    <a:p>
                      <a:pPr algn="ctr" latinLnBrk="1"/>
                      <a:r>
                        <a:rPr lang="ja-JP" altLang="en-US" sz="1100" b="1" i="0" kern="1200" dirty="0">
                          <a:solidFill>
                            <a:schemeClr val="tx1"/>
                          </a:solidFill>
                          <a:latin typeface="+mn-lt"/>
                          <a:ea typeface="+mn-ea"/>
                          <a:cs typeface="+mn-cs"/>
                        </a:rPr>
                        <a:t>サイズ</a:t>
                      </a:r>
                      <a:r>
                        <a:rPr lang="en-US" altLang="ko-KR" sz="1000" b="1" dirty="0">
                          <a:latin typeface="+mn-lt"/>
                        </a:rPr>
                        <a:t>(mm)</a:t>
                      </a:r>
                      <a:endParaRPr lang="ko-KR" altLang="en-US" sz="1000" b="1" dirty="0">
                        <a:latin typeface="+mn-lt"/>
                      </a:endParaRPr>
                    </a:p>
                  </a:txBody>
                  <a:tcPr marL="84406" marR="84406" marT="42203" marB="42203" anchor="ctr">
                    <a:lnL w="6350" cap="flat" cmpd="sng" algn="ctr">
                      <a:noFill/>
                      <a:prstDash val="solid"/>
                      <a:miter lim="800000"/>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100" kern="100" dirty="0">
                          <a:effectLst/>
                        </a:rPr>
                        <a:t>W590, D430, H320</a:t>
                      </a:r>
                    </a:p>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100" b="0" kern="100" dirty="0">
                          <a:effectLst/>
                        </a:rPr>
                        <a:t>(</a:t>
                      </a:r>
                      <a:r>
                        <a:rPr lang="ja-JP" altLang="en-US" sz="1100" b="0" i="0" kern="1200" dirty="0">
                          <a:solidFill>
                            <a:schemeClr val="tx1"/>
                          </a:solidFill>
                          <a:latin typeface="+mn-lt"/>
                          <a:ea typeface="+mn-ea"/>
                          <a:cs typeface="+mn-cs"/>
                        </a:rPr>
                        <a:t>バルブ、ストレーナーフィルターを除く</a:t>
                      </a:r>
                      <a:r>
                        <a:rPr lang="en-US" altLang="ko-KR" sz="1100" b="0" kern="100" dirty="0">
                          <a:effectLst/>
                        </a:rPr>
                        <a:t>)</a:t>
                      </a:r>
                      <a:endParaRPr lang="ko-KR" altLang="ko-KR" sz="1100" b="0" kern="100" dirty="0">
                        <a:effectLst/>
                      </a:endParaRPr>
                    </a:p>
                  </a:txBody>
                  <a:tcPr marL="84406" marR="84406" marT="42203" marB="42203" anchor="ctr">
                    <a:lnL w="12700" cap="flat" cmpd="sng" algn="ctr">
                      <a:solidFill>
                        <a:schemeClr val="tx1"/>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608443029"/>
                  </a:ext>
                </a:extLst>
              </a:tr>
              <a:tr h="280963">
                <a:tc>
                  <a:txBody>
                    <a:bodyPr/>
                    <a:lstStyle/>
                    <a:p>
                      <a:pPr algn="ctr" latinLnBrk="1"/>
                      <a:r>
                        <a:rPr lang="ja-JP" altLang="en-US" sz="1100" b="1" i="0" kern="1200" dirty="0">
                          <a:solidFill>
                            <a:schemeClr val="tx1"/>
                          </a:solidFill>
                          <a:latin typeface="+mn-lt"/>
                          <a:ea typeface="+mn-ea"/>
                          <a:cs typeface="+mn-cs"/>
                        </a:rPr>
                        <a:t>重量</a:t>
                      </a:r>
                      <a:r>
                        <a:rPr lang="en-US" altLang="ko-KR" sz="1000" b="1" dirty="0">
                          <a:latin typeface="+mn-lt"/>
                        </a:rPr>
                        <a:t>(kg)</a:t>
                      </a:r>
                      <a:endParaRPr lang="ko-KR" altLang="en-US" sz="1000" b="1" dirty="0">
                        <a:latin typeface="+mn-lt"/>
                      </a:endParaRPr>
                    </a:p>
                  </a:txBody>
                  <a:tcPr marL="84406" marR="84406" marT="42203" marB="42203" anchor="ctr">
                    <a:lnL w="6350" cap="flat" cmpd="sng" algn="ctr">
                      <a:noFill/>
                      <a:prstDash val="solid"/>
                      <a:miter lim="800000"/>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100" kern="100" dirty="0">
                          <a:effectLst/>
                        </a:rPr>
                        <a:t>13kg / (ALL: 19kg)</a:t>
                      </a:r>
                      <a:endParaRPr lang="ko-KR" altLang="ko-KR" sz="1100" kern="100" dirty="0">
                        <a:effectLst/>
                      </a:endParaRPr>
                    </a:p>
                  </a:txBody>
                  <a:tcPr marL="84406" marR="84406" marT="42203" marB="42203" anchor="ctr">
                    <a:lnL w="12700" cap="flat" cmpd="sng" algn="ctr">
                      <a:solidFill>
                        <a:schemeClr val="tx1"/>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787220102"/>
                  </a:ext>
                </a:extLst>
              </a:tr>
              <a:tr h="280963">
                <a:tc>
                  <a:txBody>
                    <a:bodyPr/>
                    <a:lstStyle/>
                    <a:p>
                      <a:pPr algn="ctr" latinLnBrk="1"/>
                      <a:r>
                        <a:rPr lang="ja-JP" altLang="en-US" sz="1100" b="1" i="0" kern="1200" dirty="0">
                          <a:solidFill>
                            <a:schemeClr val="tx1"/>
                          </a:solidFill>
                          <a:latin typeface="+mn-lt"/>
                          <a:ea typeface="+mn-ea"/>
                          <a:cs typeface="+mn-cs"/>
                        </a:rPr>
                        <a:t>その他の事項</a:t>
                      </a:r>
                      <a:endParaRPr lang="ko-KR" altLang="en-US" sz="1000" b="1" dirty="0">
                        <a:latin typeface="+mn-lt"/>
                      </a:endParaRPr>
                    </a:p>
                  </a:txBody>
                  <a:tcPr marL="84406" marR="84406" marT="42203" marB="42203" anchor="ctr">
                    <a:lnL w="6350" cap="flat" cmpd="sng" algn="ctr">
                      <a:noFill/>
                      <a:prstDash val="solid"/>
                      <a:miter lim="800000"/>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100" dirty="0"/>
                        <a:t>Nano tube: Ø25</a:t>
                      </a:r>
                      <a:endParaRPr lang="ko-KR" altLang="en-US" sz="1100" dirty="0">
                        <a:latin typeface="+mn-lt"/>
                      </a:endParaRPr>
                    </a:p>
                  </a:txBody>
                  <a:tcPr marL="84406" marR="84406" marT="42203" marB="42203" anchor="ctr">
                    <a:lnL w="12700" cap="flat" cmpd="sng" algn="ctr">
                      <a:solidFill>
                        <a:schemeClr val="tx1"/>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930606304"/>
                  </a:ext>
                </a:extLst>
              </a:tr>
              <a:tr h="422031">
                <a:tc>
                  <a:txBody>
                    <a:bodyPr/>
                    <a:lstStyle/>
                    <a:p>
                      <a:pPr algn="ctr" latinLnBrk="1"/>
                      <a:r>
                        <a:rPr lang="ja-JP" altLang="en-US" sz="1100" b="1" i="0" kern="1200" dirty="0">
                          <a:solidFill>
                            <a:schemeClr val="tx1"/>
                          </a:solidFill>
                          <a:latin typeface="+mn-lt"/>
                          <a:ea typeface="+mn-ea"/>
                          <a:cs typeface="+mn-cs"/>
                        </a:rPr>
                        <a:t>接続規格</a:t>
                      </a:r>
                      <a:endParaRPr lang="ko-KR" altLang="en-US" sz="1100" b="1" dirty="0">
                        <a:latin typeface="+mn-lt"/>
                      </a:endParaRPr>
                    </a:p>
                  </a:txBody>
                  <a:tcPr marL="84406" marR="84406" marT="42203" marB="42203" anchor="ctr">
                    <a:lnL w="6350" cap="flat" cmpd="sng" algn="ctr">
                      <a:noFill/>
                      <a:prstDash val="solid"/>
                      <a:miter lim="800000"/>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tcPr>
                </a:tc>
                <a:tc>
                  <a:txBody>
                    <a:bodyPr/>
                    <a:lstStyle/>
                    <a:p>
                      <a:pPr algn="ctr" latinLnBrk="1"/>
                      <a:r>
                        <a:rPr lang="en-US" altLang="ko-KR" sz="1100" b="0" dirty="0"/>
                        <a:t>Inlet/Outlet: 25A </a:t>
                      </a:r>
                    </a:p>
                    <a:p>
                      <a:pPr algn="ctr" latinLnBrk="1"/>
                      <a:r>
                        <a:rPr lang="en-US" altLang="ko-KR" sz="1100" b="0" dirty="0"/>
                        <a:t>(Sanitary - 1.5S)</a:t>
                      </a:r>
                      <a:endParaRPr lang="ko-KR" altLang="en-US" sz="1100" b="0" dirty="0">
                        <a:latin typeface="+mn-lt"/>
                      </a:endParaRPr>
                    </a:p>
                  </a:txBody>
                  <a:tcPr marL="84406" marR="84406" marT="42203" marB="42203" anchor="ctr">
                    <a:lnL w="12700" cap="flat" cmpd="sng" algn="ctr">
                      <a:solidFill>
                        <a:schemeClr val="tx1"/>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xmlns="" val="1058183906"/>
                  </a:ext>
                </a:extLst>
              </a:tr>
            </a:tbl>
          </a:graphicData>
        </a:graphic>
      </p:graphicFrame>
      <p:sp>
        <p:nvSpPr>
          <p:cNvPr id="16" name="왼쪽 대괄호 15">
            <a:extLst>
              <a:ext uri="{FF2B5EF4-FFF2-40B4-BE49-F238E27FC236}">
                <a16:creationId xmlns:a16="http://schemas.microsoft.com/office/drawing/2014/main" xmlns="" id="{95CEEB22-BE19-0570-B79C-8DF73A32CA8F}"/>
              </a:ext>
            </a:extLst>
          </p:cNvPr>
          <p:cNvSpPr/>
          <p:nvPr/>
        </p:nvSpPr>
        <p:spPr>
          <a:xfrm rot="5400000">
            <a:off x="6278174" y="3710136"/>
            <a:ext cx="190995" cy="1262910"/>
          </a:xfrm>
          <a:prstGeom prst="lef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662"/>
          </a:p>
        </p:txBody>
      </p:sp>
      <p:sp>
        <p:nvSpPr>
          <p:cNvPr id="17" name="왼쪽 대괄호 16">
            <a:extLst>
              <a:ext uri="{FF2B5EF4-FFF2-40B4-BE49-F238E27FC236}">
                <a16:creationId xmlns:a16="http://schemas.microsoft.com/office/drawing/2014/main" xmlns="" id="{39A34295-A216-D885-EA1A-24CF5A7327E9}"/>
              </a:ext>
            </a:extLst>
          </p:cNvPr>
          <p:cNvSpPr/>
          <p:nvPr/>
        </p:nvSpPr>
        <p:spPr>
          <a:xfrm rot="5400000">
            <a:off x="2764306" y="893440"/>
            <a:ext cx="190995" cy="1494306"/>
          </a:xfrm>
          <a:prstGeom prst="lef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662" dirty="0"/>
          </a:p>
        </p:txBody>
      </p:sp>
      <p:sp>
        <p:nvSpPr>
          <p:cNvPr id="19" name="TextBox 18">
            <a:extLst>
              <a:ext uri="{FF2B5EF4-FFF2-40B4-BE49-F238E27FC236}">
                <a16:creationId xmlns:a16="http://schemas.microsoft.com/office/drawing/2014/main" xmlns="" id="{CD992070-1625-68F8-2344-CD194474C9FB}"/>
              </a:ext>
            </a:extLst>
          </p:cNvPr>
          <p:cNvSpPr txBox="1"/>
          <p:nvPr/>
        </p:nvSpPr>
        <p:spPr>
          <a:xfrm>
            <a:off x="2450932" y="1391782"/>
            <a:ext cx="875561" cy="291170"/>
          </a:xfrm>
          <a:prstGeom prst="rect">
            <a:avLst/>
          </a:prstGeom>
          <a:solidFill>
            <a:schemeClr val="bg1"/>
          </a:solidFill>
        </p:spPr>
        <p:txBody>
          <a:bodyPr wrap="none" rtlCol="0">
            <a:spAutoFit/>
          </a:bodyPr>
          <a:lstStyle/>
          <a:p>
            <a:pPr algn="ctr"/>
            <a:r>
              <a:rPr lang="en-US" altLang="ko-KR" sz="1292" dirty="0"/>
              <a:t>400</a:t>
            </a:r>
            <a:r>
              <a:rPr lang="en-US" altLang="ko-KR" sz="1292" b="1" dirty="0"/>
              <a:t> </a:t>
            </a:r>
            <a:r>
              <a:rPr lang="en-US" altLang="ko-KR" sz="923" dirty="0"/>
              <a:t>(15.8”)</a:t>
            </a:r>
            <a:endParaRPr lang="ko-KR" altLang="en-US" sz="1292" dirty="0"/>
          </a:p>
        </p:txBody>
      </p:sp>
      <p:sp>
        <p:nvSpPr>
          <p:cNvPr id="20" name="TextBox 19">
            <a:extLst>
              <a:ext uri="{FF2B5EF4-FFF2-40B4-BE49-F238E27FC236}">
                <a16:creationId xmlns:a16="http://schemas.microsoft.com/office/drawing/2014/main" xmlns="" id="{C2098115-D924-7A8F-EED3-CBFB2478E994}"/>
              </a:ext>
            </a:extLst>
          </p:cNvPr>
          <p:cNvSpPr txBox="1"/>
          <p:nvPr/>
        </p:nvSpPr>
        <p:spPr>
          <a:xfrm>
            <a:off x="5934467" y="4092779"/>
            <a:ext cx="875561" cy="291170"/>
          </a:xfrm>
          <a:prstGeom prst="rect">
            <a:avLst/>
          </a:prstGeom>
          <a:solidFill>
            <a:schemeClr val="bg1"/>
          </a:solidFill>
        </p:spPr>
        <p:txBody>
          <a:bodyPr wrap="none" rtlCol="0">
            <a:spAutoFit/>
          </a:bodyPr>
          <a:lstStyle/>
          <a:p>
            <a:pPr algn="ctr"/>
            <a:r>
              <a:rPr lang="en-US" altLang="ko-KR" sz="1292" dirty="0"/>
              <a:t>320</a:t>
            </a:r>
            <a:r>
              <a:rPr lang="en-US" altLang="ko-KR" sz="1292" b="1" dirty="0"/>
              <a:t> </a:t>
            </a:r>
            <a:r>
              <a:rPr lang="en-US" altLang="ko-KR" sz="923" dirty="0"/>
              <a:t>(12.6”)</a:t>
            </a:r>
            <a:endParaRPr lang="ko-KR" altLang="en-US" sz="923" dirty="0"/>
          </a:p>
        </p:txBody>
      </p:sp>
      <p:sp>
        <p:nvSpPr>
          <p:cNvPr id="25" name="TextBox 24">
            <a:extLst>
              <a:ext uri="{FF2B5EF4-FFF2-40B4-BE49-F238E27FC236}">
                <a16:creationId xmlns:a16="http://schemas.microsoft.com/office/drawing/2014/main" xmlns="" id="{42AE5ABE-3E31-5B2A-51EB-4A7362443B3F}"/>
              </a:ext>
            </a:extLst>
          </p:cNvPr>
          <p:cNvSpPr txBox="1"/>
          <p:nvPr/>
        </p:nvSpPr>
        <p:spPr>
          <a:xfrm>
            <a:off x="2471588" y="1235526"/>
            <a:ext cx="846707" cy="248530"/>
          </a:xfrm>
          <a:prstGeom prst="rect">
            <a:avLst/>
          </a:prstGeom>
          <a:solidFill>
            <a:schemeClr val="bg1"/>
          </a:solidFill>
        </p:spPr>
        <p:txBody>
          <a:bodyPr wrap="none" rtlCol="0">
            <a:spAutoFit/>
          </a:bodyPr>
          <a:lstStyle/>
          <a:p>
            <a:pPr algn="ctr"/>
            <a:r>
              <a:rPr lang="en-US" altLang="ko-KR" sz="1015" b="1" dirty="0"/>
              <a:t>mm  </a:t>
            </a:r>
            <a:r>
              <a:rPr lang="en-US" altLang="ko-KR" sz="1015" dirty="0"/>
              <a:t>(inch)</a:t>
            </a:r>
            <a:endParaRPr lang="ko-KR" altLang="en-US" sz="1015" dirty="0"/>
          </a:p>
        </p:txBody>
      </p:sp>
      <p:sp>
        <p:nvSpPr>
          <p:cNvPr id="27" name="TextBox 26">
            <a:extLst>
              <a:ext uri="{FF2B5EF4-FFF2-40B4-BE49-F238E27FC236}">
                <a16:creationId xmlns:a16="http://schemas.microsoft.com/office/drawing/2014/main" xmlns="" id="{C0ED6B89-C595-447B-07FC-23E9A2530225}"/>
              </a:ext>
            </a:extLst>
          </p:cNvPr>
          <p:cNvSpPr txBox="1"/>
          <p:nvPr/>
        </p:nvSpPr>
        <p:spPr>
          <a:xfrm>
            <a:off x="1031825" y="3229594"/>
            <a:ext cx="806632" cy="262829"/>
          </a:xfrm>
          <a:prstGeom prst="rect">
            <a:avLst/>
          </a:prstGeom>
          <a:noFill/>
        </p:spPr>
        <p:txBody>
          <a:bodyPr wrap="none" rtlCol="0">
            <a:spAutoFit/>
          </a:bodyPr>
          <a:lstStyle/>
          <a:p>
            <a:pPr algn="ctr"/>
            <a:r>
              <a:rPr lang="en-US" altLang="ko-KR" sz="1108" b="1" dirty="0"/>
              <a:t>Top view</a:t>
            </a:r>
            <a:endParaRPr lang="ko-KR" altLang="en-US" sz="1108" b="1" dirty="0"/>
          </a:p>
        </p:txBody>
      </p:sp>
      <p:sp>
        <p:nvSpPr>
          <p:cNvPr id="29" name="TextBox 28">
            <a:extLst>
              <a:ext uri="{FF2B5EF4-FFF2-40B4-BE49-F238E27FC236}">
                <a16:creationId xmlns:a16="http://schemas.microsoft.com/office/drawing/2014/main" xmlns="" id="{74C80A30-C50D-8A4B-766B-F13DD61D4E13}"/>
              </a:ext>
            </a:extLst>
          </p:cNvPr>
          <p:cNvSpPr txBox="1"/>
          <p:nvPr/>
        </p:nvSpPr>
        <p:spPr>
          <a:xfrm>
            <a:off x="2430224" y="5963949"/>
            <a:ext cx="915636" cy="262829"/>
          </a:xfrm>
          <a:prstGeom prst="rect">
            <a:avLst/>
          </a:prstGeom>
          <a:noFill/>
        </p:spPr>
        <p:txBody>
          <a:bodyPr wrap="none" rtlCol="0">
            <a:spAutoFit/>
          </a:bodyPr>
          <a:lstStyle/>
          <a:p>
            <a:pPr algn="ctr"/>
            <a:r>
              <a:rPr lang="en-US" altLang="ko-KR" sz="1108" b="1" dirty="0"/>
              <a:t>Front view</a:t>
            </a:r>
            <a:endParaRPr lang="ko-KR" altLang="en-US" sz="1108" b="1" dirty="0"/>
          </a:p>
        </p:txBody>
      </p:sp>
      <p:sp>
        <p:nvSpPr>
          <p:cNvPr id="31" name="TextBox 30">
            <a:extLst>
              <a:ext uri="{FF2B5EF4-FFF2-40B4-BE49-F238E27FC236}">
                <a16:creationId xmlns:a16="http://schemas.microsoft.com/office/drawing/2014/main" xmlns="" id="{7EEC96DF-0F71-C38F-374F-3E6F6026D8C2}"/>
              </a:ext>
            </a:extLst>
          </p:cNvPr>
          <p:cNvSpPr txBox="1"/>
          <p:nvPr/>
        </p:nvSpPr>
        <p:spPr>
          <a:xfrm>
            <a:off x="5835753" y="5963949"/>
            <a:ext cx="1233030" cy="262829"/>
          </a:xfrm>
          <a:prstGeom prst="rect">
            <a:avLst/>
          </a:prstGeom>
          <a:noFill/>
        </p:spPr>
        <p:txBody>
          <a:bodyPr wrap="none" rtlCol="0">
            <a:spAutoFit/>
          </a:bodyPr>
          <a:lstStyle/>
          <a:p>
            <a:pPr algn="ctr"/>
            <a:r>
              <a:rPr lang="en-US" altLang="ko-KR" sz="1108" b="1" dirty="0"/>
              <a:t>Right side view</a:t>
            </a:r>
            <a:endParaRPr lang="ko-KR" altLang="en-US" sz="1108" b="1" dirty="0"/>
          </a:p>
        </p:txBody>
      </p:sp>
      <p:sp>
        <p:nvSpPr>
          <p:cNvPr id="4" name="TextBox 3">
            <a:extLst>
              <a:ext uri="{FF2B5EF4-FFF2-40B4-BE49-F238E27FC236}">
                <a16:creationId xmlns:a16="http://schemas.microsoft.com/office/drawing/2014/main" xmlns="" id="{F5192CB6-F5D7-075F-6526-D73D352D3378}"/>
              </a:ext>
            </a:extLst>
          </p:cNvPr>
          <p:cNvSpPr txBox="1"/>
          <p:nvPr/>
        </p:nvSpPr>
        <p:spPr>
          <a:xfrm>
            <a:off x="552973" y="519027"/>
            <a:ext cx="4313193" cy="523220"/>
          </a:xfrm>
          <a:prstGeom prst="rect">
            <a:avLst/>
          </a:prstGeom>
          <a:noFill/>
        </p:spPr>
        <p:txBody>
          <a:bodyPr wrap="square" rtlCol="0">
            <a:spAutoFit/>
          </a:bodyPr>
          <a:lstStyle>
            <a:defPPr>
              <a:defRPr lang="ko-KR"/>
            </a:defPPr>
            <a:lvl1pPr>
              <a:defRPr sz="1000">
                <a:solidFill>
                  <a:schemeClr val="bg1"/>
                </a:solidFill>
                <a:latin typeface="G마켓 산스 TTF Light" panose="02000000000000000000" pitchFamily="2" charset="-127"/>
                <a:ea typeface="G마켓 산스 TTF Light" panose="02000000000000000000" pitchFamily="2" charset="-127"/>
              </a:defRPr>
            </a:lvl1pPr>
          </a:lstStyle>
          <a:p>
            <a:r>
              <a:rPr lang="en-US" altLang="ja-JP" sz="2800" b="1" dirty="0">
                <a:solidFill>
                  <a:srgbClr val="0070C0"/>
                </a:solidFill>
              </a:rPr>
              <a:t>JFN-XM1 (2/3)</a:t>
            </a:r>
            <a:r>
              <a:rPr lang="ja-JP" altLang="en-US" sz="2800" b="1" dirty="0">
                <a:solidFill>
                  <a:srgbClr val="0070C0"/>
                </a:solidFill>
              </a:rPr>
              <a:t>外形寸法</a:t>
            </a:r>
            <a:r>
              <a:rPr lang="en-US" altLang="ko-KR" sz="2800" b="1" dirty="0">
                <a:solidFill>
                  <a:srgbClr val="0070C0"/>
                </a:solidFill>
                <a:latin typeface="+mj-ea"/>
                <a:ea typeface="+mj-ea"/>
              </a:rPr>
              <a:t> </a:t>
            </a:r>
            <a:endParaRPr lang="ko-KR" altLang="en-US" sz="2800" b="1" dirty="0">
              <a:solidFill>
                <a:srgbClr val="0070C0"/>
              </a:solidFill>
              <a:latin typeface="+mj-ea"/>
              <a:ea typeface="+mj-ea"/>
            </a:endParaRPr>
          </a:p>
        </p:txBody>
      </p:sp>
      <p:sp>
        <p:nvSpPr>
          <p:cNvPr id="15" name="왼쪽 대괄호 14">
            <a:extLst>
              <a:ext uri="{FF2B5EF4-FFF2-40B4-BE49-F238E27FC236}">
                <a16:creationId xmlns:a16="http://schemas.microsoft.com/office/drawing/2014/main" xmlns="" id="{C050229A-E1E0-0796-1798-8B4779BC4F2C}"/>
              </a:ext>
            </a:extLst>
          </p:cNvPr>
          <p:cNvSpPr/>
          <p:nvPr/>
        </p:nvSpPr>
        <p:spPr>
          <a:xfrm rot="10800000">
            <a:off x="7236385" y="4602663"/>
            <a:ext cx="190995" cy="1262910"/>
          </a:xfrm>
          <a:prstGeom prst="lef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662"/>
          </a:p>
        </p:txBody>
      </p:sp>
      <p:sp>
        <p:nvSpPr>
          <p:cNvPr id="21" name="TextBox 20">
            <a:extLst>
              <a:ext uri="{FF2B5EF4-FFF2-40B4-BE49-F238E27FC236}">
                <a16:creationId xmlns:a16="http://schemas.microsoft.com/office/drawing/2014/main" xmlns="" id="{19A9B2D6-130A-E6F5-8EBE-692B87A5D3B3}"/>
              </a:ext>
            </a:extLst>
          </p:cNvPr>
          <p:cNvSpPr txBox="1"/>
          <p:nvPr/>
        </p:nvSpPr>
        <p:spPr>
          <a:xfrm rot="5400000">
            <a:off x="7002316" y="5092535"/>
            <a:ext cx="885179" cy="291170"/>
          </a:xfrm>
          <a:prstGeom prst="rect">
            <a:avLst/>
          </a:prstGeom>
          <a:solidFill>
            <a:schemeClr val="bg1"/>
          </a:solidFill>
        </p:spPr>
        <p:txBody>
          <a:bodyPr wrap="none" rtlCol="0">
            <a:spAutoFit/>
          </a:bodyPr>
          <a:lstStyle/>
          <a:p>
            <a:pPr algn="ctr"/>
            <a:r>
              <a:rPr lang="en-US" altLang="ko-KR" sz="1292" b="1" dirty="0"/>
              <a:t>320 </a:t>
            </a:r>
            <a:r>
              <a:rPr lang="en-US" altLang="ko-KR" sz="923" dirty="0"/>
              <a:t>(12.6”)</a:t>
            </a:r>
            <a:endParaRPr lang="ko-KR" altLang="en-US" sz="923" dirty="0"/>
          </a:p>
        </p:txBody>
      </p:sp>
      <p:sp>
        <p:nvSpPr>
          <p:cNvPr id="23" name="왼쪽 대괄호 22">
            <a:extLst>
              <a:ext uri="{FF2B5EF4-FFF2-40B4-BE49-F238E27FC236}">
                <a16:creationId xmlns:a16="http://schemas.microsoft.com/office/drawing/2014/main" xmlns="" id="{78850EAF-D386-9EA1-0532-311848DD1027}"/>
              </a:ext>
            </a:extLst>
          </p:cNvPr>
          <p:cNvSpPr/>
          <p:nvPr/>
        </p:nvSpPr>
        <p:spPr>
          <a:xfrm rot="5400000">
            <a:off x="3147125" y="3145150"/>
            <a:ext cx="190995" cy="2392883"/>
          </a:xfrm>
          <a:prstGeom prst="lef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662" dirty="0"/>
          </a:p>
        </p:txBody>
      </p:sp>
      <p:sp>
        <p:nvSpPr>
          <p:cNvPr id="24" name="TextBox 23">
            <a:extLst>
              <a:ext uri="{FF2B5EF4-FFF2-40B4-BE49-F238E27FC236}">
                <a16:creationId xmlns:a16="http://schemas.microsoft.com/office/drawing/2014/main" xmlns="" id="{A63E41A4-5FF6-8C57-E607-2E3429D2D82E}"/>
              </a:ext>
            </a:extLst>
          </p:cNvPr>
          <p:cNvSpPr txBox="1"/>
          <p:nvPr/>
        </p:nvSpPr>
        <p:spPr>
          <a:xfrm>
            <a:off x="2778464" y="4092779"/>
            <a:ext cx="885179" cy="291170"/>
          </a:xfrm>
          <a:prstGeom prst="rect">
            <a:avLst/>
          </a:prstGeom>
          <a:solidFill>
            <a:schemeClr val="bg1"/>
          </a:solidFill>
        </p:spPr>
        <p:txBody>
          <a:bodyPr wrap="none" rtlCol="0">
            <a:spAutoFit/>
          </a:bodyPr>
          <a:lstStyle/>
          <a:p>
            <a:pPr algn="ctr"/>
            <a:r>
              <a:rPr lang="en-US" altLang="ko-KR" sz="1292" b="1" dirty="0"/>
              <a:t>590 </a:t>
            </a:r>
            <a:r>
              <a:rPr lang="en-US" altLang="ko-KR" sz="923" dirty="0"/>
              <a:t>(23.2”)</a:t>
            </a:r>
            <a:endParaRPr lang="ko-KR" altLang="en-US" sz="923" dirty="0"/>
          </a:p>
        </p:txBody>
      </p:sp>
      <p:sp>
        <p:nvSpPr>
          <p:cNvPr id="26" name="왼쪽 대괄호 25">
            <a:extLst>
              <a:ext uri="{FF2B5EF4-FFF2-40B4-BE49-F238E27FC236}">
                <a16:creationId xmlns:a16="http://schemas.microsoft.com/office/drawing/2014/main" xmlns="" id="{B3CD83C0-245B-303F-2114-B41D3FFD1553}"/>
              </a:ext>
            </a:extLst>
          </p:cNvPr>
          <p:cNvSpPr/>
          <p:nvPr/>
        </p:nvSpPr>
        <p:spPr>
          <a:xfrm rot="5400000">
            <a:off x="2515670" y="2192952"/>
            <a:ext cx="190995" cy="3655793"/>
          </a:xfrm>
          <a:prstGeom prst="lef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662" dirty="0"/>
          </a:p>
        </p:txBody>
      </p:sp>
      <p:sp>
        <p:nvSpPr>
          <p:cNvPr id="28" name="TextBox 27">
            <a:extLst>
              <a:ext uri="{FF2B5EF4-FFF2-40B4-BE49-F238E27FC236}">
                <a16:creationId xmlns:a16="http://schemas.microsoft.com/office/drawing/2014/main" xmlns="" id="{C75AD81D-1A14-0123-E2BE-A5E58E881AD4}"/>
              </a:ext>
            </a:extLst>
          </p:cNvPr>
          <p:cNvSpPr txBox="1"/>
          <p:nvPr/>
        </p:nvSpPr>
        <p:spPr>
          <a:xfrm>
            <a:off x="2783272" y="3766410"/>
            <a:ext cx="875561" cy="291170"/>
          </a:xfrm>
          <a:prstGeom prst="rect">
            <a:avLst/>
          </a:prstGeom>
          <a:solidFill>
            <a:schemeClr val="bg1"/>
          </a:solidFill>
        </p:spPr>
        <p:txBody>
          <a:bodyPr wrap="none" rtlCol="0">
            <a:spAutoFit/>
          </a:bodyPr>
          <a:lstStyle/>
          <a:p>
            <a:pPr algn="ctr"/>
            <a:r>
              <a:rPr lang="en-US" altLang="ko-KR" sz="1292" dirty="0"/>
              <a:t>930</a:t>
            </a:r>
            <a:r>
              <a:rPr lang="en-US" altLang="ko-KR" sz="1292" b="1" dirty="0"/>
              <a:t> </a:t>
            </a:r>
            <a:r>
              <a:rPr lang="en-US" altLang="ko-KR" sz="923" dirty="0"/>
              <a:t>(36.6”)</a:t>
            </a:r>
            <a:endParaRPr lang="ko-KR" altLang="en-US" sz="923" dirty="0"/>
          </a:p>
        </p:txBody>
      </p:sp>
      <p:sp>
        <p:nvSpPr>
          <p:cNvPr id="30" name="왼쪽 대괄호 29">
            <a:extLst>
              <a:ext uri="{FF2B5EF4-FFF2-40B4-BE49-F238E27FC236}">
                <a16:creationId xmlns:a16="http://schemas.microsoft.com/office/drawing/2014/main" xmlns="" id="{34011638-98A2-9ED0-45CB-2CA8855951BC}"/>
              </a:ext>
            </a:extLst>
          </p:cNvPr>
          <p:cNvSpPr/>
          <p:nvPr/>
        </p:nvSpPr>
        <p:spPr>
          <a:xfrm rot="5400000">
            <a:off x="1323080" y="1005288"/>
            <a:ext cx="190995" cy="1270612"/>
          </a:xfrm>
          <a:prstGeom prst="lef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662" dirty="0"/>
          </a:p>
        </p:txBody>
      </p:sp>
      <p:sp>
        <p:nvSpPr>
          <p:cNvPr id="33" name="TextBox 32">
            <a:extLst>
              <a:ext uri="{FF2B5EF4-FFF2-40B4-BE49-F238E27FC236}">
                <a16:creationId xmlns:a16="http://schemas.microsoft.com/office/drawing/2014/main" xmlns="" id="{71EA941B-E188-BACB-6DDF-FD38799AEE78}"/>
              </a:ext>
            </a:extLst>
          </p:cNvPr>
          <p:cNvSpPr txBox="1"/>
          <p:nvPr/>
        </p:nvSpPr>
        <p:spPr>
          <a:xfrm>
            <a:off x="996784" y="1242354"/>
            <a:ext cx="875561" cy="291170"/>
          </a:xfrm>
          <a:prstGeom prst="rect">
            <a:avLst/>
          </a:prstGeom>
          <a:solidFill>
            <a:schemeClr val="bg1"/>
          </a:solidFill>
        </p:spPr>
        <p:txBody>
          <a:bodyPr wrap="none" rtlCol="0">
            <a:spAutoFit/>
          </a:bodyPr>
          <a:lstStyle/>
          <a:p>
            <a:pPr algn="ctr"/>
            <a:r>
              <a:rPr lang="en-US" altLang="ko-KR" sz="1292" dirty="0"/>
              <a:t>340</a:t>
            </a:r>
            <a:r>
              <a:rPr lang="en-US" altLang="ko-KR" sz="1292" b="1" dirty="0"/>
              <a:t> </a:t>
            </a:r>
            <a:r>
              <a:rPr lang="en-US" altLang="ko-KR" sz="923" dirty="0"/>
              <a:t>(13.4”)</a:t>
            </a:r>
            <a:endParaRPr lang="ko-KR" altLang="en-US" sz="1292" dirty="0"/>
          </a:p>
        </p:txBody>
      </p:sp>
      <p:sp>
        <p:nvSpPr>
          <p:cNvPr id="34" name="왼쪽 대괄호 33">
            <a:extLst>
              <a:ext uri="{FF2B5EF4-FFF2-40B4-BE49-F238E27FC236}">
                <a16:creationId xmlns:a16="http://schemas.microsoft.com/office/drawing/2014/main" xmlns="" id="{C005BE67-62B4-032C-7C2B-DC6B6F6615E1}"/>
              </a:ext>
            </a:extLst>
          </p:cNvPr>
          <p:cNvSpPr/>
          <p:nvPr/>
        </p:nvSpPr>
        <p:spPr>
          <a:xfrm rot="5400000">
            <a:off x="3956201" y="1253231"/>
            <a:ext cx="190995" cy="774727"/>
          </a:xfrm>
          <a:prstGeom prst="lef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662" dirty="0"/>
          </a:p>
        </p:txBody>
      </p:sp>
      <p:sp>
        <p:nvSpPr>
          <p:cNvPr id="35" name="TextBox 34">
            <a:extLst>
              <a:ext uri="{FF2B5EF4-FFF2-40B4-BE49-F238E27FC236}">
                <a16:creationId xmlns:a16="http://schemas.microsoft.com/office/drawing/2014/main" xmlns="" id="{2A3527FD-84D7-AFDE-7EE0-9A5B5B8E0610}"/>
              </a:ext>
            </a:extLst>
          </p:cNvPr>
          <p:cNvSpPr txBox="1"/>
          <p:nvPr/>
        </p:nvSpPr>
        <p:spPr>
          <a:xfrm>
            <a:off x="3641273" y="1242354"/>
            <a:ext cx="809838" cy="291170"/>
          </a:xfrm>
          <a:prstGeom prst="rect">
            <a:avLst/>
          </a:prstGeom>
          <a:solidFill>
            <a:schemeClr val="bg1"/>
          </a:solidFill>
        </p:spPr>
        <p:txBody>
          <a:bodyPr wrap="none" rtlCol="0">
            <a:spAutoFit/>
          </a:bodyPr>
          <a:lstStyle/>
          <a:p>
            <a:pPr algn="ctr"/>
            <a:r>
              <a:rPr lang="en-US" altLang="ko-KR" sz="1292" dirty="0"/>
              <a:t>190</a:t>
            </a:r>
            <a:r>
              <a:rPr lang="en-US" altLang="ko-KR" sz="1292" b="1" dirty="0"/>
              <a:t> </a:t>
            </a:r>
            <a:r>
              <a:rPr lang="en-US" altLang="ko-KR" sz="923" dirty="0"/>
              <a:t>(7.5”)</a:t>
            </a:r>
            <a:endParaRPr lang="ko-KR" altLang="en-US" sz="1292" dirty="0"/>
          </a:p>
        </p:txBody>
      </p:sp>
      <p:sp>
        <p:nvSpPr>
          <p:cNvPr id="36" name="왼쪽 대괄호 35">
            <a:extLst>
              <a:ext uri="{FF2B5EF4-FFF2-40B4-BE49-F238E27FC236}">
                <a16:creationId xmlns:a16="http://schemas.microsoft.com/office/drawing/2014/main" xmlns="" id="{F2581910-FF27-DA0B-8E19-851B6C2C63F5}"/>
              </a:ext>
            </a:extLst>
          </p:cNvPr>
          <p:cNvSpPr/>
          <p:nvPr/>
        </p:nvSpPr>
        <p:spPr>
          <a:xfrm rot="5400000">
            <a:off x="6074300" y="3185520"/>
            <a:ext cx="190995" cy="1670658"/>
          </a:xfrm>
          <a:prstGeom prst="lef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662"/>
          </a:p>
        </p:txBody>
      </p:sp>
      <p:sp>
        <p:nvSpPr>
          <p:cNvPr id="37" name="TextBox 36">
            <a:extLst>
              <a:ext uri="{FF2B5EF4-FFF2-40B4-BE49-F238E27FC236}">
                <a16:creationId xmlns:a16="http://schemas.microsoft.com/office/drawing/2014/main" xmlns="" id="{647597FC-90D6-483A-5934-F7C482E5099D}"/>
              </a:ext>
            </a:extLst>
          </p:cNvPr>
          <p:cNvSpPr txBox="1"/>
          <p:nvPr/>
        </p:nvSpPr>
        <p:spPr>
          <a:xfrm>
            <a:off x="5929659" y="3766409"/>
            <a:ext cx="885179" cy="291170"/>
          </a:xfrm>
          <a:prstGeom prst="rect">
            <a:avLst/>
          </a:prstGeom>
          <a:solidFill>
            <a:schemeClr val="bg1"/>
          </a:solidFill>
        </p:spPr>
        <p:txBody>
          <a:bodyPr wrap="none" rtlCol="0">
            <a:spAutoFit/>
          </a:bodyPr>
          <a:lstStyle/>
          <a:p>
            <a:pPr algn="ctr"/>
            <a:r>
              <a:rPr lang="en-US" altLang="ko-KR" sz="1292" b="1" dirty="0"/>
              <a:t>430 </a:t>
            </a:r>
            <a:r>
              <a:rPr lang="en-US" altLang="ko-KR" sz="923" dirty="0"/>
              <a:t>(16.9”)</a:t>
            </a:r>
            <a:endParaRPr lang="ko-KR" altLang="en-US" sz="923" dirty="0"/>
          </a:p>
        </p:txBody>
      </p:sp>
      <p:sp>
        <p:nvSpPr>
          <p:cNvPr id="39" name="TextBox 38">
            <a:extLst>
              <a:ext uri="{FF2B5EF4-FFF2-40B4-BE49-F238E27FC236}">
                <a16:creationId xmlns:a16="http://schemas.microsoft.com/office/drawing/2014/main" xmlns="" id="{65117DD0-6264-83A7-BA0A-F9430E3E4CC7}"/>
              </a:ext>
            </a:extLst>
          </p:cNvPr>
          <p:cNvSpPr txBox="1"/>
          <p:nvPr/>
        </p:nvSpPr>
        <p:spPr>
          <a:xfrm>
            <a:off x="6566068" y="1559539"/>
            <a:ext cx="1405056" cy="234360"/>
          </a:xfrm>
          <a:prstGeom prst="rect">
            <a:avLst/>
          </a:prstGeom>
          <a:noFill/>
        </p:spPr>
        <p:txBody>
          <a:bodyPr wrap="square">
            <a:spAutoFit/>
          </a:bodyPr>
          <a:lstStyle/>
          <a:p>
            <a:pPr algn="ctr"/>
            <a:r>
              <a:rPr lang="en-US" altLang="ko-KR" sz="923" b="1" dirty="0">
                <a:effectLst>
                  <a:glow rad="88900">
                    <a:schemeClr val="bg1">
                      <a:alpha val="50000"/>
                    </a:schemeClr>
                  </a:glow>
                </a:effectLst>
              </a:rPr>
              <a:t>O</a:t>
            </a:r>
            <a:r>
              <a:rPr lang="en-US" altLang="ko-KR" sz="923" b="1" baseline="-25000" dirty="0">
                <a:effectLst>
                  <a:glow rad="88900">
                    <a:schemeClr val="bg1">
                      <a:alpha val="50000"/>
                    </a:schemeClr>
                  </a:glow>
                </a:effectLst>
              </a:rPr>
              <a:t>2 </a:t>
            </a:r>
            <a:r>
              <a:rPr lang="en-US" altLang="ko-KR" sz="923" b="1" dirty="0">
                <a:effectLst>
                  <a:glow rad="88900">
                    <a:schemeClr val="bg1">
                      <a:alpha val="50000"/>
                    </a:schemeClr>
                  </a:glow>
                </a:effectLst>
              </a:rPr>
              <a:t>/ CO</a:t>
            </a:r>
            <a:r>
              <a:rPr lang="en-US" altLang="ko-KR" sz="923" b="1" baseline="-25000" dirty="0">
                <a:effectLst>
                  <a:glow rad="88900">
                    <a:schemeClr val="bg1">
                      <a:alpha val="50000"/>
                    </a:schemeClr>
                  </a:glow>
                </a:effectLst>
              </a:rPr>
              <a:t>2  </a:t>
            </a:r>
            <a:r>
              <a:rPr lang="en-US" altLang="ko-KR" sz="923" b="1" dirty="0">
                <a:effectLst>
                  <a:glow rad="88900">
                    <a:schemeClr val="bg1">
                      <a:alpha val="50000"/>
                    </a:schemeClr>
                  </a:glow>
                </a:effectLst>
              </a:rPr>
              <a:t>/ N</a:t>
            </a:r>
            <a:r>
              <a:rPr lang="en-US" altLang="ko-KR" sz="923" b="1" baseline="-25000" dirty="0">
                <a:effectLst>
                  <a:glow rad="88900">
                    <a:schemeClr val="bg1">
                      <a:alpha val="50000"/>
                    </a:schemeClr>
                  </a:glow>
                </a:effectLst>
              </a:rPr>
              <a:t>2,</a:t>
            </a:r>
            <a:r>
              <a:rPr lang="en-US" altLang="ko-KR" sz="923" b="1" dirty="0">
                <a:effectLst>
                  <a:glow rad="88900">
                    <a:schemeClr val="bg1">
                      <a:alpha val="50000"/>
                    </a:schemeClr>
                  </a:glow>
                </a:effectLst>
              </a:rPr>
              <a:t> </a:t>
            </a:r>
            <a:r>
              <a:rPr lang="en-US" altLang="ko-KR" sz="923" dirty="0">
                <a:effectLst>
                  <a:glow rad="88900">
                    <a:schemeClr val="bg1">
                      <a:alpha val="50000"/>
                    </a:schemeClr>
                  </a:glow>
                </a:effectLst>
              </a:rPr>
              <a:t>etc.</a:t>
            </a:r>
            <a:endParaRPr lang="ko-KR" altLang="en-US" sz="923" dirty="0"/>
          </a:p>
        </p:txBody>
      </p:sp>
      <p:sp>
        <p:nvSpPr>
          <p:cNvPr id="2" name="TextBox 1">
            <a:extLst>
              <a:ext uri="{FF2B5EF4-FFF2-40B4-BE49-F238E27FC236}">
                <a16:creationId xmlns:a16="http://schemas.microsoft.com/office/drawing/2014/main" xmlns="" id="{0D02500F-668A-344A-26F5-286118E1088C}"/>
              </a:ext>
            </a:extLst>
          </p:cNvPr>
          <p:cNvSpPr txBox="1"/>
          <p:nvPr/>
        </p:nvSpPr>
        <p:spPr>
          <a:xfrm>
            <a:off x="4866166" y="570836"/>
            <a:ext cx="3685624" cy="205890"/>
          </a:xfrm>
          <a:prstGeom prst="rect">
            <a:avLst/>
          </a:prstGeom>
          <a:noFill/>
        </p:spPr>
        <p:txBody>
          <a:bodyPr wrap="none" rtlCol="0">
            <a:spAutoFit/>
          </a:bodyPr>
          <a:lstStyle/>
          <a:p>
            <a:pPr algn="ctr"/>
            <a:r>
              <a:rPr lang="ja-JP" altLang="en-US" sz="738" dirty="0"/>
              <a:t>* 空圧部品および各種ゲージは、供給状況により仕様が変更される場合があります</a:t>
            </a:r>
            <a:r>
              <a:rPr lang="en-US" altLang="ko-KR" sz="738" kern="100" dirty="0"/>
              <a:t>.</a:t>
            </a:r>
          </a:p>
        </p:txBody>
      </p:sp>
      <p:sp>
        <p:nvSpPr>
          <p:cNvPr id="7" name="TextBox 6">
            <a:extLst>
              <a:ext uri="{FF2B5EF4-FFF2-40B4-BE49-F238E27FC236}">
                <a16:creationId xmlns:a16="http://schemas.microsoft.com/office/drawing/2014/main" xmlns="" id="{41D38F0B-2AB6-42BF-72D5-87D20EDE1986}"/>
              </a:ext>
            </a:extLst>
          </p:cNvPr>
          <p:cNvSpPr txBox="1"/>
          <p:nvPr/>
        </p:nvSpPr>
        <p:spPr>
          <a:xfrm>
            <a:off x="940475" y="1560837"/>
            <a:ext cx="956622" cy="262829"/>
          </a:xfrm>
          <a:prstGeom prst="rect">
            <a:avLst/>
          </a:prstGeom>
          <a:noFill/>
        </p:spPr>
        <p:txBody>
          <a:bodyPr wrap="square">
            <a:spAutoFit/>
          </a:bodyPr>
          <a:lstStyle/>
          <a:p>
            <a:pPr algn="ctr"/>
            <a:r>
              <a:rPr lang="en-US" altLang="ko-KR" sz="1108" dirty="0"/>
              <a:t>(Option)</a:t>
            </a:r>
          </a:p>
        </p:txBody>
      </p:sp>
    </p:spTree>
    <p:extLst>
      <p:ext uri="{BB962C8B-B14F-4D97-AF65-F5344CB8AC3E}">
        <p14:creationId xmlns:p14="http://schemas.microsoft.com/office/powerpoint/2010/main" xmlns="" val="2014578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6957E54-015E-9F15-B196-36607B2D532A}"/>
            </a:ext>
          </a:extLst>
        </p:cNvPr>
        <p:cNvGrpSpPr/>
        <p:nvPr/>
      </p:nvGrpSpPr>
      <p:grpSpPr>
        <a:xfrm>
          <a:off x="0" y="0"/>
          <a:ext cx="0" cy="0"/>
          <a:chOff x="0" y="0"/>
          <a:chExt cx="0" cy="0"/>
        </a:xfrm>
      </p:grpSpPr>
      <p:sp>
        <p:nvSpPr>
          <p:cNvPr id="3" name="슬라이드 번호 개체 틀 5">
            <a:extLst>
              <a:ext uri="{FF2B5EF4-FFF2-40B4-BE49-F238E27FC236}">
                <a16:creationId xmlns:a16="http://schemas.microsoft.com/office/drawing/2014/main" xmlns="" id="{76587AFE-A130-72BA-CF86-BC546A85469D}"/>
              </a:ext>
            </a:extLst>
          </p:cNvPr>
          <p:cNvSpPr txBox="1">
            <a:spLocks/>
          </p:cNvSpPr>
          <p:nvPr/>
        </p:nvSpPr>
        <p:spPr>
          <a:xfrm>
            <a:off x="6558182" y="6289050"/>
            <a:ext cx="2103120" cy="198837"/>
          </a:xfrm>
          <a:prstGeom prst="rect">
            <a:avLst/>
          </a:prstGeom>
        </p:spPr>
        <p:txBody>
          <a:bodyPr wrap="square" lIns="0" tIns="0" rIns="0" bIns="0">
            <a:spAutoFit/>
          </a:bodyPr>
          <a:lstStyle>
            <a:defPPr>
              <a:defRPr lang="en-US" kern="0"/>
            </a:defPPr>
            <a:lvl1pPr marL="0" algn="r"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F15528-21DE-4FAA-801E-634DDDAF4B2B}" type="slidenum">
              <a:rPr lang="en-US" altLang="ko-KR" sz="1292"/>
              <a:pPr/>
              <a:t>8</a:t>
            </a:fld>
            <a:endParaRPr lang="ko-KR" altLang="en-US" sz="923" dirty="0"/>
          </a:p>
        </p:txBody>
      </p:sp>
      <p:grpSp>
        <p:nvGrpSpPr>
          <p:cNvPr id="60" name="그룹 59">
            <a:extLst>
              <a:ext uri="{FF2B5EF4-FFF2-40B4-BE49-F238E27FC236}">
                <a16:creationId xmlns:a16="http://schemas.microsoft.com/office/drawing/2014/main" xmlns="" id="{B310256A-2242-3E75-E842-E83043C1202A}"/>
              </a:ext>
            </a:extLst>
          </p:cNvPr>
          <p:cNvGrpSpPr/>
          <p:nvPr/>
        </p:nvGrpSpPr>
        <p:grpSpPr>
          <a:xfrm>
            <a:off x="1438850" y="3096656"/>
            <a:ext cx="606256" cy="752378"/>
            <a:chOff x="1057589" y="2377828"/>
            <a:chExt cx="656777" cy="815076"/>
          </a:xfrm>
        </p:grpSpPr>
        <p:pic>
          <p:nvPicPr>
            <p:cNvPr id="34" name="그림 33">
              <a:extLst>
                <a:ext uri="{FF2B5EF4-FFF2-40B4-BE49-F238E27FC236}">
                  <a16:creationId xmlns:a16="http://schemas.microsoft.com/office/drawing/2014/main" xmlns="" id="{A11059F7-C1F6-AF20-7817-B551E6EDBCE2}"/>
                </a:ext>
              </a:extLst>
            </p:cNvPr>
            <p:cNvPicPr>
              <a:picLocks noChangeAspect="1"/>
            </p:cNvPicPr>
            <p:nvPr/>
          </p:nvPicPr>
          <p:blipFill>
            <a:blip r:embed="rId2" cstate="print"/>
            <a:stretch>
              <a:fillRect/>
            </a:stretch>
          </p:blipFill>
          <p:spPr>
            <a:xfrm>
              <a:off x="1163131" y="2377828"/>
              <a:ext cx="445696" cy="490830"/>
            </a:xfrm>
            <a:prstGeom prst="rect">
              <a:avLst/>
            </a:prstGeom>
          </p:spPr>
        </p:pic>
        <p:sp>
          <p:nvSpPr>
            <p:cNvPr id="51" name="TextBox 50">
              <a:extLst>
                <a:ext uri="{FF2B5EF4-FFF2-40B4-BE49-F238E27FC236}">
                  <a16:creationId xmlns:a16="http://schemas.microsoft.com/office/drawing/2014/main" xmlns="" id="{E9D5161E-68AE-207D-BA36-1A909EFCC15B}"/>
                </a:ext>
              </a:extLst>
            </p:cNvPr>
            <p:cNvSpPr txBox="1"/>
            <p:nvPr/>
          </p:nvSpPr>
          <p:spPr>
            <a:xfrm>
              <a:off x="1057589" y="2908173"/>
              <a:ext cx="656777" cy="284731"/>
            </a:xfrm>
            <a:prstGeom prst="rect">
              <a:avLst/>
            </a:prstGeom>
            <a:noFill/>
          </p:spPr>
          <p:txBody>
            <a:bodyPr wrap="none" rtlCol="0">
              <a:spAutoFit/>
            </a:bodyPr>
            <a:lstStyle/>
            <a:p>
              <a:pPr algn="ctr"/>
              <a:r>
                <a:rPr lang="en-US" altLang="ko-KR" sz="1108" dirty="0"/>
                <a:t>Nipple</a:t>
              </a:r>
              <a:endParaRPr lang="ko-KR" altLang="en-US" sz="1108" dirty="0"/>
            </a:p>
          </p:txBody>
        </p:sp>
      </p:grpSp>
      <p:grpSp>
        <p:nvGrpSpPr>
          <p:cNvPr id="258" name="그룹 257">
            <a:extLst>
              <a:ext uri="{FF2B5EF4-FFF2-40B4-BE49-F238E27FC236}">
                <a16:creationId xmlns:a16="http://schemas.microsoft.com/office/drawing/2014/main" xmlns="" id="{127BEAA9-F8E2-CBD4-83B9-C91D8D915B8C}"/>
              </a:ext>
            </a:extLst>
          </p:cNvPr>
          <p:cNvGrpSpPr/>
          <p:nvPr/>
        </p:nvGrpSpPr>
        <p:grpSpPr>
          <a:xfrm>
            <a:off x="3395434" y="3040048"/>
            <a:ext cx="612396" cy="784717"/>
            <a:chOff x="7970078" y="2485685"/>
            <a:chExt cx="663428" cy="850110"/>
          </a:xfrm>
        </p:grpSpPr>
        <p:pic>
          <p:nvPicPr>
            <p:cNvPr id="28" name="그림 27">
              <a:extLst>
                <a:ext uri="{FF2B5EF4-FFF2-40B4-BE49-F238E27FC236}">
                  <a16:creationId xmlns:a16="http://schemas.microsoft.com/office/drawing/2014/main" xmlns="" id="{FEA2D6D8-64C5-FA20-E9B0-693793AB677A}"/>
                </a:ext>
              </a:extLst>
            </p:cNvPr>
            <p:cNvPicPr>
              <a:picLocks noChangeAspect="1"/>
            </p:cNvPicPr>
            <p:nvPr/>
          </p:nvPicPr>
          <p:blipFill>
            <a:blip r:embed="rId3" cstate="print"/>
            <a:stretch>
              <a:fillRect/>
            </a:stretch>
          </p:blipFill>
          <p:spPr>
            <a:xfrm>
              <a:off x="8004808" y="2485685"/>
              <a:ext cx="628698" cy="493372"/>
            </a:xfrm>
            <a:prstGeom prst="rect">
              <a:avLst/>
            </a:prstGeom>
          </p:spPr>
        </p:pic>
        <p:sp>
          <p:nvSpPr>
            <p:cNvPr id="57" name="TextBox 56">
              <a:extLst>
                <a:ext uri="{FF2B5EF4-FFF2-40B4-BE49-F238E27FC236}">
                  <a16:creationId xmlns:a16="http://schemas.microsoft.com/office/drawing/2014/main" xmlns="" id="{5E49B76F-E842-67E3-C2F0-D9CA222F6DEF}"/>
                </a:ext>
              </a:extLst>
            </p:cNvPr>
            <p:cNvSpPr txBox="1"/>
            <p:nvPr/>
          </p:nvSpPr>
          <p:spPr>
            <a:xfrm>
              <a:off x="7970078" y="3051064"/>
              <a:ext cx="649830" cy="284731"/>
            </a:xfrm>
            <a:prstGeom prst="rect">
              <a:avLst/>
            </a:prstGeom>
            <a:noFill/>
          </p:spPr>
          <p:txBody>
            <a:bodyPr wrap="none" rtlCol="0">
              <a:spAutoFit/>
            </a:bodyPr>
            <a:lstStyle/>
            <a:p>
              <a:pPr algn="ctr"/>
              <a:r>
                <a:rPr lang="en-US" altLang="ko-KR" sz="1108" dirty="0"/>
                <a:t>Clamp</a:t>
              </a:r>
              <a:endParaRPr lang="ko-KR" altLang="en-US" sz="1108" dirty="0"/>
            </a:p>
          </p:txBody>
        </p:sp>
      </p:grpSp>
      <p:grpSp>
        <p:nvGrpSpPr>
          <p:cNvPr id="259" name="그룹 258">
            <a:extLst>
              <a:ext uri="{FF2B5EF4-FFF2-40B4-BE49-F238E27FC236}">
                <a16:creationId xmlns:a16="http://schemas.microsoft.com/office/drawing/2014/main" xmlns="" id="{2D2CFB56-FF40-7333-29D0-4984DC98780F}"/>
              </a:ext>
            </a:extLst>
          </p:cNvPr>
          <p:cNvGrpSpPr/>
          <p:nvPr/>
        </p:nvGrpSpPr>
        <p:grpSpPr>
          <a:xfrm>
            <a:off x="2399068" y="2992236"/>
            <a:ext cx="652743" cy="918457"/>
            <a:chOff x="8129860" y="3843207"/>
            <a:chExt cx="707138" cy="994995"/>
          </a:xfrm>
        </p:grpSpPr>
        <p:pic>
          <p:nvPicPr>
            <p:cNvPr id="21" name="그림 20">
              <a:extLst>
                <a:ext uri="{FF2B5EF4-FFF2-40B4-BE49-F238E27FC236}">
                  <a16:creationId xmlns:a16="http://schemas.microsoft.com/office/drawing/2014/main" xmlns="" id="{6AF680CE-6F0A-0FEB-8A35-0BAB271CC103}"/>
                </a:ext>
              </a:extLst>
            </p:cNvPr>
            <p:cNvPicPr>
              <a:picLocks noChangeAspect="1"/>
            </p:cNvPicPr>
            <p:nvPr/>
          </p:nvPicPr>
          <p:blipFill>
            <a:blip r:embed="rId4" cstate="print"/>
            <a:stretch>
              <a:fillRect/>
            </a:stretch>
          </p:blipFill>
          <p:spPr>
            <a:xfrm>
              <a:off x="8216961" y="3843207"/>
              <a:ext cx="532937" cy="510731"/>
            </a:xfrm>
            <a:prstGeom prst="rect">
              <a:avLst/>
            </a:prstGeom>
          </p:spPr>
        </p:pic>
        <p:sp>
          <p:nvSpPr>
            <p:cNvPr id="59" name="TextBox 58">
              <a:extLst>
                <a:ext uri="{FF2B5EF4-FFF2-40B4-BE49-F238E27FC236}">
                  <a16:creationId xmlns:a16="http://schemas.microsoft.com/office/drawing/2014/main" xmlns="" id="{BA59C17C-2FC9-30EA-AFEA-E0A391839CD5}"/>
                </a:ext>
              </a:extLst>
            </p:cNvPr>
            <p:cNvSpPr txBox="1"/>
            <p:nvPr/>
          </p:nvSpPr>
          <p:spPr>
            <a:xfrm>
              <a:off x="8129860" y="4368768"/>
              <a:ext cx="707138" cy="469434"/>
            </a:xfrm>
            <a:prstGeom prst="rect">
              <a:avLst/>
            </a:prstGeom>
            <a:noFill/>
          </p:spPr>
          <p:txBody>
            <a:bodyPr wrap="none" rtlCol="0">
              <a:spAutoFit/>
            </a:bodyPr>
            <a:lstStyle/>
            <a:p>
              <a:pPr algn="ctr"/>
              <a:r>
                <a:rPr lang="en-US" altLang="ko-KR" sz="1108" dirty="0"/>
                <a:t>Gasket</a:t>
              </a:r>
            </a:p>
            <a:p>
              <a:pPr algn="ctr"/>
              <a:r>
                <a:rPr lang="en-US" altLang="ko-KR" sz="1108" dirty="0"/>
                <a:t>(PTFE)</a:t>
              </a:r>
              <a:endParaRPr lang="ko-KR" altLang="en-US" sz="1108" dirty="0"/>
            </a:p>
          </p:txBody>
        </p:sp>
      </p:grpSp>
      <p:sp>
        <p:nvSpPr>
          <p:cNvPr id="263" name="직사각형 262">
            <a:extLst>
              <a:ext uri="{FF2B5EF4-FFF2-40B4-BE49-F238E27FC236}">
                <a16:creationId xmlns:a16="http://schemas.microsoft.com/office/drawing/2014/main" xmlns="" id="{EBBBDB8D-749E-9968-9E22-069A040BEBEC}"/>
              </a:ext>
            </a:extLst>
          </p:cNvPr>
          <p:cNvSpPr/>
          <p:nvPr/>
        </p:nvSpPr>
        <p:spPr>
          <a:xfrm>
            <a:off x="2088404" y="3142358"/>
            <a:ext cx="302048" cy="546945"/>
          </a:xfrm>
          <a:prstGeom prst="rect">
            <a:avLst/>
          </a:prstGeom>
        </p:spPr>
        <p:txBody>
          <a:bodyPr wrap="square">
            <a:spAutoFit/>
          </a:bodyPr>
          <a:lstStyle/>
          <a:p>
            <a:pPr algn="ctr"/>
            <a:r>
              <a:rPr lang="en-US" altLang="ko-KR" sz="2954" b="1" dirty="0"/>
              <a:t>+</a:t>
            </a:r>
            <a:endParaRPr lang="ko-KR" altLang="en-US" sz="2954" b="1" dirty="0"/>
          </a:p>
        </p:txBody>
      </p:sp>
      <p:sp>
        <p:nvSpPr>
          <p:cNvPr id="265" name="직사각형 264">
            <a:extLst>
              <a:ext uri="{FF2B5EF4-FFF2-40B4-BE49-F238E27FC236}">
                <a16:creationId xmlns:a16="http://schemas.microsoft.com/office/drawing/2014/main" xmlns="" id="{DBBE37F2-E084-A790-39F3-9595696ED7BF}"/>
              </a:ext>
            </a:extLst>
          </p:cNvPr>
          <p:cNvSpPr/>
          <p:nvPr/>
        </p:nvSpPr>
        <p:spPr>
          <a:xfrm>
            <a:off x="3065353" y="3142358"/>
            <a:ext cx="302048" cy="546945"/>
          </a:xfrm>
          <a:prstGeom prst="rect">
            <a:avLst/>
          </a:prstGeom>
        </p:spPr>
        <p:txBody>
          <a:bodyPr wrap="square">
            <a:spAutoFit/>
          </a:bodyPr>
          <a:lstStyle/>
          <a:p>
            <a:pPr algn="ctr"/>
            <a:r>
              <a:rPr lang="en-US" altLang="ko-KR" sz="2954" b="1" dirty="0"/>
              <a:t>+</a:t>
            </a:r>
            <a:endParaRPr lang="ko-KR" altLang="en-US" sz="2954" b="1" dirty="0"/>
          </a:p>
        </p:txBody>
      </p:sp>
      <p:sp>
        <p:nvSpPr>
          <p:cNvPr id="266" name="사각형: 둥근 모서리 265">
            <a:extLst>
              <a:ext uri="{FF2B5EF4-FFF2-40B4-BE49-F238E27FC236}">
                <a16:creationId xmlns:a16="http://schemas.microsoft.com/office/drawing/2014/main" xmlns="" id="{0B03746E-17BD-CE29-CA1F-431E748F7858}"/>
              </a:ext>
            </a:extLst>
          </p:cNvPr>
          <p:cNvSpPr/>
          <p:nvPr/>
        </p:nvSpPr>
        <p:spPr>
          <a:xfrm>
            <a:off x="1185238" y="2697842"/>
            <a:ext cx="3070416" cy="1395847"/>
          </a:xfrm>
          <a:prstGeom prst="roundRect">
            <a:avLst/>
          </a:prstGeom>
          <a:noFill/>
          <a:ln>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662"/>
          </a:p>
        </p:txBody>
      </p:sp>
      <p:sp>
        <p:nvSpPr>
          <p:cNvPr id="282" name="직사각형 281">
            <a:extLst>
              <a:ext uri="{FF2B5EF4-FFF2-40B4-BE49-F238E27FC236}">
                <a16:creationId xmlns:a16="http://schemas.microsoft.com/office/drawing/2014/main" xmlns="" id="{2A3F139B-86CB-2E94-E48C-94EE019E89EF}"/>
              </a:ext>
            </a:extLst>
          </p:cNvPr>
          <p:cNvSpPr/>
          <p:nvPr/>
        </p:nvSpPr>
        <p:spPr>
          <a:xfrm>
            <a:off x="2569423" y="4103234"/>
            <a:ext cx="302048" cy="546945"/>
          </a:xfrm>
          <a:prstGeom prst="rect">
            <a:avLst/>
          </a:prstGeom>
        </p:spPr>
        <p:txBody>
          <a:bodyPr wrap="square">
            <a:spAutoFit/>
          </a:bodyPr>
          <a:lstStyle/>
          <a:p>
            <a:pPr algn="ctr"/>
            <a:r>
              <a:rPr lang="en-US" altLang="ko-KR" sz="2954" b="1" dirty="0"/>
              <a:t>+</a:t>
            </a:r>
            <a:endParaRPr lang="ko-KR" altLang="en-US" sz="2954" b="1" dirty="0"/>
          </a:p>
        </p:txBody>
      </p:sp>
      <p:sp>
        <p:nvSpPr>
          <p:cNvPr id="293" name="TextBox 292">
            <a:extLst>
              <a:ext uri="{FF2B5EF4-FFF2-40B4-BE49-F238E27FC236}">
                <a16:creationId xmlns:a16="http://schemas.microsoft.com/office/drawing/2014/main" xmlns="" id="{2BF20F5F-1C14-DC7E-99EC-4805F1229094}"/>
              </a:ext>
            </a:extLst>
          </p:cNvPr>
          <p:cNvSpPr txBox="1"/>
          <p:nvPr/>
        </p:nvSpPr>
        <p:spPr>
          <a:xfrm>
            <a:off x="921658" y="1350731"/>
            <a:ext cx="3608680" cy="579518"/>
          </a:xfrm>
          <a:prstGeom prst="rect">
            <a:avLst/>
          </a:prstGeom>
          <a:noFill/>
        </p:spPr>
        <p:txBody>
          <a:bodyPr wrap="none" rtlCol="0">
            <a:spAutoFit/>
          </a:bodyPr>
          <a:lstStyle/>
          <a:p>
            <a:pPr algn="ctr">
              <a:lnSpc>
                <a:spcPct val="150000"/>
              </a:lnSpc>
            </a:pPr>
            <a:r>
              <a:rPr lang="en-US" altLang="ko-KR" sz="1108" b="1" dirty="0"/>
              <a:t>※</a:t>
            </a:r>
            <a:r>
              <a:rPr lang="ja-JP" altLang="en-US" sz="1108" b="1" dirty="0"/>
              <a:t>配管接続前に現場の規格を確認する必要があります</a:t>
            </a:r>
            <a:endParaRPr lang="en-US" altLang="ko-KR" sz="1108" b="1" dirty="0"/>
          </a:p>
          <a:p>
            <a:pPr algn="ctr">
              <a:lnSpc>
                <a:spcPct val="150000"/>
              </a:lnSpc>
            </a:pPr>
            <a:r>
              <a:rPr lang="en-US" altLang="ko-KR" sz="1108" b="1" dirty="0"/>
              <a:t>sanitary + gasket + clamp: 1.5S-25A (</a:t>
            </a:r>
            <a:r>
              <a:rPr lang="ja-JP" altLang="en-US" sz="1108" b="1" dirty="0"/>
              <a:t>基本</a:t>
            </a:r>
            <a:r>
              <a:rPr lang="en-US" altLang="ko-KR" sz="1108" b="1" dirty="0"/>
              <a:t>)</a:t>
            </a:r>
          </a:p>
        </p:txBody>
      </p:sp>
      <p:sp>
        <p:nvSpPr>
          <p:cNvPr id="7" name="TextBox 6">
            <a:extLst>
              <a:ext uri="{FF2B5EF4-FFF2-40B4-BE49-F238E27FC236}">
                <a16:creationId xmlns:a16="http://schemas.microsoft.com/office/drawing/2014/main" xmlns="" id="{A8DE6F6A-CE13-F4D1-6150-B01F3D10EF40}"/>
              </a:ext>
            </a:extLst>
          </p:cNvPr>
          <p:cNvSpPr txBox="1"/>
          <p:nvPr/>
        </p:nvSpPr>
        <p:spPr>
          <a:xfrm>
            <a:off x="552973" y="519027"/>
            <a:ext cx="4550778" cy="523220"/>
          </a:xfrm>
          <a:prstGeom prst="rect">
            <a:avLst/>
          </a:prstGeom>
          <a:noFill/>
        </p:spPr>
        <p:txBody>
          <a:bodyPr wrap="square" rtlCol="0">
            <a:spAutoFit/>
          </a:bodyPr>
          <a:lstStyle>
            <a:defPPr>
              <a:defRPr lang="ko-KR"/>
            </a:defPPr>
            <a:lvl1pPr>
              <a:defRPr sz="1000">
                <a:solidFill>
                  <a:schemeClr val="bg1"/>
                </a:solidFill>
                <a:latin typeface="G마켓 산스 TTF Light" panose="02000000000000000000" pitchFamily="2" charset="-127"/>
                <a:ea typeface="G마켓 산스 TTF Light" panose="02000000000000000000" pitchFamily="2" charset="-127"/>
              </a:defRPr>
            </a:lvl1pPr>
          </a:lstStyle>
          <a:p>
            <a:r>
              <a:rPr lang="en-US" altLang="ja-JP" sz="2800" b="1" dirty="0">
                <a:solidFill>
                  <a:srgbClr val="0070C0"/>
                </a:solidFill>
              </a:rPr>
              <a:t>JFN-XM1 (3/3)</a:t>
            </a:r>
            <a:r>
              <a:rPr lang="ja-JP" altLang="en-US" sz="2800" b="1" dirty="0">
                <a:solidFill>
                  <a:srgbClr val="0070C0"/>
                </a:solidFill>
              </a:rPr>
              <a:t>接続方式</a:t>
            </a:r>
            <a:endParaRPr lang="ko-KR" altLang="en-US" sz="2800" b="1" dirty="0">
              <a:solidFill>
                <a:srgbClr val="0070C0"/>
              </a:solidFill>
              <a:latin typeface="+mj-ea"/>
              <a:ea typeface="+mj-ea"/>
            </a:endParaRPr>
          </a:p>
        </p:txBody>
      </p:sp>
      <p:grpSp>
        <p:nvGrpSpPr>
          <p:cNvPr id="19" name="그룹 18">
            <a:extLst>
              <a:ext uri="{FF2B5EF4-FFF2-40B4-BE49-F238E27FC236}">
                <a16:creationId xmlns:a16="http://schemas.microsoft.com/office/drawing/2014/main" xmlns="" id="{B849E7D0-47A0-70E5-F014-9B1592B87F72}"/>
              </a:ext>
            </a:extLst>
          </p:cNvPr>
          <p:cNvGrpSpPr/>
          <p:nvPr/>
        </p:nvGrpSpPr>
        <p:grpSpPr>
          <a:xfrm>
            <a:off x="2427433" y="4907685"/>
            <a:ext cx="1922775" cy="1208601"/>
            <a:chOff x="1053136" y="4933600"/>
            <a:chExt cx="2083006" cy="1309318"/>
          </a:xfrm>
        </p:grpSpPr>
        <p:pic>
          <p:nvPicPr>
            <p:cNvPr id="26" name="그림 25">
              <a:extLst>
                <a:ext uri="{FF2B5EF4-FFF2-40B4-BE49-F238E27FC236}">
                  <a16:creationId xmlns:a16="http://schemas.microsoft.com/office/drawing/2014/main" xmlns="" id="{D5F5AFCA-94E2-E7AC-B685-4DF75C2EEB41}"/>
                </a:ext>
              </a:extLst>
            </p:cNvPr>
            <p:cNvPicPr>
              <a:picLocks noChangeAspect="1"/>
            </p:cNvPicPr>
            <p:nvPr/>
          </p:nvPicPr>
          <p:blipFill>
            <a:blip r:embed="rId5" cstate="print"/>
            <a:stretch>
              <a:fillRect/>
            </a:stretch>
          </p:blipFill>
          <p:spPr>
            <a:xfrm>
              <a:off x="1053136" y="4933600"/>
              <a:ext cx="2083006" cy="1309318"/>
            </a:xfrm>
            <a:prstGeom prst="rect">
              <a:avLst/>
            </a:prstGeom>
          </p:spPr>
        </p:pic>
        <p:sp>
          <p:nvSpPr>
            <p:cNvPr id="27" name="TextBox 26">
              <a:extLst>
                <a:ext uri="{FF2B5EF4-FFF2-40B4-BE49-F238E27FC236}">
                  <a16:creationId xmlns:a16="http://schemas.microsoft.com/office/drawing/2014/main" xmlns="" id="{8F44E091-0A44-F50F-C9BE-94EE0444A893}"/>
                </a:ext>
              </a:extLst>
            </p:cNvPr>
            <p:cNvSpPr txBox="1"/>
            <p:nvPr/>
          </p:nvSpPr>
          <p:spPr>
            <a:xfrm>
              <a:off x="1698204" y="5576035"/>
              <a:ext cx="781811" cy="469434"/>
            </a:xfrm>
            <a:prstGeom prst="rect">
              <a:avLst/>
            </a:prstGeom>
            <a:noFill/>
          </p:spPr>
          <p:txBody>
            <a:bodyPr wrap="none" rtlCol="0">
              <a:spAutoFit/>
            </a:bodyPr>
            <a:lstStyle/>
            <a:p>
              <a:pPr algn="ctr"/>
              <a:r>
                <a:rPr lang="en-US" altLang="ko-KR" sz="1108" dirty="0"/>
                <a:t>Sanitary</a:t>
              </a:r>
            </a:p>
            <a:p>
              <a:pPr algn="ctr"/>
              <a:r>
                <a:rPr lang="en-US" altLang="ko-KR" sz="1108" dirty="0"/>
                <a:t>Flexible</a:t>
              </a:r>
              <a:endParaRPr lang="ko-KR" altLang="en-US" sz="1108" dirty="0"/>
            </a:p>
          </p:txBody>
        </p:sp>
      </p:grpSp>
      <p:grpSp>
        <p:nvGrpSpPr>
          <p:cNvPr id="20" name="그룹 19">
            <a:extLst>
              <a:ext uri="{FF2B5EF4-FFF2-40B4-BE49-F238E27FC236}">
                <a16:creationId xmlns:a16="http://schemas.microsoft.com/office/drawing/2014/main" xmlns="" id="{EC1FE8B1-A213-314F-220A-A510E9A1C2C0}"/>
              </a:ext>
            </a:extLst>
          </p:cNvPr>
          <p:cNvGrpSpPr/>
          <p:nvPr/>
        </p:nvGrpSpPr>
        <p:grpSpPr>
          <a:xfrm>
            <a:off x="1378167" y="4989638"/>
            <a:ext cx="737702" cy="1074676"/>
            <a:chOff x="2857560" y="836712"/>
            <a:chExt cx="799177" cy="1164233"/>
          </a:xfrm>
        </p:grpSpPr>
        <p:pic>
          <p:nvPicPr>
            <p:cNvPr id="24" name="그림 23">
              <a:extLst>
                <a:ext uri="{FF2B5EF4-FFF2-40B4-BE49-F238E27FC236}">
                  <a16:creationId xmlns:a16="http://schemas.microsoft.com/office/drawing/2014/main" xmlns="" id="{5DD06D2B-EE68-20EC-D52A-F4F111F5C188}"/>
                </a:ext>
              </a:extLst>
            </p:cNvPr>
            <p:cNvPicPr>
              <a:picLocks noChangeAspect="1"/>
            </p:cNvPicPr>
            <p:nvPr/>
          </p:nvPicPr>
          <p:blipFill>
            <a:blip r:embed="rId6" cstate="print"/>
            <a:stretch>
              <a:fillRect/>
            </a:stretch>
          </p:blipFill>
          <p:spPr>
            <a:xfrm>
              <a:off x="3038650" y="836712"/>
              <a:ext cx="436996" cy="694479"/>
            </a:xfrm>
            <a:prstGeom prst="rect">
              <a:avLst/>
            </a:prstGeom>
          </p:spPr>
        </p:pic>
        <p:sp>
          <p:nvSpPr>
            <p:cNvPr id="25" name="TextBox 24">
              <a:extLst>
                <a:ext uri="{FF2B5EF4-FFF2-40B4-BE49-F238E27FC236}">
                  <a16:creationId xmlns:a16="http://schemas.microsoft.com/office/drawing/2014/main" xmlns="" id="{F72647D2-C91C-4952-D0ED-FA9AEF92E112}"/>
                </a:ext>
              </a:extLst>
            </p:cNvPr>
            <p:cNvSpPr txBox="1"/>
            <p:nvPr/>
          </p:nvSpPr>
          <p:spPr>
            <a:xfrm>
              <a:off x="2857560" y="1531511"/>
              <a:ext cx="799177" cy="469434"/>
            </a:xfrm>
            <a:prstGeom prst="rect">
              <a:avLst/>
            </a:prstGeom>
            <a:noFill/>
          </p:spPr>
          <p:txBody>
            <a:bodyPr wrap="none" rtlCol="0">
              <a:spAutoFit/>
            </a:bodyPr>
            <a:lstStyle/>
            <a:p>
              <a:pPr algn="ctr"/>
              <a:r>
                <a:rPr lang="en-US" altLang="ko-KR" sz="1108" dirty="0"/>
                <a:t>Hose</a:t>
              </a:r>
            </a:p>
            <a:p>
              <a:pPr algn="ctr"/>
              <a:r>
                <a:rPr lang="en-US" altLang="ko-KR" sz="1108" dirty="0"/>
                <a:t>coupling</a:t>
              </a:r>
              <a:endParaRPr lang="ko-KR" altLang="en-US" sz="1108" dirty="0"/>
            </a:p>
          </p:txBody>
        </p:sp>
      </p:grpSp>
      <p:sp>
        <p:nvSpPr>
          <p:cNvPr id="22" name="직사각형 21">
            <a:extLst>
              <a:ext uri="{FF2B5EF4-FFF2-40B4-BE49-F238E27FC236}">
                <a16:creationId xmlns:a16="http://schemas.microsoft.com/office/drawing/2014/main" xmlns="" id="{843A615E-E7A4-3A62-FBE9-0351111EB46D}"/>
              </a:ext>
            </a:extLst>
          </p:cNvPr>
          <p:cNvSpPr/>
          <p:nvPr/>
        </p:nvSpPr>
        <p:spPr>
          <a:xfrm>
            <a:off x="2087517" y="5252832"/>
            <a:ext cx="403381" cy="348109"/>
          </a:xfrm>
          <a:prstGeom prst="rect">
            <a:avLst/>
          </a:prstGeom>
        </p:spPr>
        <p:txBody>
          <a:bodyPr wrap="square">
            <a:spAutoFit/>
          </a:bodyPr>
          <a:lstStyle/>
          <a:p>
            <a:pPr algn="ctr"/>
            <a:r>
              <a:rPr lang="en-US" altLang="ko-KR" sz="1662" b="1" dirty="0"/>
              <a:t>or</a:t>
            </a:r>
            <a:endParaRPr lang="ko-KR" altLang="en-US" sz="1662" b="1" dirty="0"/>
          </a:p>
        </p:txBody>
      </p:sp>
      <p:sp>
        <p:nvSpPr>
          <p:cNvPr id="23" name="사각형: 둥근 모서리 22">
            <a:extLst>
              <a:ext uri="{FF2B5EF4-FFF2-40B4-BE49-F238E27FC236}">
                <a16:creationId xmlns:a16="http://schemas.microsoft.com/office/drawing/2014/main" xmlns="" id="{02247460-6BA7-267C-3EAD-74978197A486}"/>
              </a:ext>
            </a:extLst>
          </p:cNvPr>
          <p:cNvSpPr/>
          <p:nvPr/>
        </p:nvSpPr>
        <p:spPr>
          <a:xfrm>
            <a:off x="935363" y="4691910"/>
            <a:ext cx="3570169" cy="1462316"/>
          </a:xfrm>
          <a:prstGeom prst="roundRect">
            <a:avLst/>
          </a:prstGeom>
          <a:noFill/>
          <a:ln>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662"/>
          </a:p>
        </p:txBody>
      </p:sp>
      <p:pic>
        <p:nvPicPr>
          <p:cNvPr id="30" name="그림 29">
            <a:extLst>
              <a:ext uri="{FF2B5EF4-FFF2-40B4-BE49-F238E27FC236}">
                <a16:creationId xmlns:a16="http://schemas.microsoft.com/office/drawing/2014/main" xmlns="" id="{DA38A703-6DED-151B-E09A-E5870994D7A2}"/>
              </a:ext>
            </a:extLst>
          </p:cNvPr>
          <p:cNvPicPr>
            <a:picLocks noChangeAspect="1"/>
          </p:cNvPicPr>
          <p:nvPr/>
        </p:nvPicPr>
        <p:blipFill>
          <a:blip r:embed="rId7" cstate="print"/>
          <a:stretch>
            <a:fillRect/>
          </a:stretch>
        </p:blipFill>
        <p:spPr>
          <a:xfrm rot="16200000">
            <a:off x="5307017" y="2428108"/>
            <a:ext cx="667071" cy="1073602"/>
          </a:xfrm>
          <a:prstGeom prst="rect">
            <a:avLst/>
          </a:prstGeom>
        </p:spPr>
      </p:pic>
      <p:sp>
        <p:nvSpPr>
          <p:cNvPr id="31" name="TextBox 30">
            <a:extLst>
              <a:ext uri="{FF2B5EF4-FFF2-40B4-BE49-F238E27FC236}">
                <a16:creationId xmlns:a16="http://schemas.microsoft.com/office/drawing/2014/main" xmlns="" id="{17F7277D-4A73-7FF7-2F19-17AEB18E6200}"/>
              </a:ext>
            </a:extLst>
          </p:cNvPr>
          <p:cNvSpPr txBox="1"/>
          <p:nvPr/>
        </p:nvSpPr>
        <p:spPr>
          <a:xfrm>
            <a:off x="6634024" y="2683086"/>
            <a:ext cx="1290738" cy="580031"/>
          </a:xfrm>
          <a:prstGeom prst="rect">
            <a:avLst/>
          </a:prstGeom>
          <a:noFill/>
        </p:spPr>
        <p:txBody>
          <a:bodyPr wrap="none" rtlCol="0">
            <a:spAutoFit/>
          </a:bodyPr>
          <a:lstStyle/>
          <a:p>
            <a:pPr>
              <a:lnSpc>
                <a:spcPct val="150000"/>
              </a:lnSpc>
            </a:pPr>
            <a:r>
              <a:rPr lang="en-US" altLang="ko-KR" sz="1108" b="1" dirty="0"/>
              <a:t>Sight Glass</a:t>
            </a:r>
          </a:p>
          <a:p>
            <a:pPr>
              <a:lnSpc>
                <a:spcPct val="150000"/>
              </a:lnSpc>
            </a:pPr>
            <a:r>
              <a:rPr lang="en-US" altLang="ko-KR" sz="1108" dirty="0"/>
              <a:t>: STS304 + glass</a:t>
            </a:r>
            <a:endParaRPr lang="ko-KR" altLang="en-US" sz="1108" dirty="0"/>
          </a:p>
        </p:txBody>
      </p:sp>
      <p:pic>
        <p:nvPicPr>
          <p:cNvPr id="40" name="그림 39">
            <a:extLst>
              <a:ext uri="{FF2B5EF4-FFF2-40B4-BE49-F238E27FC236}">
                <a16:creationId xmlns:a16="http://schemas.microsoft.com/office/drawing/2014/main" xmlns="" id="{3679859F-B70C-80FA-F67F-613A46C08343}"/>
              </a:ext>
            </a:extLst>
          </p:cNvPr>
          <p:cNvPicPr>
            <a:picLocks noChangeAspect="1"/>
          </p:cNvPicPr>
          <p:nvPr/>
        </p:nvPicPr>
        <p:blipFill>
          <a:blip r:embed="rId8" cstate="print"/>
          <a:stretch>
            <a:fillRect/>
          </a:stretch>
        </p:blipFill>
        <p:spPr>
          <a:xfrm>
            <a:off x="5172718" y="4957786"/>
            <a:ext cx="1069984" cy="921745"/>
          </a:xfrm>
          <a:prstGeom prst="rect">
            <a:avLst/>
          </a:prstGeom>
        </p:spPr>
      </p:pic>
      <p:sp>
        <p:nvSpPr>
          <p:cNvPr id="41" name="TextBox 40">
            <a:extLst>
              <a:ext uri="{FF2B5EF4-FFF2-40B4-BE49-F238E27FC236}">
                <a16:creationId xmlns:a16="http://schemas.microsoft.com/office/drawing/2014/main" xmlns="" id="{E98DCDCD-045A-350E-6957-9EDA3FBAD401}"/>
              </a:ext>
            </a:extLst>
          </p:cNvPr>
          <p:cNvSpPr txBox="1"/>
          <p:nvPr/>
        </p:nvSpPr>
        <p:spPr>
          <a:xfrm>
            <a:off x="6684333" y="5008989"/>
            <a:ext cx="1616148" cy="835806"/>
          </a:xfrm>
          <a:prstGeom prst="rect">
            <a:avLst/>
          </a:prstGeom>
          <a:noFill/>
        </p:spPr>
        <p:txBody>
          <a:bodyPr wrap="none" rtlCol="0">
            <a:spAutoFit/>
          </a:bodyPr>
          <a:lstStyle/>
          <a:p>
            <a:pPr>
              <a:lnSpc>
                <a:spcPct val="150000"/>
              </a:lnSpc>
            </a:pPr>
            <a:r>
              <a:rPr lang="en-US" altLang="ko-KR" sz="1108" b="1" dirty="0"/>
              <a:t>(Option)</a:t>
            </a:r>
          </a:p>
          <a:p>
            <a:pPr>
              <a:lnSpc>
                <a:spcPct val="150000"/>
              </a:lnSpc>
            </a:pPr>
            <a:r>
              <a:rPr lang="en-US" altLang="ko-KR" sz="1108" b="1" dirty="0"/>
              <a:t>Strainer filter–Y type</a:t>
            </a:r>
          </a:p>
          <a:p>
            <a:pPr>
              <a:lnSpc>
                <a:spcPct val="150000"/>
              </a:lnSpc>
            </a:pPr>
            <a:r>
              <a:rPr lang="en-US" altLang="ko-KR" sz="1108" dirty="0"/>
              <a:t>: STS304 + STS316</a:t>
            </a:r>
            <a:endParaRPr lang="ko-KR" altLang="en-US" sz="1108" dirty="0"/>
          </a:p>
        </p:txBody>
      </p:sp>
      <p:pic>
        <p:nvPicPr>
          <p:cNvPr id="43" name="그림 42">
            <a:extLst>
              <a:ext uri="{FF2B5EF4-FFF2-40B4-BE49-F238E27FC236}">
                <a16:creationId xmlns:a16="http://schemas.microsoft.com/office/drawing/2014/main" xmlns="" id="{459D6612-932A-0AB4-3B6C-6EBA86C66E2B}"/>
              </a:ext>
            </a:extLst>
          </p:cNvPr>
          <p:cNvPicPr>
            <a:picLocks noChangeAspect="1"/>
          </p:cNvPicPr>
          <p:nvPr/>
        </p:nvPicPr>
        <p:blipFill>
          <a:blip r:embed="rId9" cstate="print"/>
          <a:stretch>
            <a:fillRect/>
          </a:stretch>
        </p:blipFill>
        <p:spPr>
          <a:xfrm>
            <a:off x="5111243" y="3698466"/>
            <a:ext cx="923073" cy="822343"/>
          </a:xfrm>
          <a:prstGeom prst="rect">
            <a:avLst/>
          </a:prstGeom>
        </p:spPr>
      </p:pic>
      <p:sp>
        <p:nvSpPr>
          <p:cNvPr id="44" name="TextBox 43">
            <a:extLst>
              <a:ext uri="{FF2B5EF4-FFF2-40B4-BE49-F238E27FC236}">
                <a16:creationId xmlns:a16="http://schemas.microsoft.com/office/drawing/2014/main" xmlns="" id="{CC6BBF4C-B132-588E-F89D-5A855564B874}"/>
              </a:ext>
            </a:extLst>
          </p:cNvPr>
          <p:cNvSpPr txBox="1"/>
          <p:nvPr/>
        </p:nvSpPr>
        <p:spPr>
          <a:xfrm>
            <a:off x="6634024" y="3827814"/>
            <a:ext cx="1460829" cy="835806"/>
          </a:xfrm>
          <a:prstGeom prst="rect">
            <a:avLst/>
          </a:prstGeom>
          <a:noFill/>
        </p:spPr>
        <p:txBody>
          <a:bodyPr wrap="square" rtlCol="0">
            <a:spAutoFit/>
          </a:bodyPr>
          <a:lstStyle/>
          <a:p>
            <a:pPr>
              <a:lnSpc>
                <a:spcPct val="150000"/>
              </a:lnSpc>
            </a:pPr>
            <a:r>
              <a:rPr lang="en-US" altLang="ko-KR" sz="1108" b="1" dirty="0"/>
              <a:t>(Option)</a:t>
            </a:r>
          </a:p>
          <a:p>
            <a:pPr>
              <a:lnSpc>
                <a:spcPct val="150000"/>
              </a:lnSpc>
            </a:pPr>
            <a:r>
              <a:rPr lang="en-US" altLang="ko-KR" sz="1108" b="1" dirty="0"/>
              <a:t>Ball valve</a:t>
            </a:r>
          </a:p>
          <a:p>
            <a:pPr>
              <a:lnSpc>
                <a:spcPct val="150000"/>
              </a:lnSpc>
            </a:pPr>
            <a:r>
              <a:rPr lang="en-US" altLang="ko-KR" sz="1108" dirty="0"/>
              <a:t>: STS304</a:t>
            </a:r>
            <a:endParaRPr lang="ko-KR" altLang="en-US" sz="1108" dirty="0"/>
          </a:p>
        </p:txBody>
      </p:sp>
      <p:sp>
        <p:nvSpPr>
          <p:cNvPr id="45" name="TextBox 44">
            <a:extLst>
              <a:ext uri="{FF2B5EF4-FFF2-40B4-BE49-F238E27FC236}">
                <a16:creationId xmlns:a16="http://schemas.microsoft.com/office/drawing/2014/main" xmlns="" id="{1AD3898E-38DC-92CC-B6CA-88D29DA252D9}"/>
              </a:ext>
            </a:extLst>
          </p:cNvPr>
          <p:cNvSpPr txBox="1"/>
          <p:nvPr/>
        </p:nvSpPr>
        <p:spPr>
          <a:xfrm>
            <a:off x="619034" y="5104790"/>
            <a:ext cx="647934" cy="603820"/>
          </a:xfrm>
          <a:prstGeom prst="rect">
            <a:avLst/>
          </a:prstGeom>
          <a:solidFill>
            <a:schemeClr val="bg1"/>
          </a:solidFill>
          <a:ln w="12700">
            <a:solidFill>
              <a:srgbClr val="ED7D31"/>
            </a:solidFill>
            <a:prstDash val="sysDash"/>
          </a:ln>
        </p:spPr>
        <p:txBody>
          <a:bodyPr wrap="none" rtlCol="0">
            <a:spAutoFit/>
          </a:bodyPr>
          <a:lstStyle/>
          <a:p>
            <a:endParaRPr lang="en-US" altLang="ko-KR" sz="1108" b="1" dirty="0"/>
          </a:p>
          <a:p>
            <a:r>
              <a:rPr lang="en-US" altLang="ko-KR" sz="1108" b="1" dirty="0"/>
              <a:t>Option</a:t>
            </a:r>
          </a:p>
          <a:p>
            <a:endParaRPr lang="en-US" altLang="ko-KR" sz="1108" b="1" dirty="0"/>
          </a:p>
        </p:txBody>
      </p:sp>
      <p:pic>
        <p:nvPicPr>
          <p:cNvPr id="4" name="그림 3">
            <a:extLst>
              <a:ext uri="{FF2B5EF4-FFF2-40B4-BE49-F238E27FC236}">
                <a16:creationId xmlns:a16="http://schemas.microsoft.com/office/drawing/2014/main" xmlns="" id="{32CB6D11-D714-CF51-BD9E-8C7A33B2B49D}"/>
              </a:ext>
            </a:extLst>
          </p:cNvPr>
          <p:cNvPicPr>
            <a:picLocks noChangeAspect="1"/>
          </p:cNvPicPr>
          <p:nvPr/>
        </p:nvPicPr>
        <p:blipFill>
          <a:blip r:embed="rId10" cstate="print"/>
          <a:stretch>
            <a:fillRect/>
          </a:stretch>
        </p:blipFill>
        <p:spPr>
          <a:xfrm>
            <a:off x="4638469" y="983812"/>
            <a:ext cx="2398704" cy="1448154"/>
          </a:xfrm>
          <a:prstGeom prst="rect">
            <a:avLst/>
          </a:prstGeom>
        </p:spPr>
      </p:pic>
      <p:sp>
        <p:nvSpPr>
          <p:cNvPr id="5" name="TextBox 4">
            <a:extLst>
              <a:ext uri="{FF2B5EF4-FFF2-40B4-BE49-F238E27FC236}">
                <a16:creationId xmlns:a16="http://schemas.microsoft.com/office/drawing/2014/main" xmlns="" id="{15ABA5C8-0599-C75A-E602-82F84DA2E909}"/>
              </a:ext>
            </a:extLst>
          </p:cNvPr>
          <p:cNvSpPr txBox="1"/>
          <p:nvPr/>
        </p:nvSpPr>
        <p:spPr>
          <a:xfrm>
            <a:off x="7235276" y="1375655"/>
            <a:ext cx="974947" cy="944810"/>
          </a:xfrm>
          <a:prstGeom prst="rect">
            <a:avLst/>
          </a:prstGeom>
          <a:noFill/>
        </p:spPr>
        <p:txBody>
          <a:bodyPr wrap="none" rtlCol="0">
            <a:spAutoFit/>
          </a:bodyPr>
          <a:lstStyle/>
          <a:p>
            <a:pPr algn="ctr"/>
            <a:r>
              <a:rPr lang="en-US" altLang="ko-KR" sz="1108" b="1" dirty="0"/>
              <a:t>1.5Sx25A</a:t>
            </a:r>
          </a:p>
          <a:p>
            <a:pPr algn="ctr"/>
            <a:endParaRPr lang="en-US" altLang="ko-KR" sz="1108" b="1" dirty="0"/>
          </a:p>
          <a:p>
            <a:pPr algn="r"/>
            <a:r>
              <a:rPr lang="en-US" altLang="ko-KR" sz="1108" b="1" dirty="0"/>
              <a:t>D1: </a:t>
            </a:r>
            <a:r>
              <a:rPr lang="en-US" altLang="ko-KR" sz="1108" dirty="0"/>
              <a:t>26.8mm</a:t>
            </a:r>
            <a:endParaRPr lang="en-US" altLang="ko-KR" sz="1108" b="1" dirty="0"/>
          </a:p>
          <a:p>
            <a:pPr algn="r"/>
            <a:r>
              <a:rPr lang="en-US" altLang="ko-KR" sz="1108" b="1" dirty="0"/>
              <a:t>B: </a:t>
            </a:r>
            <a:r>
              <a:rPr lang="en-US" altLang="ko-KR" sz="1108" dirty="0"/>
              <a:t>43.5mm</a:t>
            </a:r>
            <a:endParaRPr lang="en-US" altLang="ko-KR" sz="1108" b="1" dirty="0"/>
          </a:p>
          <a:p>
            <a:pPr algn="r"/>
            <a:r>
              <a:rPr lang="en-US" altLang="ko-KR" sz="1108" b="1" dirty="0"/>
              <a:t>A: </a:t>
            </a:r>
            <a:r>
              <a:rPr lang="en-US" altLang="ko-KR" sz="1108" dirty="0"/>
              <a:t>50.5mm</a:t>
            </a:r>
          </a:p>
        </p:txBody>
      </p:sp>
    </p:spTree>
    <p:extLst>
      <p:ext uri="{BB962C8B-B14F-4D97-AF65-F5344CB8AC3E}">
        <p14:creationId xmlns:p14="http://schemas.microsoft.com/office/powerpoint/2010/main" xmlns="" val="4228225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6B3E5AC-0346-DCAA-5FFA-43FE6F105FF0}"/>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xmlns="" id="{E2D95F99-64E3-B0E8-FE52-F94769D9B0C2}"/>
              </a:ext>
            </a:extLst>
          </p:cNvPr>
          <p:cNvSpPr txBox="1"/>
          <p:nvPr/>
        </p:nvSpPr>
        <p:spPr>
          <a:xfrm>
            <a:off x="552974" y="519027"/>
            <a:ext cx="2648650" cy="523220"/>
          </a:xfrm>
          <a:prstGeom prst="rect">
            <a:avLst/>
          </a:prstGeom>
          <a:noFill/>
        </p:spPr>
        <p:txBody>
          <a:bodyPr wrap="square" rtlCol="0">
            <a:spAutoFit/>
          </a:bodyPr>
          <a:lstStyle>
            <a:defPPr>
              <a:defRPr lang="ko-KR"/>
            </a:defPPr>
            <a:lvl1pPr>
              <a:defRPr sz="1000">
                <a:solidFill>
                  <a:schemeClr val="bg1"/>
                </a:solidFill>
                <a:latin typeface="G마켓 산스 TTF Light" panose="02000000000000000000" pitchFamily="2" charset="-127"/>
                <a:ea typeface="G마켓 산스 TTF Light" panose="02000000000000000000" pitchFamily="2" charset="-127"/>
              </a:defRPr>
            </a:lvl1pPr>
          </a:lstStyle>
          <a:p>
            <a:r>
              <a:rPr lang="ja-JP" altLang="en-US" sz="2800" b="1" dirty="0">
                <a:solidFill>
                  <a:srgbClr val="0070C0"/>
                </a:solidFill>
              </a:rPr>
              <a:t>バブルの種類</a:t>
            </a:r>
            <a:endParaRPr lang="ko-KR" altLang="en-US" sz="1477" b="1" dirty="0">
              <a:solidFill>
                <a:schemeClr val="tx1">
                  <a:lumMod val="50000"/>
                  <a:lumOff val="50000"/>
                </a:schemeClr>
              </a:solidFill>
              <a:latin typeface="+mj-ea"/>
              <a:ea typeface="+mj-ea"/>
            </a:endParaRPr>
          </a:p>
        </p:txBody>
      </p:sp>
      <p:sp>
        <p:nvSpPr>
          <p:cNvPr id="10" name="직사각형 9">
            <a:extLst>
              <a:ext uri="{FF2B5EF4-FFF2-40B4-BE49-F238E27FC236}">
                <a16:creationId xmlns:a16="http://schemas.microsoft.com/office/drawing/2014/main" xmlns="" id="{6D53C85C-7035-F650-BB17-00F5D4F0FD4B}"/>
              </a:ext>
            </a:extLst>
          </p:cNvPr>
          <p:cNvSpPr/>
          <p:nvPr/>
        </p:nvSpPr>
        <p:spPr>
          <a:xfrm flipH="1">
            <a:off x="384458" y="499230"/>
            <a:ext cx="99692" cy="3323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62"/>
          </a:p>
        </p:txBody>
      </p:sp>
      <p:sp>
        <p:nvSpPr>
          <p:cNvPr id="11" name="슬라이드 번호 개체 틀 5">
            <a:extLst>
              <a:ext uri="{FF2B5EF4-FFF2-40B4-BE49-F238E27FC236}">
                <a16:creationId xmlns:a16="http://schemas.microsoft.com/office/drawing/2014/main" xmlns="" id="{E39C81AE-DF4B-BDDF-BDC3-A181C3C39919}"/>
              </a:ext>
            </a:extLst>
          </p:cNvPr>
          <p:cNvSpPr txBox="1">
            <a:spLocks/>
          </p:cNvSpPr>
          <p:nvPr/>
        </p:nvSpPr>
        <p:spPr>
          <a:xfrm>
            <a:off x="6558182" y="6289050"/>
            <a:ext cx="2103120" cy="198837"/>
          </a:xfrm>
          <a:prstGeom prst="rect">
            <a:avLst/>
          </a:prstGeom>
        </p:spPr>
        <p:txBody>
          <a:bodyPr wrap="square" lIns="0" tIns="0" rIns="0" bIns="0">
            <a:spAutoFit/>
          </a:bodyPr>
          <a:lstStyle>
            <a:defPPr>
              <a:defRPr lang="en-US" kern="0"/>
            </a:defPPr>
            <a:lvl1pPr marL="0" algn="r"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F15528-21DE-4FAA-801E-634DDDAF4B2B}" type="slidenum">
              <a:rPr lang="en-US" altLang="ko-KR" sz="1292"/>
              <a:pPr/>
              <a:t>9</a:t>
            </a:fld>
            <a:endParaRPr lang="ko-KR" altLang="en-US" sz="923" dirty="0"/>
          </a:p>
        </p:txBody>
      </p:sp>
      <p:grpSp>
        <p:nvGrpSpPr>
          <p:cNvPr id="480" name="그룹 479">
            <a:extLst>
              <a:ext uri="{FF2B5EF4-FFF2-40B4-BE49-F238E27FC236}">
                <a16:creationId xmlns:a16="http://schemas.microsoft.com/office/drawing/2014/main" xmlns="" id="{0C4A6DFE-1229-11EA-32F3-4A7D0C4017B6}"/>
              </a:ext>
            </a:extLst>
          </p:cNvPr>
          <p:cNvGrpSpPr/>
          <p:nvPr/>
        </p:nvGrpSpPr>
        <p:grpSpPr>
          <a:xfrm>
            <a:off x="583865" y="1700812"/>
            <a:ext cx="2290834" cy="3651351"/>
            <a:chOff x="599055" y="1921049"/>
            <a:chExt cx="2481737" cy="3955630"/>
          </a:xfrm>
        </p:grpSpPr>
        <p:grpSp>
          <p:nvGrpSpPr>
            <p:cNvPr id="13" name="그룹 12">
              <a:extLst>
                <a:ext uri="{FF2B5EF4-FFF2-40B4-BE49-F238E27FC236}">
                  <a16:creationId xmlns:a16="http://schemas.microsoft.com/office/drawing/2014/main" xmlns="" id="{FDA06398-E4F4-E4FA-AE3F-A3E1B8B2B792}"/>
                </a:ext>
              </a:extLst>
            </p:cNvPr>
            <p:cNvGrpSpPr/>
            <p:nvPr/>
          </p:nvGrpSpPr>
          <p:grpSpPr>
            <a:xfrm>
              <a:off x="599055" y="1921049"/>
              <a:ext cx="2481737" cy="3955630"/>
              <a:chOff x="889666" y="4425642"/>
              <a:chExt cx="435769" cy="1115233"/>
            </a:xfrm>
          </p:grpSpPr>
          <p:sp>
            <p:nvSpPr>
              <p:cNvPr id="14" name="순서도: 처리 13">
                <a:extLst>
                  <a:ext uri="{FF2B5EF4-FFF2-40B4-BE49-F238E27FC236}">
                    <a16:creationId xmlns:a16="http://schemas.microsoft.com/office/drawing/2014/main" xmlns="" id="{31BDD975-C63A-F766-1A93-7F6C6D2CE9DC}"/>
                  </a:ext>
                </a:extLst>
              </p:cNvPr>
              <p:cNvSpPr/>
              <p:nvPr/>
            </p:nvSpPr>
            <p:spPr>
              <a:xfrm>
                <a:off x="889666" y="4528209"/>
                <a:ext cx="435769" cy="1012666"/>
              </a:xfrm>
              <a:prstGeom prst="flowChartProcess">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246" dirty="0"/>
              </a:p>
            </p:txBody>
          </p:sp>
          <p:sp>
            <p:nvSpPr>
              <p:cNvPr id="15" name="직사각형 14">
                <a:extLst>
                  <a:ext uri="{FF2B5EF4-FFF2-40B4-BE49-F238E27FC236}">
                    <a16:creationId xmlns:a16="http://schemas.microsoft.com/office/drawing/2014/main" xmlns="" id="{4C869B37-C5E0-C201-BF58-E7FD928D7953}"/>
                  </a:ext>
                </a:extLst>
              </p:cNvPr>
              <p:cNvSpPr/>
              <p:nvPr/>
            </p:nvSpPr>
            <p:spPr>
              <a:xfrm>
                <a:off x="889666" y="4425642"/>
                <a:ext cx="435769" cy="20513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108" dirty="0"/>
              </a:p>
            </p:txBody>
          </p:sp>
          <p:sp>
            <p:nvSpPr>
              <p:cNvPr id="16" name="직사각형 15">
                <a:extLst>
                  <a:ext uri="{FF2B5EF4-FFF2-40B4-BE49-F238E27FC236}">
                    <a16:creationId xmlns:a16="http://schemas.microsoft.com/office/drawing/2014/main" xmlns="" id="{F6F8B5AA-846B-967C-80C6-69E76486D1C7}"/>
                  </a:ext>
                </a:extLst>
              </p:cNvPr>
              <p:cNvSpPr/>
              <p:nvPr/>
            </p:nvSpPr>
            <p:spPr>
              <a:xfrm>
                <a:off x="889666" y="4802608"/>
                <a:ext cx="435769" cy="738266"/>
              </a:xfrm>
              <a:prstGeom prst="rect">
                <a:avLst/>
              </a:prstGeom>
              <a:solidFill>
                <a:schemeClr val="accent1">
                  <a:lumMod val="60000"/>
                  <a:lumOff val="40000"/>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246" dirty="0"/>
              </a:p>
            </p:txBody>
          </p:sp>
        </p:grpSp>
        <p:grpSp>
          <p:nvGrpSpPr>
            <p:cNvPr id="47" name="그룹 46">
              <a:extLst>
                <a:ext uri="{FF2B5EF4-FFF2-40B4-BE49-F238E27FC236}">
                  <a16:creationId xmlns:a16="http://schemas.microsoft.com/office/drawing/2014/main" xmlns="" id="{31752F81-CAE7-7A89-5EB4-FD6F78B6DCFF}"/>
                </a:ext>
              </a:extLst>
            </p:cNvPr>
            <p:cNvGrpSpPr/>
            <p:nvPr/>
          </p:nvGrpSpPr>
          <p:grpSpPr>
            <a:xfrm>
              <a:off x="841135" y="3573016"/>
              <a:ext cx="1997576" cy="1744317"/>
              <a:chOff x="805880" y="3573016"/>
              <a:chExt cx="1997576" cy="1744317"/>
            </a:xfrm>
          </p:grpSpPr>
          <p:grpSp>
            <p:nvGrpSpPr>
              <p:cNvPr id="31" name="그룹 30">
                <a:extLst>
                  <a:ext uri="{FF2B5EF4-FFF2-40B4-BE49-F238E27FC236}">
                    <a16:creationId xmlns:a16="http://schemas.microsoft.com/office/drawing/2014/main" xmlns="" id="{A4F0FE9B-0F61-0855-3DD1-EDF511015C65}"/>
                  </a:ext>
                </a:extLst>
              </p:cNvPr>
              <p:cNvGrpSpPr/>
              <p:nvPr/>
            </p:nvGrpSpPr>
            <p:grpSpPr>
              <a:xfrm>
                <a:off x="805880" y="3573016"/>
                <a:ext cx="504056" cy="875637"/>
                <a:chOff x="805880" y="3573016"/>
                <a:chExt cx="504056" cy="875637"/>
              </a:xfrm>
            </p:grpSpPr>
            <p:sp>
              <p:nvSpPr>
                <p:cNvPr id="22" name="타원 21">
                  <a:extLst>
                    <a:ext uri="{FF2B5EF4-FFF2-40B4-BE49-F238E27FC236}">
                      <a16:creationId xmlns:a16="http://schemas.microsoft.com/office/drawing/2014/main" xmlns="" id="{1B0126C7-6BD5-9462-0EDE-12964C35FE1A}"/>
                    </a:ext>
                  </a:extLst>
                </p:cNvPr>
                <p:cNvSpPr/>
                <p:nvPr/>
              </p:nvSpPr>
              <p:spPr>
                <a:xfrm>
                  <a:off x="805880" y="3573016"/>
                  <a:ext cx="504056" cy="504056"/>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662"/>
                </a:p>
              </p:txBody>
            </p:sp>
            <p:sp>
              <p:nvSpPr>
                <p:cNvPr id="29" name="TextBox 28">
                  <a:extLst>
                    <a:ext uri="{FF2B5EF4-FFF2-40B4-BE49-F238E27FC236}">
                      <a16:creationId xmlns:a16="http://schemas.microsoft.com/office/drawing/2014/main" xmlns="" id="{84236CC3-EEFA-380E-9640-2EB33D5D0FAC}"/>
                    </a:ext>
                  </a:extLst>
                </p:cNvPr>
                <p:cNvSpPr txBox="1"/>
                <p:nvPr/>
              </p:nvSpPr>
              <p:spPr>
                <a:xfrm>
                  <a:off x="855769" y="4071535"/>
                  <a:ext cx="431022" cy="377118"/>
                </a:xfrm>
                <a:prstGeom prst="rect">
                  <a:avLst/>
                </a:prstGeom>
                <a:noFill/>
              </p:spPr>
              <p:txBody>
                <a:bodyPr wrap="none" rtlCol="0">
                  <a:spAutoFit/>
                </a:bodyPr>
                <a:lstStyle/>
                <a:p>
                  <a:r>
                    <a:rPr lang="ko-KR" altLang="en-US" sz="1662" dirty="0">
                      <a:solidFill>
                        <a:schemeClr val="accent1"/>
                      </a:solidFill>
                    </a:rPr>
                    <a:t>↑</a:t>
                  </a:r>
                </a:p>
              </p:txBody>
            </p:sp>
          </p:grpSp>
          <p:grpSp>
            <p:nvGrpSpPr>
              <p:cNvPr id="32" name="그룹 31">
                <a:extLst>
                  <a:ext uri="{FF2B5EF4-FFF2-40B4-BE49-F238E27FC236}">
                    <a16:creationId xmlns:a16="http://schemas.microsoft.com/office/drawing/2014/main" xmlns="" id="{7466A236-6F84-2BB7-51CF-60F36F140207}"/>
                  </a:ext>
                </a:extLst>
              </p:cNvPr>
              <p:cNvGrpSpPr/>
              <p:nvPr/>
            </p:nvGrpSpPr>
            <p:grpSpPr>
              <a:xfrm>
                <a:off x="1545020" y="3573016"/>
                <a:ext cx="504056" cy="875637"/>
                <a:chOff x="805880" y="3573016"/>
                <a:chExt cx="504056" cy="875637"/>
              </a:xfrm>
            </p:grpSpPr>
            <p:sp>
              <p:nvSpPr>
                <p:cNvPr id="33" name="타원 32">
                  <a:extLst>
                    <a:ext uri="{FF2B5EF4-FFF2-40B4-BE49-F238E27FC236}">
                      <a16:creationId xmlns:a16="http://schemas.microsoft.com/office/drawing/2014/main" xmlns="" id="{6EA36058-9BE0-FD5B-2F9E-E202A0E84470}"/>
                    </a:ext>
                  </a:extLst>
                </p:cNvPr>
                <p:cNvSpPr/>
                <p:nvPr/>
              </p:nvSpPr>
              <p:spPr>
                <a:xfrm>
                  <a:off x="805880" y="3573016"/>
                  <a:ext cx="504056" cy="504056"/>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662"/>
                </a:p>
              </p:txBody>
            </p:sp>
            <p:sp>
              <p:nvSpPr>
                <p:cNvPr id="34" name="TextBox 33">
                  <a:extLst>
                    <a:ext uri="{FF2B5EF4-FFF2-40B4-BE49-F238E27FC236}">
                      <a16:creationId xmlns:a16="http://schemas.microsoft.com/office/drawing/2014/main" xmlns="" id="{7BFC214E-F766-BDD7-745B-457D6FB6CDE1}"/>
                    </a:ext>
                  </a:extLst>
                </p:cNvPr>
                <p:cNvSpPr txBox="1"/>
                <p:nvPr/>
              </p:nvSpPr>
              <p:spPr>
                <a:xfrm>
                  <a:off x="855769" y="4071535"/>
                  <a:ext cx="431022" cy="377118"/>
                </a:xfrm>
                <a:prstGeom prst="rect">
                  <a:avLst/>
                </a:prstGeom>
                <a:noFill/>
              </p:spPr>
              <p:txBody>
                <a:bodyPr wrap="none" rtlCol="0">
                  <a:spAutoFit/>
                </a:bodyPr>
                <a:lstStyle/>
                <a:p>
                  <a:r>
                    <a:rPr lang="ko-KR" altLang="en-US" sz="1662" dirty="0">
                      <a:solidFill>
                        <a:schemeClr val="accent1"/>
                      </a:solidFill>
                    </a:rPr>
                    <a:t>↑</a:t>
                  </a:r>
                </a:p>
              </p:txBody>
            </p:sp>
          </p:grpSp>
          <p:grpSp>
            <p:nvGrpSpPr>
              <p:cNvPr id="35" name="그룹 34">
                <a:extLst>
                  <a:ext uri="{FF2B5EF4-FFF2-40B4-BE49-F238E27FC236}">
                    <a16:creationId xmlns:a16="http://schemas.microsoft.com/office/drawing/2014/main" xmlns="" id="{8138D681-EF75-A06E-69A3-80EE212A69DE}"/>
                  </a:ext>
                </a:extLst>
              </p:cNvPr>
              <p:cNvGrpSpPr/>
              <p:nvPr/>
            </p:nvGrpSpPr>
            <p:grpSpPr>
              <a:xfrm>
                <a:off x="2299400" y="3573016"/>
                <a:ext cx="504056" cy="875637"/>
                <a:chOff x="805880" y="3573016"/>
                <a:chExt cx="504056" cy="875637"/>
              </a:xfrm>
            </p:grpSpPr>
            <p:sp>
              <p:nvSpPr>
                <p:cNvPr id="36" name="타원 35">
                  <a:extLst>
                    <a:ext uri="{FF2B5EF4-FFF2-40B4-BE49-F238E27FC236}">
                      <a16:creationId xmlns:a16="http://schemas.microsoft.com/office/drawing/2014/main" xmlns="" id="{95CE197E-0C2B-310B-B4BF-0521D046A8D2}"/>
                    </a:ext>
                  </a:extLst>
                </p:cNvPr>
                <p:cNvSpPr/>
                <p:nvPr/>
              </p:nvSpPr>
              <p:spPr>
                <a:xfrm>
                  <a:off x="805880" y="3573016"/>
                  <a:ext cx="504056" cy="504056"/>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662"/>
                </a:p>
              </p:txBody>
            </p:sp>
            <p:sp>
              <p:nvSpPr>
                <p:cNvPr id="37" name="TextBox 36">
                  <a:extLst>
                    <a:ext uri="{FF2B5EF4-FFF2-40B4-BE49-F238E27FC236}">
                      <a16:creationId xmlns:a16="http://schemas.microsoft.com/office/drawing/2014/main" xmlns="" id="{87565E0E-5F82-A872-43A4-8C2AC03328CC}"/>
                    </a:ext>
                  </a:extLst>
                </p:cNvPr>
                <p:cNvSpPr txBox="1"/>
                <p:nvPr/>
              </p:nvSpPr>
              <p:spPr>
                <a:xfrm>
                  <a:off x="855769" y="4071535"/>
                  <a:ext cx="431022" cy="377118"/>
                </a:xfrm>
                <a:prstGeom prst="rect">
                  <a:avLst/>
                </a:prstGeom>
                <a:noFill/>
              </p:spPr>
              <p:txBody>
                <a:bodyPr wrap="none" rtlCol="0">
                  <a:spAutoFit/>
                </a:bodyPr>
                <a:lstStyle/>
                <a:p>
                  <a:r>
                    <a:rPr lang="ko-KR" altLang="en-US" sz="1662" dirty="0">
                      <a:solidFill>
                        <a:schemeClr val="accent1"/>
                      </a:solidFill>
                    </a:rPr>
                    <a:t>↑</a:t>
                  </a:r>
                </a:p>
              </p:txBody>
            </p:sp>
          </p:grpSp>
          <p:grpSp>
            <p:nvGrpSpPr>
              <p:cNvPr id="38" name="그룹 37">
                <a:extLst>
                  <a:ext uri="{FF2B5EF4-FFF2-40B4-BE49-F238E27FC236}">
                    <a16:creationId xmlns:a16="http://schemas.microsoft.com/office/drawing/2014/main" xmlns="" id="{6E888829-402B-B317-B704-DA4D077418DA}"/>
                  </a:ext>
                </a:extLst>
              </p:cNvPr>
              <p:cNvGrpSpPr/>
              <p:nvPr/>
            </p:nvGrpSpPr>
            <p:grpSpPr>
              <a:xfrm>
                <a:off x="805880" y="4441696"/>
                <a:ext cx="504056" cy="875637"/>
                <a:chOff x="805880" y="3573016"/>
                <a:chExt cx="504056" cy="875637"/>
              </a:xfrm>
            </p:grpSpPr>
            <p:sp>
              <p:nvSpPr>
                <p:cNvPr id="39" name="타원 38">
                  <a:extLst>
                    <a:ext uri="{FF2B5EF4-FFF2-40B4-BE49-F238E27FC236}">
                      <a16:creationId xmlns:a16="http://schemas.microsoft.com/office/drawing/2014/main" xmlns="" id="{140CC5CD-2F86-FB97-4265-9CE0EBB68FE0}"/>
                    </a:ext>
                  </a:extLst>
                </p:cNvPr>
                <p:cNvSpPr/>
                <p:nvPr/>
              </p:nvSpPr>
              <p:spPr>
                <a:xfrm>
                  <a:off x="805880" y="3573016"/>
                  <a:ext cx="504056" cy="504056"/>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662"/>
                </a:p>
              </p:txBody>
            </p:sp>
            <p:sp>
              <p:nvSpPr>
                <p:cNvPr id="40" name="TextBox 39">
                  <a:extLst>
                    <a:ext uri="{FF2B5EF4-FFF2-40B4-BE49-F238E27FC236}">
                      <a16:creationId xmlns:a16="http://schemas.microsoft.com/office/drawing/2014/main" xmlns="" id="{9D448D17-2044-0FC5-154E-97C46B24035D}"/>
                    </a:ext>
                  </a:extLst>
                </p:cNvPr>
                <p:cNvSpPr txBox="1"/>
                <p:nvPr/>
              </p:nvSpPr>
              <p:spPr>
                <a:xfrm>
                  <a:off x="855769" y="4071535"/>
                  <a:ext cx="431022" cy="377118"/>
                </a:xfrm>
                <a:prstGeom prst="rect">
                  <a:avLst/>
                </a:prstGeom>
                <a:noFill/>
              </p:spPr>
              <p:txBody>
                <a:bodyPr wrap="none" rtlCol="0">
                  <a:spAutoFit/>
                </a:bodyPr>
                <a:lstStyle/>
                <a:p>
                  <a:r>
                    <a:rPr lang="ko-KR" altLang="en-US" sz="1662" dirty="0">
                      <a:solidFill>
                        <a:schemeClr val="accent1"/>
                      </a:solidFill>
                    </a:rPr>
                    <a:t>↑</a:t>
                  </a:r>
                </a:p>
              </p:txBody>
            </p:sp>
          </p:grpSp>
          <p:grpSp>
            <p:nvGrpSpPr>
              <p:cNvPr id="41" name="그룹 40">
                <a:extLst>
                  <a:ext uri="{FF2B5EF4-FFF2-40B4-BE49-F238E27FC236}">
                    <a16:creationId xmlns:a16="http://schemas.microsoft.com/office/drawing/2014/main" xmlns="" id="{41885C2E-03F7-A7A5-4D74-9D21CAB6D3D9}"/>
                  </a:ext>
                </a:extLst>
              </p:cNvPr>
              <p:cNvGrpSpPr/>
              <p:nvPr/>
            </p:nvGrpSpPr>
            <p:grpSpPr>
              <a:xfrm>
                <a:off x="1545020" y="4441696"/>
                <a:ext cx="504056" cy="875637"/>
                <a:chOff x="805880" y="3573016"/>
                <a:chExt cx="504056" cy="875637"/>
              </a:xfrm>
            </p:grpSpPr>
            <p:sp>
              <p:nvSpPr>
                <p:cNvPr id="42" name="타원 41">
                  <a:extLst>
                    <a:ext uri="{FF2B5EF4-FFF2-40B4-BE49-F238E27FC236}">
                      <a16:creationId xmlns:a16="http://schemas.microsoft.com/office/drawing/2014/main" xmlns="" id="{7ED1A7F2-9875-1B0A-0AB3-681FBD2C11E1}"/>
                    </a:ext>
                  </a:extLst>
                </p:cNvPr>
                <p:cNvSpPr/>
                <p:nvPr/>
              </p:nvSpPr>
              <p:spPr>
                <a:xfrm>
                  <a:off x="805880" y="3573016"/>
                  <a:ext cx="504056" cy="504056"/>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662"/>
                </a:p>
              </p:txBody>
            </p:sp>
            <p:sp>
              <p:nvSpPr>
                <p:cNvPr id="43" name="TextBox 42">
                  <a:extLst>
                    <a:ext uri="{FF2B5EF4-FFF2-40B4-BE49-F238E27FC236}">
                      <a16:creationId xmlns:a16="http://schemas.microsoft.com/office/drawing/2014/main" xmlns="" id="{D81BDD1A-0483-7489-06D5-277B1C2A4C9F}"/>
                    </a:ext>
                  </a:extLst>
                </p:cNvPr>
                <p:cNvSpPr txBox="1"/>
                <p:nvPr/>
              </p:nvSpPr>
              <p:spPr>
                <a:xfrm>
                  <a:off x="855769" y="4071535"/>
                  <a:ext cx="431022" cy="377118"/>
                </a:xfrm>
                <a:prstGeom prst="rect">
                  <a:avLst/>
                </a:prstGeom>
                <a:noFill/>
              </p:spPr>
              <p:txBody>
                <a:bodyPr wrap="none" rtlCol="0">
                  <a:spAutoFit/>
                </a:bodyPr>
                <a:lstStyle/>
                <a:p>
                  <a:r>
                    <a:rPr lang="ko-KR" altLang="en-US" sz="1662" dirty="0">
                      <a:solidFill>
                        <a:schemeClr val="accent1"/>
                      </a:solidFill>
                    </a:rPr>
                    <a:t>↑</a:t>
                  </a:r>
                </a:p>
              </p:txBody>
            </p:sp>
          </p:grpSp>
          <p:grpSp>
            <p:nvGrpSpPr>
              <p:cNvPr id="44" name="그룹 43">
                <a:extLst>
                  <a:ext uri="{FF2B5EF4-FFF2-40B4-BE49-F238E27FC236}">
                    <a16:creationId xmlns:a16="http://schemas.microsoft.com/office/drawing/2014/main" xmlns="" id="{1DB3C05B-0878-D975-BCBA-29C11360A057}"/>
                  </a:ext>
                </a:extLst>
              </p:cNvPr>
              <p:cNvGrpSpPr/>
              <p:nvPr/>
            </p:nvGrpSpPr>
            <p:grpSpPr>
              <a:xfrm>
                <a:off x="2299400" y="4441696"/>
                <a:ext cx="504056" cy="875637"/>
                <a:chOff x="805880" y="3573016"/>
                <a:chExt cx="504056" cy="875637"/>
              </a:xfrm>
            </p:grpSpPr>
            <p:sp>
              <p:nvSpPr>
                <p:cNvPr id="45" name="타원 44">
                  <a:extLst>
                    <a:ext uri="{FF2B5EF4-FFF2-40B4-BE49-F238E27FC236}">
                      <a16:creationId xmlns:a16="http://schemas.microsoft.com/office/drawing/2014/main" xmlns="" id="{B160350E-A762-1CC1-F139-A9A1A789991B}"/>
                    </a:ext>
                  </a:extLst>
                </p:cNvPr>
                <p:cNvSpPr/>
                <p:nvPr/>
              </p:nvSpPr>
              <p:spPr>
                <a:xfrm>
                  <a:off x="805880" y="3573016"/>
                  <a:ext cx="504056" cy="504056"/>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662"/>
                </a:p>
              </p:txBody>
            </p:sp>
            <p:sp>
              <p:nvSpPr>
                <p:cNvPr id="46" name="TextBox 45">
                  <a:extLst>
                    <a:ext uri="{FF2B5EF4-FFF2-40B4-BE49-F238E27FC236}">
                      <a16:creationId xmlns:a16="http://schemas.microsoft.com/office/drawing/2014/main" xmlns="" id="{6D69608A-3BA5-89AF-25ED-DB38E7EA617A}"/>
                    </a:ext>
                  </a:extLst>
                </p:cNvPr>
                <p:cNvSpPr txBox="1"/>
                <p:nvPr/>
              </p:nvSpPr>
              <p:spPr>
                <a:xfrm>
                  <a:off x="855769" y="4071535"/>
                  <a:ext cx="431022" cy="377118"/>
                </a:xfrm>
                <a:prstGeom prst="rect">
                  <a:avLst/>
                </a:prstGeom>
                <a:noFill/>
              </p:spPr>
              <p:txBody>
                <a:bodyPr wrap="none" rtlCol="0">
                  <a:spAutoFit/>
                </a:bodyPr>
                <a:lstStyle/>
                <a:p>
                  <a:r>
                    <a:rPr lang="ko-KR" altLang="en-US" sz="1662" dirty="0">
                      <a:solidFill>
                        <a:schemeClr val="accent1"/>
                      </a:solidFill>
                    </a:rPr>
                    <a:t>↑</a:t>
                  </a:r>
                </a:p>
              </p:txBody>
            </p:sp>
          </p:grpSp>
        </p:grpSp>
      </p:grpSp>
      <p:grpSp>
        <p:nvGrpSpPr>
          <p:cNvPr id="490" name="그룹 489">
            <a:extLst>
              <a:ext uri="{FF2B5EF4-FFF2-40B4-BE49-F238E27FC236}">
                <a16:creationId xmlns:a16="http://schemas.microsoft.com/office/drawing/2014/main" xmlns="" id="{CD0FDEE6-42BE-8E44-B0D7-7F636206604D}"/>
              </a:ext>
            </a:extLst>
          </p:cNvPr>
          <p:cNvGrpSpPr/>
          <p:nvPr/>
        </p:nvGrpSpPr>
        <p:grpSpPr>
          <a:xfrm>
            <a:off x="3426584" y="1700812"/>
            <a:ext cx="2290834" cy="3651351"/>
            <a:chOff x="3712132" y="1556796"/>
            <a:chExt cx="2481737" cy="3955630"/>
          </a:xfrm>
        </p:grpSpPr>
        <p:grpSp>
          <p:nvGrpSpPr>
            <p:cNvPr id="358" name="그룹 357">
              <a:extLst>
                <a:ext uri="{FF2B5EF4-FFF2-40B4-BE49-F238E27FC236}">
                  <a16:creationId xmlns:a16="http://schemas.microsoft.com/office/drawing/2014/main" xmlns="" id="{BECEDB21-1EB2-493F-152D-0A47CDF81C9F}"/>
                </a:ext>
              </a:extLst>
            </p:cNvPr>
            <p:cNvGrpSpPr/>
            <p:nvPr/>
          </p:nvGrpSpPr>
          <p:grpSpPr>
            <a:xfrm>
              <a:off x="3712132" y="1920592"/>
              <a:ext cx="2481737" cy="3591834"/>
              <a:chOff x="3883275" y="2284845"/>
              <a:chExt cx="2481737" cy="3591834"/>
            </a:xfrm>
          </p:grpSpPr>
          <p:sp>
            <p:nvSpPr>
              <p:cNvPr id="49" name="순서도: 처리 48">
                <a:extLst>
                  <a:ext uri="{FF2B5EF4-FFF2-40B4-BE49-F238E27FC236}">
                    <a16:creationId xmlns:a16="http://schemas.microsoft.com/office/drawing/2014/main" xmlns="" id="{FC56DEEE-C416-BE94-E20A-D4695A923938}"/>
                  </a:ext>
                </a:extLst>
              </p:cNvPr>
              <p:cNvSpPr/>
              <p:nvPr/>
            </p:nvSpPr>
            <p:spPr>
              <a:xfrm>
                <a:off x="3883275" y="2284845"/>
                <a:ext cx="2481737" cy="3591834"/>
              </a:xfrm>
              <a:prstGeom prst="flowChartProcess">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246" dirty="0"/>
              </a:p>
            </p:txBody>
          </p:sp>
          <p:sp>
            <p:nvSpPr>
              <p:cNvPr id="51" name="직사각형 50">
                <a:extLst>
                  <a:ext uri="{FF2B5EF4-FFF2-40B4-BE49-F238E27FC236}">
                    <a16:creationId xmlns:a16="http://schemas.microsoft.com/office/drawing/2014/main" xmlns="" id="{E636A8AD-9762-5672-3C7C-EA8AB12E23B3}"/>
                  </a:ext>
                </a:extLst>
              </p:cNvPr>
              <p:cNvSpPr/>
              <p:nvPr/>
            </p:nvSpPr>
            <p:spPr>
              <a:xfrm>
                <a:off x="3883275" y="3258113"/>
                <a:ext cx="2481737" cy="2618562"/>
              </a:xfrm>
              <a:prstGeom prst="rect">
                <a:avLst/>
              </a:prstGeom>
              <a:solidFill>
                <a:schemeClr val="accent1">
                  <a:lumMod val="60000"/>
                  <a:lumOff val="40000"/>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246" dirty="0"/>
              </a:p>
            </p:txBody>
          </p:sp>
        </p:grpSp>
        <p:grpSp>
          <p:nvGrpSpPr>
            <p:cNvPr id="359" name="그룹 358">
              <a:extLst>
                <a:ext uri="{FF2B5EF4-FFF2-40B4-BE49-F238E27FC236}">
                  <a16:creationId xmlns:a16="http://schemas.microsoft.com/office/drawing/2014/main" xmlns="" id="{BBC159CD-FBCC-F6DD-DF5C-706BBC57EA73}"/>
                </a:ext>
              </a:extLst>
            </p:cNvPr>
            <p:cNvGrpSpPr/>
            <p:nvPr/>
          </p:nvGrpSpPr>
          <p:grpSpPr>
            <a:xfrm>
              <a:off x="3878073" y="3398516"/>
              <a:ext cx="431021" cy="629946"/>
              <a:chOff x="4049216" y="3573016"/>
              <a:chExt cx="431021" cy="629946"/>
            </a:xfrm>
          </p:grpSpPr>
          <p:sp>
            <p:nvSpPr>
              <p:cNvPr id="325" name="타원 324">
                <a:extLst>
                  <a:ext uri="{FF2B5EF4-FFF2-40B4-BE49-F238E27FC236}">
                    <a16:creationId xmlns:a16="http://schemas.microsoft.com/office/drawing/2014/main" xmlns="" id="{3AE2D955-BC3E-7CEF-959E-7793FEAD27BE}"/>
                  </a:ext>
                </a:extLst>
              </p:cNvPr>
              <p:cNvSpPr/>
              <p:nvPr/>
            </p:nvSpPr>
            <p:spPr>
              <a:xfrm>
                <a:off x="4125355" y="3573016"/>
                <a:ext cx="252000" cy="252000"/>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662"/>
              </a:p>
            </p:txBody>
          </p:sp>
          <p:sp>
            <p:nvSpPr>
              <p:cNvPr id="326" name="TextBox 325">
                <a:extLst>
                  <a:ext uri="{FF2B5EF4-FFF2-40B4-BE49-F238E27FC236}">
                    <a16:creationId xmlns:a16="http://schemas.microsoft.com/office/drawing/2014/main" xmlns="" id="{87A309AC-032F-41D5-80DE-F92B59F948BE}"/>
                  </a:ext>
                </a:extLst>
              </p:cNvPr>
              <p:cNvSpPr txBox="1"/>
              <p:nvPr/>
            </p:nvSpPr>
            <p:spPr>
              <a:xfrm>
                <a:off x="4049216" y="3825844"/>
                <a:ext cx="431021" cy="377118"/>
              </a:xfrm>
              <a:prstGeom prst="rect">
                <a:avLst/>
              </a:prstGeom>
              <a:noFill/>
            </p:spPr>
            <p:txBody>
              <a:bodyPr wrap="none" rtlCol="0">
                <a:spAutoFit/>
              </a:bodyPr>
              <a:lstStyle/>
              <a:p>
                <a:r>
                  <a:rPr lang="ko-KR" altLang="en-US" sz="1662" dirty="0">
                    <a:solidFill>
                      <a:schemeClr val="accent1"/>
                    </a:solidFill>
                  </a:rPr>
                  <a:t>↑</a:t>
                </a:r>
              </a:p>
            </p:txBody>
          </p:sp>
        </p:grpSp>
        <p:grpSp>
          <p:nvGrpSpPr>
            <p:cNvPr id="360" name="그룹 359">
              <a:extLst>
                <a:ext uri="{FF2B5EF4-FFF2-40B4-BE49-F238E27FC236}">
                  <a16:creationId xmlns:a16="http://schemas.microsoft.com/office/drawing/2014/main" xmlns="" id="{CED1456D-611C-078D-4BBC-07C95DE9CE24}"/>
                </a:ext>
              </a:extLst>
            </p:cNvPr>
            <p:cNvGrpSpPr/>
            <p:nvPr/>
          </p:nvGrpSpPr>
          <p:grpSpPr>
            <a:xfrm>
              <a:off x="4315901" y="3398516"/>
              <a:ext cx="431021" cy="629946"/>
              <a:chOff x="4049216" y="3573016"/>
              <a:chExt cx="431021" cy="629946"/>
            </a:xfrm>
          </p:grpSpPr>
          <p:sp>
            <p:nvSpPr>
              <p:cNvPr id="361" name="타원 360">
                <a:extLst>
                  <a:ext uri="{FF2B5EF4-FFF2-40B4-BE49-F238E27FC236}">
                    <a16:creationId xmlns:a16="http://schemas.microsoft.com/office/drawing/2014/main" xmlns="" id="{694561FC-8104-BB0E-646C-D69BDE3934D5}"/>
                  </a:ext>
                </a:extLst>
              </p:cNvPr>
              <p:cNvSpPr/>
              <p:nvPr/>
            </p:nvSpPr>
            <p:spPr>
              <a:xfrm>
                <a:off x="4125355" y="3573016"/>
                <a:ext cx="252000" cy="252000"/>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662"/>
              </a:p>
            </p:txBody>
          </p:sp>
          <p:sp>
            <p:nvSpPr>
              <p:cNvPr id="362" name="TextBox 361">
                <a:extLst>
                  <a:ext uri="{FF2B5EF4-FFF2-40B4-BE49-F238E27FC236}">
                    <a16:creationId xmlns:a16="http://schemas.microsoft.com/office/drawing/2014/main" xmlns="" id="{DBB9A408-7750-F49D-7869-24C0E9572780}"/>
                  </a:ext>
                </a:extLst>
              </p:cNvPr>
              <p:cNvSpPr txBox="1"/>
              <p:nvPr/>
            </p:nvSpPr>
            <p:spPr>
              <a:xfrm>
                <a:off x="4049216" y="3825844"/>
                <a:ext cx="431021" cy="377118"/>
              </a:xfrm>
              <a:prstGeom prst="rect">
                <a:avLst/>
              </a:prstGeom>
              <a:noFill/>
            </p:spPr>
            <p:txBody>
              <a:bodyPr wrap="none" rtlCol="0">
                <a:spAutoFit/>
              </a:bodyPr>
              <a:lstStyle/>
              <a:p>
                <a:r>
                  <a:rPr lang="ko-KR" altLang="en-US" sz="1662" dirty="0">
                    <a:solidFill>
                      <a:schemeClr val="accent1"/>
                    </a:solidFill>
                  </a:rPr>
                  <a:t>↑</a:t>
                </a:r>
              </a:p>
            </p:txBody>
          </p:sp>
        </p:grpSp>
        <p:grpSp>
          <p:nvGrpSpPr>
            <p:cNvPr id="363" name="그룹 362">
              <a:extLst>
                <a:ext uri="{FF2B5EF4-FFF2-40B4-BE49-F238E27FC236}">
                  <a16:creationId xmlns:a16="http://schemas.microsoft.com/office/drawing/2014/main" xmlns="" id="{8091D0C6-CD3F-BD5C-4F4E-FF9DC2635053}"/>
                </a:ext>
              </a:extLst>
            </p:cNvPr>
            <p:cNvGrpSpPr/>
            <p:nvPr/>
          </p:nvGrpSpPr>
          <p:grpSpPr>
            <a:xfrm>
              <a:off x="4746753" y="3398516"/>
              <a:ext cx="431021" cy="629946"/>
              <a:chOff x="4049216" y="3573016"/>
              <a:chExt cx="431021" cy="629946"/>
            </a:xfrm>
          </p:grpSpPr>
          <p:sp>
            <p:nvSpPr>
              <p:cNvPr id="364" name="타원 363">
                <a:extLst>
                  <a:ext uri="{FF2B5EF4-FFF2-40B4-BE49-F238E27FC236}">
                    <a16:creationId xmlns:a16="http://schemas.microsoft.com/office/drawing/2014/main" xmlns="" id="{405F2569-F0C3-6195-6DAC-25F5867087BA}"/>
                  </a:ext>
                </a:extLst>
              </p:cNvPr>
              <p:cNvSpPr/>
              <p:nvPr/>
            </p:nvSpPr>
            <p:spPr>
              <a:xfrm>
                <a:off x="4125355" y="3573016"/>
                <a:ext cx="252000" cy="252000"/>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662"/>
              </a:p>
            </p:txBody>
          </p:sp>
          <p:sp>
            <p:nvSpPr>
              <p:cNvPr id="365" name="TextBox 364">
                <a:extLst>
                  <a:ext uri="{FF2B5EF4-FFF2-40B4-BE49-F238E27FC236}">
                    <a16:creationId xmlns:a16="http://schemas.microsoft.com/office/drawing/2014/main" xmlns="" id="{7066B216-ED6A-2B5E-DD6D-47470BB88157}"/>
                  </a:ext>
                </a:extLst>
              </p:cNvPr>
              <p:cNvSpPr txBox="1"/>
              <p:nvPr/>
            </p:nvSpPr>
            <p:spPr>
              <a:xfrm>
                <a:off x="4049216" y="3825844"/>
                <a:ext cx="431021" cy="377118"/>
              </a:xfrm>
              <a:prstGeom prst="rect">
                <a:avLst/>
              </a:prstGeom>
              <a:noFill/>
            </p:spPr>
            <p:txBody>
              <a:bodyPr wrap="none" rtlCol="0">
                <a:spAutoFit/>
              </a:bodyPr>
              <a:lstStyle/>
              <a:p>
                <a:r>
                  <a:rPr lang="ko-KR" altLang="en-US" sz="1662" dirty="0">
                    <a:solidFill>
                      <a:schemeClr val="accent1"/>
                    </a:solidFill>
                  </a:rPr>
                  <a:t>↑</a:t>
                </a:r>
              </a:p>
            </p:txBody>
          </p:sp>
        </p:grpSp>
        <p:grpSp>
          <p:nvGrpSpPr>
            <p:cNvPr id="366" name="그룹 365">
              <a:extLst>
                <a:ext uri="{FF2B5EF4-FFF2-40B4-BE49-F238E27FC236}">
                  <a16:creationId xmlns:a16="http://schemas.microsoft.com/office/drawing/2014/main" xmlns="" id="{87E0A8EB-6101-86A8-7DB0-8583E6AC4245}"/>
                </a:ext>
              </a:extLst>
            </p:cNvPr>
            <p:cNvGrpSpPr/>
            <p:nvPr/>
          </p:nvGrpSpPr>
          <p:grpSpPr>
            <a:xfrm>
              <a:off x="5181093" y="3398516"/>
              <a:ext cx="431021" cy="629946"/>
              <a:chOff x="4049216" y="3573016"/>
              <a:chExt cx="431021" cy="629946"/>
            </a:xfrm>
          </p:grpSpPr>
          <p:sp>
            <p:nvSpPr>
              <p:cNvPr id="367" name="타원 366">
                <a:extLst>
                  <a:ext uri="{FF2B5EF4-FFF2-40B4-BE49-F238E27FC236}">
                    <a16:creationId xmlns:a16="http://schemas.microsoft.com/office/drawing/2014/main" xmlns="" id="{8D5F38E7-E282-BD5F-433F-EB926104FFCD}"/>
                  </a:ext>
                </a:extLst>
              </p:cNvPr>
              <p:cNvSpPr/>
              <p:nvPr/>
            </p:nvSpPr>
            <p:spPr>
              <a:xfrm>
                <a:off x="4125355" y="3573016"/>
                <a:ext cx="252000" cy="252000"/>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662"/>
              </a:p>
            </p:txBody>
          </p:sp>
          <p:sp>
            <p:nvSpPr>
              <p:cNvPr id="368" name="TextBox 367">
                <a:extLst>
                  <a:ext uri="{FF2B5EF4-FFF2-40B4-BE49-F238E27FC236}">
                    <a16:creationId xmlns:a16="http://schemas.microsoft.com/office/drawing/2014/main" xmlns="" id="{66F4BA04-36C9-8D8A-BBA0-62F8360E6426}"/>
                  </a:ext>
                </a:extLst>
              </p:cNvPr>
              <p:cNvSpPr txBox="1"/>
              <p:nvPr/>
            </p:nvSpPr>
            <p:spPr>
              <a:xfrm>
                <a:off x="4049216" y="3825844"/>
                <a:ext cx="431021" cy="377118"/>
              </a:xfrm>
              <a:prstGeom prst="rect">
                <a:avLst/>
              </a:prstGeom>
              <a:noFill/>
            </p:spPr>
            <p:txBody>
              <a:bodyPr wrap="none" rtlCol="0">
                <a:spAutoFit/>
              </a:bodyPr>
              <a:lstStyle/>
              <a:p>
                <a:r>
                  <a:rPr lang="ko-KR" altLang="en-US" sz="1662" dirty="0">
                    <a:solidFill>
                      <a:schemeClr val="accent1"/>
                    </a:solidFill>
                  </a:rPr>
                  <a:t>↑</a:t>
                </a:r>
              </a:p>
            </p:txBody>
          </p:sp>
        </p:grpSp>
        <p:grpSp>
          <p:nvGrpSpPr>
            <p:cNvPr id="369" name="그룹 368">
              <a:extLst>
                <a:ext uri="{FF2B5EF4-FFF2-40B4-BE49-F238E27FC236}">
                  <a16:creationId xmlns:a16="http://schemas.microsoft.com/office/drawing/2014/main" xmlns="" id="{DAFF60BF-05EB-FAB2-B9F6-C9D899CB0359}"/>
                </a:ext>
              </a:extLst>
            </p:cNvPr>
            <p:cNvGrpSpPr/>
            <p:nvPr/>
          </p:nvGrpSpPr>
          <p:grpSpPr>
            <a:xfrm>
              <a:off x="5618921" y="3398516"/>
              <a:ext cx="431021" cy="629946"/>
              <a:chOff x="4049216" y="3573016"/>
              <a:chExt cx="431021" cy="629946"/>
            </a:xfrm>
          </p:grpSpPr>
          <p:sp>
            <p:nvSpPr>
              <p:cNvPr id="370" name="타원 369">
                <a:extLst>
                  <a:ext uri="{FF2B5EF4-FFF2-40B4-BE49-F238E27FC236}">
                    <a16:creationId xmlns:a16="http://schemas.microsoft.com/office/drawing/2014/main" xmlns="" id="{D9683E6C-6D81-6800-A0D6-74673C026951}"/>
                  </a:ext>
                </a:extLst>
              </p:cNvPr>
              <p:cNvSpPr/>
              <p:nvPr/>
            </p:nvSpPr>
            <p:spPr>
              <a:xfrm>
                <a:off x="4125355" y="3573016"/>
                <a:ext cx="252000" cy="252000"/>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662"/>
              </a:p>
            </p:txBody>
          </p:sp>
          <p:sp>
            <p:nvSpPr>
              <p:cNvPr id="371" name="TextBox 370">
                <a:extLst>
                  <a:ext uri="{FF2B5EF4-FFF2-40B4-BE49-F238E27FC236}">
                    <a16:creationId xmlns:a16="http://schemas.microsoft.com/office/drawing/2014/main" xmlns="" id="{0BB1AA28-71EE-9EF1-0EBB-663D3B66CD2D}"/>
                  </a:ext>
                </a:extLst>
              </p:cNvPr>
              <p:cNvSpPr txBox="1"/>
              <p:nvPr/>
            </p:nvSpPr>
            <p:spPr>
              <a:xfrm>
                <a:off x="4049216" y="3825844"/>
                <a:ext cx="431021" cy="377118"/>
              </a:xfrm>
              <a:prstGeom prst="rect">
                <a:avLst/>
              </a:prstGeom>
              <a:noFill/>
            </p:spPr>
            <p:txBody>
              <a:bodyPr wrap="none" rtlCol="0">
                <a:spAutoFit/>
              </a:bodyPr>
              <a:lstStyle/>
              <a:p>
                <a:r>
                  <a:rPr lang="ko-KR" altLang="en-US" sz="1662" dirty="0">
                    <a:solidFill>
                      <a:schemeClr val="accent1"/>
                    </a:solidFill>
                  </a:rPr>
                  <a:t>↑</a:t>
                </a:r>
              </a:p>
            </p:txBody>
          </p:sp>
        </p:grpSp>
        <p:grpSp>
          <p:nvGrpSpPr>
            <p:cNvPr id="375" name="그룹 374">
              <a:extLst>
                <a:ext uri="{FF2B5EF4-FFF2-40B4-BE49-F238E27FC236}">
                  <a16:creationId xmlns:a16="http://schemas.microsoft.com/office/drawing/2014/main" xmlns="" id="{E50BF833-8F37-9CE1-1E87-176EB66278F4}"/>
                </a:ext>
              </a:extLst>
            </p:cNvPr>
            <p:cNvGrpSpPr/>
            <p:nvPr/>
          </p:nvGrpSpPr>
          <p:grpSpPr>
            <a:xfrm>
              <a:off x="3878073" y="4030976"/>
              <a:ext cx="431021" cy="629946"/>
              <a:chOff x="4049216" y="3573016"/>
              <a:chExt cx="431021" cy="629946"/>
            </a:xfrm>
          </p:grpSpPr>
          <p:sp>
            <p:nvSpPr>
              <p:cNvPr id="376" name="타원 375">
                <a:extLst>
                  <a:ext uri="{FF2B5EF4-FFF2-40B4-BE49-F238E27FC236}">
                    <a16:creationId xmlns:a16="http://schemas.microsoft.com/office/drawing/2014/main" xmlns="" id="{F00C6D02-EDB7-FDCA-AEDD-D04A9EF128DB}"/>
                  </a:ext>
                </a:extLst>
              </p:cNvPr>
              <p:cNvSpPr/>
              <p:nvPr/>
            </p:nvSpPr>
            <p:spPr>
              <a:xfrm>
                <a:off x="4125355" y="3573016"/>
                <a:ext cx="252000" cy="252000"/>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662"/>
              </a:p>
            </p:txBody>
          </p:sp>
          <p:sp>
            <p:nvSpPr>
              <p:cNvPr id="377" name="TextBox 376">
                <a:extLst>
                  <a:ext uri="{FF2B5EF4-FFF2-40B4-BE49-F238E27FC236}">
                    <a16:creationId xmlns:a16="http://schemas.microsoft.com/office/drawing/2014/main" xmlns="" id="{5BBC3C90-D942-9D68-186E-A2838E27B8FE}"/>
                  </a:ext>
                </a:extLst>
              </p:cNvPr>
              <p:cNvSpPr txBox="1"/>
              <p:nvPr/>
            </p:nvSpPr>
            <p:spPr>
              <a:xfrm>
                <a:off x="4049216" y="3825844"/>
                <a:ext cx="431021" cy="377118"/>
              </a:xfrm>
              <a:prstGeom prst="rect">
                <a:avLst/>
              </a:prstGeom>
              <a:noFill/>
            </p:spPr>
            <p:txBody>
              <a:bodyPr wrap="none" rtlCol="0">
                <a:spAutoFit/>
              </a:bodyPr>
              <a:lstStyle/>
              <a:p>
                <a:r>
                  <a:rPr lang="ko-KR" altLang="en-US" sz="1662" dirty="0">
                    <a:solidFill>
                      <a:schemeClr val="accent1"/>
                    </a:solidFill>
                  </a:rPr>
                  <a:t>↑</a:t>
                </a:r>
              </a:p>
            </p:txBody>
          </p:sp>
        </p:grpSp>
        <p:grpSp>
          <p:nvGrpSpPr>
            <p:cNvPr id="378" name="그룹 377">
              <a:extLst>
                <a:ext uri="{FF2B5EF4-FFF2-40B4-BE49-F238E27FC236}">
                  <a16:creationId xmlns:a16="http://schemas.microsoft.com/office/drawing/2014/main" xmlns="" id="{477FFFEB-BE2A-E6A3-CF5B-E6A41982769E}"/>
                </a:ext>
              </a:extLst>
            </p:cNvPr>
            <p:cNvGrpSpPr/>
            <p:nvPr/>
          </p:nvGrpSpPr>
          <p:grpSpPr>
            <a:xfrm>
              <a:off x="4315901" y="4030976"/>
              <a:ext cx="431021" cy="629946"/>
              <a:chOff x="4049216" y="3573016"/>
              <a:chExt cx="431021" cy="629946"/>
            </a:xfrm>
          </p:grpSpPr>
          <p:sp>
            <p:nvSpPr>
              <p:cNvPr id="379" name="타원 378">
                <a:extLst>
                  <a:ext uri="{FF2B5EF4-FFF2-40B4-BE49-F238E27FC236}">
                    <a16:creationId xmlns:a16="http://schemas.microsoft.com/office/drawing/2014/main" xmlns="" id="{E85DA7C7-4AEC-7F70-277B-B4E07EE11E95}"/>
                  </a:ext>
                </a:extLst>
              </p:cNvPr>
              <p:cNvSpPr/>
              <p:nvPr/>
            </p:nvSpPr>
            <p:spPr>
              <a:xfrm>
                <a:off x="4125355" y="3573016"/>
                <a:ext cx="252000" cy="252000"/>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662"/>
              </a:p>
            </p:txBody>
          </p:sp>
          <p:sp>
            <p:nvSpPr>
              <p:cNvPr id="380" name="TextBox 379">
                <a:extLst>
                  <a:ext uri="{FF2B5EF4-FFF2-40B4-BE49-F238E27FC236}">
                    <a16:creationId xmlns:a16="http://schemas.microsoft.com/office/drawing/2014/main" xmlns="" id="{96CC02E6-22E6-88E2-74D4-B6C86E570855}"/>
                  </a:ext>
                </a:extLst>
              </p:cNvPr>
              <p:cNvSpPr txBox="1"/>
              <p:nvPr/>
            </p:nvSpPr>
            <p:spPr>
              <a:xfrm>
                <a:off x="4049216" y="3825844"/>
                <a:ext cx="431021" cy="377118"/>
              </a:xfrm>
              <a:prstGeom prst="rect">
                <a:avLst/>
              </a:prstGeom>
              <a:noFill/>
            </p:spPr>
            <p:txBody>
              <a:bodyPr wrap="none" rtlCol="0">
                <a:spAutoFit/>
              </a:bodyPr>
              <a:lstStyle/>
              <a:p>
                <a:r>
                  <a:rPr lang="ko-KR" altLang="en-US" sz="1662" dirty="0">
                    <a:solidFill>
                      <a:schemeClr val="accent1"/>
                    </a:solidFill>
                  </a:rPr>
                  <a:t>↑</a:t>
                </a:r>
              </a:p>
            </p:txBody>
          </p:sp>
        </p:grpSp>
        <p:grpSp>
          <p:nvGrpSpPr>
            <p:cNvPr id="381" name="그룹 380">
              <a:extLst>
                <a:ext uri="{FF2B5EF4-FFF2-40B4-BE49-F238E27FC236}">
                  <a16:creationId xmlns:a16="http://schemas.microsoft.com/office/drawing/2014/main" xmlns="" id="{A1D467CC-21C2-5238-1C55-7272F4636FEC}"/>
                </a:ext>
              </a:extLst>
            </p:cNvPr>
            <p:cNvGrpSpPr/>
            <p:nvPr/>
          </p:nvGrpSpPr>
          <p:grpSpPr>
            <a:xfrm>
              <a:off x="4746753" y="4030976"/>
              <a:ext cx="431021" cy="629946"/>
              <a:chOff x="4049216" y="3573016"/>
              <a:chExt cx="431021" cy="629946"/>
            </a:xfrm>
          </p:grpSpPr>
          <p:sp>
            <p:nvSpPr>
              <p:cNvPr id="382" name="타원 381">
                <a:extLst>
                  <a:ext uri="{FF2B5EF4-FFF2-40B4-BE49-F238E27FC236}">
                    <a16:creationId xmlns:a16="http://schemas.microsoft.com/office/drawing/2014/main" xmlns="" id="{F95CC30C-0F1C-E900-6169-F43039557192}"/>
                  </a:ext>
                </a:extLst>
              </p:cNvPr>
              <p:cNvSpPr/>
              <p:nvPr/>
            </p:nvSpPr>
            <p:spPr>
              <a:xfrm>
                <a:off x="4125355" y="3573016"/>
                <a:ext cx="252000" cy="252000"/>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662"/>
              </a:p>
            </p:txBody>
          </p:sp>
          <p:sp>
            <p:nvSpPr>
              <p:cNvPr id="383" name="TextBox 382">
                <a:extLst>
                  <a:ext uri="{FF2B5EF4-FFF2-40B4-BE49-F238E27FC236}">
                    <a16:creationId xmlns:a16="http://schemas.microsoft.com/office/drawing/2014/main" xmlns="" id="{B6692BEB-AE2C-9ED3-49B1-35AD7FF60E8C}"/>
                  </a:ext>
                </a:extLst>
              </p:cNvPr>
              <p:cNvSpPr txBox="1"/>
              <p:nvPr/>
            </p:nvSpPr>
            <p:spPr>
              <a:xfrm>
                <a:off x="4049216" y="3825844"/>
                <a:ext cx="431021" cy="377118"/>
              </a:xfrm>
              <a:prstGeom prst="rect">
                <a:avLst/>
              </a:prstGeom>
              <a:noFill/>
            </p:spPr>
            <p:txBody>
              <a:bodyPr wrap="none" rtlCol="0">
                <a:spAutoFit/>
              </a:bodyPr>
              <a:lstStyle/>
              <a:p>
                <a:r>
                  <a:rPr lang="ko-KR" altLang="en-US" sz="1662" dirty="0">
                    <a:solidFill>
                      <a:schemeClr val="accent1"/>
                    </a:solidFill>
                  </a:rPr>
                  <a:t>↑</a:t>
                </a:r>
              </a:p>
            </p:txBody>
          </p:sp>
        </p:grpSp>
        <p:grpSp>
          <p:nvGrpSpPr>
            <p:cNvPr id="384" name="그룹 383">
              <a:extLst>
                <a:ext uri="{FF2B5EF4-FFF2-40B4-BE49-F238E27FC236}">
                  <a16:creationId xmlns:a16="http://schemas.microsoft.com/office/drawing/2014/main" xmlns="" id="{9B553994-AA9C-CE1B-D3D8-67DB3D1FB304}"/>
                </a:ext>
              </a:extLst>
            </p:cNvPr>
            <p:cNvGrpSpPr/>
            <p:nvPr/>
          </p:nvGrpSpPr>
          <p:grpSpPr>
            <a:xfrm>
              <a:off x="5181093" y="4030976"/>
              <a:ext cx="431021" cy="629946"/>
              <a:chOff x="4049216" y="3573016"/>
              <a:chExt cx="431021" cy="629946"/>
            </a:xfrm>
          </p:grpSpPr>
          <p:sp>
            <p:nvSpPr>
              <p:cNvPr id="385" name="타원 384">
                <a:extLst>
                  <a:ext uri="{FF2B5EF4-FFF2-40B4-BE49-F238E27FC236}">
                    <a16:creationId xmlns:a16="http://schemas.microsoft.com/office/drawing/2014/main" xmlns="" id="{B7F70887-A031-1344-B7F8-C40EA84433E8}"/>
                  </a:ext>
                </a:extLst>
              </p:cNvPr>
              <p:cNvSpPr/>
              <p:nvPr/>
            </p:nvSpPr>
            <p:spPr>
              <a:xfrm>
                <a:off x="4125355" y="3573016"/>
                <a:ext cx="252000" cy="252000"/>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662"/>
              </a:p>
            </p:txBody>
          </p:sp>
          <p:sp>
            <p:nvSpPr>
              <p:cNvPr id="386" name="TextBox 385">
                <a:extLst>
                  <a:ext uri="{FF2B5EF4-FFF2-40B4-BE49-F238E27FC236}">
                    <a16:creationId xmlns:a16="http://schemas.microsoft.com/office/drawing/2014/main" xmlns="" id="{7E8BAEFA-B812-05D2-3D5F-3CA2CDFB63D1}"/>
                  </a:ext>
                </a:extLst>
              </p:cNvPr>
              <p:cNvSpPr txBox="1"/>
              <p:nvPr/>
            </p:nvSpPr>
            <p:spPr>
              <a:xfrm>
                <a:off x="4049216" y="3825844"/>
                <a:ext cx="431021" cy="377118"/>
              </a:xfrm>
              <a:prstGeom prst="rect">
                <a:avLst/>
              </a:prstGeom>
              <a:noFill/>
            </p:spPr>
            <p:txBody>
              <a:bodyPr wrap="none" rtlCol="0">
                <a:spAutoFit/>
              </a:bodyPr>
              <a:lstStyle/>
              <a:p>
                <a:r>
                  <a:rPr lang="ko-KR" altLang="en-US" sz="1662" dirty="0">
                    <a:solidFill>
                      <a:schemeClr val="accent1"/>
                    </a:solidFill>
                  </a:rPr>
                  <a:t>↑</a:t>
                </a:r>
              </a:p>
            </p:txBody>
          </p:sp>
        </p:grpSp>
        <p:grpSp>
          <p:nvGrpSpPr>
            <p:cNvPr id="387" name="그룹 386">
              <a:extLst>
                <a:ext uri="{FF2B5EF4-FFF2-40B4-BE49-F238E27FC236}">
                  <a16:creationId xmlns:a16="http://schemas.microsoft.com/office/drawing/2014/main" xmlns="" id="{8E95C4DE-C434-B978-BC4E-888624B6D510}"/>
                </a:ext>
              </a:extLst>
            </p:cNvPr>
            <p:cNvGrpSpPr/>
            <p:nvPr/>
          </p:nvGrpSpPr>
          <p:grpSpPr>
            <a:xfrm>
              <a:off x="5618921" y="4030976"/>
              <a:ext cx="431021" cy="629946"/>
              <a:chOff x="4049216" y="3573016"/>
              <a:chExt cx="431021" cy="629946"/>
            </a:xfrm>
          </p:grpSpPr>
          <p:sp>
            <p:nvSpPr>
              <p:cNvPr id="388" name="타원 387">
                <a:extLst>
                  <a:ext uri="{FF2B5EF4-FFF2-40B4-BE49-F238E27FC236}">
                    <a16:creationId xmlns:a16="http://schemas.microsoft.com/office/drawing/2014/main" xmlns="" id="{50F3A948-66A1-83CC-C5AF-3FC479CE7D61}"/>
                  </a:ext>
                </a:extLst>
              </p:cNvPr>
              <p:cNvSpPr/>
              <p:nvPr/>
            </p:nvSpPr>
            <p:spPr>
              <a:xfrm>
                <a:off x="4125355" y="3573016"/>
                <a:ext cx="252000" cy="252000"/>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662"/>
              </a:p>
            </p:txBody>
          </p:sp>
          <p:sp>
            <p:nvSpPr>
              <p:cNvPr id="389" name="TextBox 388">
                <a:extLst>
                  <a:ext uri="{FF2B5EF4-FFF2-40B4-BE49-F238E27FC236}">
                    <a16:creationId xmlns:a16="http://schemas.microsoft.com/office/drawing/2014/main" xmlns="" id="{B5E76B58-15E8-8F9A-DB95-8AE736006165}"/>
                  </a:ext>
                </a:extLst>
              </p:cNvPr>
              <p:cNvSpPr txBox="1"/>
              <p:nvPr/>
            </p:nvSpPr>
            <p:spPr>
              <a:xfrm>
                <a:off x="4049216" y="3825844"/>
                <a:ext cx="431021" cy="377118"/>
              </a:xfrm>
              <a:prstGeom prst="rect">
                <a:avLst/>
              </a:prstGeom>
              <a:noFill/>
            </p:spPr>
            <p:txBody>
              <a:bodyPr wrap="none" rtlCol="0">
                <a:spAutoFit/>
              </a:bodyPr>
              <a:lstStyle/>
              <a:p>
                <a:r>
                  <a:rPr lang="ko-KR" altLang="en-US" sz="1662" dirty="0">
                    <a:solidFill>
                      <a:schemeClr val="accent1"/>
                    </a:solidFill>
                  </a:rPr>
                  <a:t>↑</a:t>
                </a:r>
              </a:p>
            </p:txBody>
          </p:sp>
        </p:grpSp>
        <p:sp>
          <p:nvSpPr>
            <p:cNvPr id="50" name="직사각형 49">
              <a:extLst>
                <a:ext uri="{FF2B5EF4-FFF2-40B4-BE49-F238E27FC236}">
                  <a16:creationId xmlns:a16="http://schemas.microsoft.com/office/drawing/2014/main" xmlns="" id="{EDA355D9-0E0B-8D55-E3C4-9C9157C3E7D1}"/>
                </a:ext>
              </a:extLst>
            </p:cNvPr>
            <p:cNvSpPr/>
            <p:nvPr/>
          </p:nvSpPr>
          <p:spPr>
            <a:xfrm>
              <a:off x="3712132" y="1556796"/>
              <a:ext cx="2481737" cy="72758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108" dirty="0"/>
            </a:p>
          </p:txBody>
        </p:sp>
      </p:grpSp>
      <p:grpSp>
        <p:nvGrpSpPr>
          <p:cNvPr id="481" name="그룹 480">
            <a:extLst>
              <a:ext uri="{FF2B5EF4-FFF2-40B4-BE49-F238E27FC236}">
                <a16:creationId xmlns:a16="http://schemas.microsoft.com/office/drawing/2014/main" xmlns="" id="{50538ED8-EB00-DD56-E0C6-8FD9EEC62D03}"/>
              </a:ext>
            </a:extLst>
          </p:cNvPr>
          <p:cNvGrpSpPr/>
          <p:nvPr/>
        </p:nvGrpSpPr>
        <p:grpSpPr>
          <a:xfrm>
            <a:off x="6306973" y="1700808"/>
            <a:ext cx="2290834" cy="3651351"/>
            <a:chOff x="6847816" y="1921045"/>
            <a:chExt cx="2481737" cy="3955630"/>
          </a:xfrm>
        </p:grpSpPr>
        <p:grpSp>
          <p:nvGrpSpPr>
            <p:cNvPr id="327" name="그룹 326">
              <a:extLst>
                <a:ext uri="{FF2B5EF4-FFF2-40B4-BE49-F238E27FC236}">
                  <a16:creationId xmlns:a16="http://schemas.microsoft.com/office/drawing/2014/main" xmlns="" id="{D5B78C89-89D8-5C82-F487-2E7B0C5E73CE}"/>
                </a:ext>
              </a:extLst>
            </p:cNvPr>
            <p:cNvGrpSpPr/>
            <p:nvPr/>
          </p:nvGrpSpPr>
          <p:grpSpPr>
            <a:xfrm>
              <a:off x="6847816" y="1921045"/>
              <a:ext cx="2481737" cy="3955630"/>
              <a:chOff x="889666" y="4425642"/>
              <a:chExt cx="435769" cy="1115233"/>
            </a:xfrm>
          </p:grpSpPr>
          <p:sp>
            <p:nvSpPr>
              <p:cNvPr id="328" name="순서도: 처리 327">
                <a:extLst>
                  <a:ext uri="{FF2B5EF4-FFF2-40B4-BE49-F238E27FC236}">
                    <a16:creationId xmlns:a16="http://schemas.microsoft.com/office/drawing/2014/main" xmlns="" id="{47145224-B057-C347-D9EF-8B298605F334}"/>
                  </a:ext>
                </a:extLst>
              </p:cNvPr>
              <p:cNvSpPr/>
              <p:nvPr/>
            </p:nvSpPr>
            <p:spPr>
              <a:xfrm>
                <a:off x="889666" y="4528209"/>
                <a:ext cx="435769" cy="1012666"/>
              </a:xfrm>
              <a:prstGeom prst="flowChartProcess">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246" dirty="0"/>
              </a:p>
            </p:txBody>
          </p:sp>
          <p:sp>
            <p:nvSpPr>
              <p:cNvPr id="329" name="직사각형 328">
                <a:extLst>
                  <a:ext uri="{FF2B5EF4-FFF2-40B4-BE49-F238E27FC236}">
                    <a16:creationId xmlns:a16="http://schemas.microsoft.com/office/drawing/2014/main" xmlns="" id="{F4B2E748-E2CA-E9F7-AB5F-948F1D4D5A43}"/>
                  </a:ext>
                </a:extLst>
              </p:cNvPr>
              <p:cNvSpPr/>
              <p:nvPr/>
            </p:nvSpPr>
            <p:spPr>
              <a:xfrm>
                <a:off x="889666" y="4425642"/>
                <a:ext cx="435769" cy="20513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108" dirty="0"/>
              </a:p>
            </p:txBody>
          </p:sp>
          <p:sp>
            <p:nvSpPr>
              <p:cNvPr id="330" name="직사각형 329">
                <a:extLst>
                  <a:ext uri="{FF2B5EF4-FFF2-40B4-BE49-F238E27FC236}">
                    <a16:creationId xmlns:a16="http://schemas.microsoft.com/office/drawing/2014/main" xmlns="" id="{548CF999-3EC5-7709-0171-2E0139FD6E47}"/>
                  </a:ext>
                </a:extLst>
              </p:cNvPr>
              <p:cNvSpPr/>
              <p:nvPr/>
            </p:nvSpPr>
            <p:spPr>
              <a:xfrm>
                <a:off x="889666" y="4802608"/>
                <a:ext cx="435769" cy="738266"/>
              </a:xfrm>
              <a:prstGeom prst="rect">
                <a:avLst/>
              </a:prstGeom>
              <a:solidFill>
                <a:schemeClr val="accent1">
                  <a:lumMod val="60000"/>
                  <a:lumOff val="40000"/>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246" dirty="0"/>
              </a:p>
            </p:txBody>
          </p:sp>
        </p:grpSp>
        <p:grpSp>
          <p:nvGrpSpPr>
            <p:cNvPr id="469" name="그룹 468">
              <a:extLst>
                <a:ext uri="{FF2B5EF4-FFF2-40B4-BE49-F238E27FC236}">
                  <a16:creationId xmlns:a16="http://schemas.microsoft.com/office/drawing/2014/main" xmlns="" id="{9DD839DF-EA86-C2C8-942A-FCBD7C469AE2}"/>
                </a:ext>
              </a:extLst>
            </p:cNvPr>
            <p:cNvGrpSpPr/>
            <p:nvPr/>
          </p:nvGrpSpPr>
          <p:grpSpPr>
            <a:xfrm>
              <a:off x="7176876" y="3588341"/>
              <a:ext cx="1876724" cy="2027542"/>
              <a:chOff x="7176876" y="3588341"/>
              <a:chExt cx="1876724" cy="2027542"/>
            </a:xfrm>
          </p:grpSpPr>
          <p:grpSp>
            <p:nvGrpSpPr>
              <p:cNvPr id="400" name="그룹 399">
                <a:extLst>
                  <a:ext uri="{FF2B5EF4-FFF2-40B4-BE49-F238E27FC236}">
                    <a16:creationId xmlns:a16="http://schemas.microsoft.com/office/drawing/2014/main" xmlns="" id="{553C4BE8-72E0-38A8-39C4-B85AA3EF9E05}"/>
                  </a:ext>
                </a:extLst>
              </p:cNvPr>
              <p:cNvGrpSpPr/>
              <p:nvPr/>
            </p:nvGrpSpPr>
            <p:grpSpPr>
              <a:xfrm>
                <a:off x="7337197" y="3699223"/>
                <a:ext cx="338700" cy="1070220"/>
                <a:chOff x="7180975" y="3573016"/>
                <a:chExt cx="338700" cy="1070220"/>
              </a:xfrm>
            </p:grpSpPr>
            <p:sp>
              <p:nvSpPr>
                <p:cNvPr id="391" name="타원 390">
                  <a:extLst>
                    <a:ext uri="{FF2B5EF4-FFF2-40B4-BE49-F238E27FC236}">
                      <a16:creationId xmlns:a16="http://schemas.microsoft.com/office/drawing/2014/main" xmlns="" id="{CA08CF0D-E245-D51C-CF14-A8727CBFBAEE}"/>
                    </a:ext>
                  </a:extLst>
                </p:cNvPr>
                <p:cNvSpPr/>
                <p:nvPr/>
              </p:nvSpPr>
              <p:spPr>
                <a:xfrm>
                  <a:off x="7180975" y="3573016"/>
                  <a:ext cx="72000" cy="72000"/>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662" dirty="0"/>
                </a:p>
              </p:txBody>
            </p:sp>
            <p:sp>
              <p:nvSpPr>
                <p:cNvPr id="393" name="타원 392">
                  <a:extLst>
                    <a:ext uri="{FF2B5EF4-FFF2-40B4-BE49-F238E27FC236}">
                      <a16:creationId xmlns:a16="http://schemas.microsoft.com/office/drawing/2014/main" xmlns="" id="{8CED58DC-8AFA-28D5-CE58-9F5ACAD123A2}"/>
                    </a:ext>
                  </a:extLst>
                </p:cNvPr>
                <p:cNvSpPr/>
                <p:nvPr/>
              </p:nvSpPr>
              <p:spPr>
                <a:xfrm>
                  <a:off x="7447675" y="3858766"/>
                  <a:ext cx="72000" cy="72000"/>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662" dirty="0"/>
                </a:p>
              </p:txBody>
            </p:sp>
            <p:sp>
              <p:nvSpPr>
                <p:cNvPr id="394" name="타원 393">
                  <a:extLst>
                    <a:ext uri="{FF2B5EF4-FFF2-40B4-BE49-F238E27FC236}">
                      <a16:creationId xmlns:a16="http://schemas.microsoft.com/office/drawing/2014/main" xmlns="" id="{DD564B79-F38A-5125-FDC3-B6737AC3DDDF}"/>
                    </a:ext>
                  </a:extLst>
                </p:cNvPr>
                <p:cNvSpPr/>
                <p:nvPr/>
              </p:nvSpPr>
              <p:spPr>
                <a:xfrm>
                  <a:off x="7325755" y="4571236"/>
                  <a:ext cx="72000" cy="72000"/>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662" dirty="0"/>
                </a:p>
              </p:txBody>
            </p:sp>
          </p:grpSp>
          <p:grpSp>
            <p:nvGrpSpPr>
              <p:cNvPr id="401" name="그룹 400">
                <a:extLst>
                  <a:ext uri="{FF2B5EF4-FFF2-40B4-BE49-F238E27FC236}">
                    <a16:creationId xmlns:a16="http://schemas.microsoft.com/office/drawing/2014/main" xmlns="" id="{5C5816D4-3E0B-C802-0D3E-6DE2140CFB3F}"/>
                  </a:ext>
                </a:extLst>
              </p:cNvPr>
              <p:cNvGrpSpPr/>
              <p:nvPr/>
            </p:nvGrpSpPr>
            <p:grpSpPr>
              <a:xfrm>
                <a:off x="7670829" y="4335596"/>
                <a:ext cx="338700" cy="1070220"/>
                <a:chOff x="7180975" y="3573016"/>
                <a:chExt cx="338700" cy="1070220"/>
              </a:xfrm>
            </p:grpSpPr>
            <p:sp>
              <p:nvSpPr>
                <p:cNvPr id="402" name="타원 401">
                  <a:extLst>
                    <a:ext uri="{FF2B5EF4-FFF2-40B4-BE49-F238E27FC236}">
                      <a16:creationId xmlns:a16="http://schemas.microsoft.com/office/drawing/2014/main" xmlns="" id="{11ED0CFA-A4BF-D77A-BF8D-DE053B5A71D6}"/>
                    </a:ext>
                  </a:extLst>
                </p:cNvPr>
                <p:cNvSpPr/>
                <p:nvPr/>
              </p:nvSpPr>
              <p:spPr>
                <a:xfrm>
                  <a:off x="7180975" y="3573016"/>
                  <a:ext cx="72000" cy="72000"/>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662" dirty="0"/>
                </a:p>
              </p:txBody>
            </p:sp>
            <p:sp>
              <p:nvSpPr>
                <p:cNvPr id="403" name="타원 402">
                  <a:extLst>
                    <a:ext uri="{FF2B5EF4-FFF2-40B4-BE49-F238E27FC236}">
                      <a16:creationId xmlns:a16="http://schemas.microsoft.com/office/drawing/2014/main" xmlns="" id="{51A62C36-DDC0-6827-D858-62DD17DD3DCA}"/>
                    </a:ext>
                  </a:extLst>
                </p:cNvPr>
                <p:cNvSpPr/>
                <p:nvPr/>
              </p:nvSpPr>
              <p:spPr>
                <a:xfrm>
                  <a:off x="7447675" y="3858766"/>
                  <a:ext cx="72000" cy="72000"/>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662" dirty="0"/>
                </a:p>
              </p:txBody>
            </p:sp>
            <p:sp>
              <p:nvSpPr>
                <p:cNvPr id="404" name="타원 403">
                  <a:extLst>
                    <a:ext uri="{FF2B5EF4-FFF2-40B4-BE49-F238E27FC236}">
                      <a16:creationId xmlns:a16="http://schemas.microsoft.com/office/drawing/2014/main" xmlns="" id="{53281770-A2C8-FB59-4C64-1E62775B455C}"/>
                    </a:ext>
                  </a:extLst>
                </p:cNvPr>
                <p:cNvSpPr/>
                <p:nvPr/>
              </p:nvSpPr>
              <p:spPr>
                <a:xfrm>
                  <a:off x="7325755" y="4571236"/>
                  <a:ext cx="72000" cy="72000"/>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662" dirty="0"/>
                </a:p>
              </p:txBody>
            </p:sp>
          </p:grpSp>
          <p:grpSp>
            <p:nvGrpSpPr>
              <p:cNvPr id="405" name="그룹 404">
                <a:extLst>
                  <a:ext uri="{FF2B5EF4-FFF2-40B4-BE49-F238E27FC236}">
                    <a16:creationId xmlns:a16="http://schemas.microsoft.com/office/drawing/2014/main" xmlns="" id="{E02B1129-60C2-CF83-8F1B-58D167D9EC1F}"/>
                  </a:ext>
                </a:extLst>
              </p:cNvPr>
              <p:cNvGrpSpPr/>
              <p:nvPr/>
            </p:nvGrpSpPr>
            <p:grpSpPr>
              <a:xfrm>
                <a:off x="7281591" y="4675407"/>
                <a:ext cx="338700" cy="719700"/>
                <a:chOff x="7180975" y="3573016"/>
                <a:chExt cx="338700" cy="719700"/>
              </a:xfrm>
            </p:grpSpPr>
            <p:sp>
              <p:nvSpPr>
                <p:cNvPr id="406" name="타원 405">
                  <a:extLst>
                    <a:ext uri="{FF2B5EF4-FFF2-40B4-BE49-F238E27FC236}">
                      <a16:creationId xmlns:a16="http://schemas.microsoft.com/office/drawing/2014/main" xmlns="" id="{FEE1E826-74DD-24BF-7024-8A00FA114643}"/>
                    </a:ext>
                  </a:extLst>
                </p:cNvPr>
                <p:cNvSpPr/>
                <p:nvPr/>
              </p:nvSpPr>
              <p:spPr>
                <a:xfrm>
                  <a:off x="7180975" y="3573016"/>
                  <a:ext cx="72000" cy="72000"/>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662" dirty="0"/>
                </a:p>
              </p:txBody>
            </p:sp>
            <p:sp>
              <p:nvSpPr>
                <p:cNvPr id="407" name="타원 406">
                  <a:extLst>
                    <a:ext uri="{FF2B5EF4-FFF2-40B4-BE49-F238E27FC236}">
                      <a16:creationId xmlns:a16="http://schemas.microsoft.com/office/drawing/2014/main" xmlns="" id="{F86BD51C-4E34-1340-D3D7-0956DCE7D1EC}"/>
                    </a:ext>
                  </a:extLst>
                </p:cNvPr>
                <p:cNvSpPr/>
                <p:nvPr/>
              </p:nvSpPr>
              <p:spPr>
                <a:xfrm>
                  <a:off x="7447675" y="3858766"/>
                  <a:ext cx="72000" cy="72000"/>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662" dirty="0"/>
                </a:p>
              </p:txBody>
            </p:sp>
            <p:sp>
              <p:nvSpPr>
                <p:cNvPr id="408" name="타원 407">
                  <a:extLst>
                    <a:ext uri="{FF2B5EF4-FFF2-40B4-BE49-F238E27FC236}">
                      <a16:creationId xmlns:a16="http://schemas.microsoft.com/office/drawing/2014/main" xmlns="" id="{6170E14B-0687-3119-6040-FBFA066BCF74}"/>
                    </a:ext>
                  </a:extLst>
                </p:cNvPr>
                <p:cNvSpPr/>
                <p:nvPr/>
              </p:nvSpPr>
              <p:spPr>
                <a:xfrm>
                  <a:off x="7325755" y="4220716"/>
                  <a:ext cx="72000" cy="72000"/>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662" dirty="0"/>
                </a:p>
              </p:txBody>
            </p:sp>
          </p:grpSp>
          <p:grpSp>
            <p:nvGrpSpPr>
              <p:cNvPr id="409" name="그룹 408">
                <a:extLst>
                  <a:ext uri="{FF2B5EF4-FFF2-40B4-BE49-F238E27FC236}">
                    <a16:creationId xmlns:a16="http://schemas.microsoft.com/office/drawing/2014/main" xmlns="" id="{9C50509B-028B-2F8A-8EC9-D7459B28410F}"/>
                  </a:ext>
                </a:extLst>
              </p:cNvPr>
              <p:cNvGrpSpPr/>
              <p:nvPr/>
            </p:nvGrpSpPr>
            <p:grpSpPr>
              <a:xfrm>
                <a:off x="7775861" y="4780439"/>
                <a:ext cx="338700" cy="835444"/>
                <a:chOff x="7180975" y="3573016"/>
                <a:chExt cx="338700" cy="835444"/>
              </a:xfrm>
            </p:grpSpPr>
            <p:sp>
              <p:nvSpPr>
                <p:cNvPr id="410" name="타원 409">
                  <a:extLst>
                    <a:ext uri="{FF2B5EF4-FFF2-40B4-BE49-F238E27FC236}">
                      <a16:creationId xmlns:a16="http://schemas.microsoft.com/office/drawing/2014/main" xmlns="" id="{A78676B4-F3C2-51F4-BCFB-4FA088349135}"/>
                    </a:ext>
                  </a:extLst>
                </p:cNvPr>
                <p:cNvSpPr/>
                <p:nvPr/>
              </p:nvSpPr>
              <p:spPr>
                <a:xfrm>
                  <a:off x="7180975" y="3573016"/>
                  <a:ext cx="72000" cy="72000"/>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662" dirty="0"/>
                </a:p>
              </p:txBody>
            </p:sp>
            <p:sp>
              <p:nvSpPr>
                <p:cNvPr id="411" name="타원 410">
                  <a:extLst>
                    <a:ext uri="{FF2B5EF4-FFF2-40B4-BE49-F238E27FC236}">
                      <a16:creationId xmlns:a16="http://schemas.microsoft.com/office/drawing/2014/main" xmlns="" id="{596F82AF-4D7A-BD86-CAA1-32BEA3F58251}"/>
                    </a:ext>
                  </a:extLst>
                </p:cNvPr>
                <p:cNvSpPr/>
                <p:nvPr/>
              </p:nvSpPr>
              <p:spPr>
                <a:xfrm>
                  <a:off x="7447675" y="3858766"/>
                  <a:ext cx="72000" cy="72000"/>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662" dirty="0"/>
                </a:p>
              </p:txBody>
            </p:sp>
            <p:sp>
              <p:nvSpPr>
                <p:cNvPr id="412" name="타원 411">
                  <a:extLst>
                    <a:ext uri="{FF2B5EF4-FFF2-40B4-BE49-F238E27FC236}">
                      <a16:creationId xmlns:a16="http://schemas.microsoft.com/office/drawing/2014/main" xmlns="" id="{E4154F2A-7E86-82A9-FA5C-51D1752E6B75}"/>
                    </a:ext>
                  </a:extLst>
                </p:cNvPr>
                <p:cNvSpPr/>
                <p:nvPr/>
              </p:nvSpPr>
              <p:spPr>
                <a:xfrm>
                  <a:off x="7325755" y="4336460"/>
                  <a:ext cx="72000" cy="72000"/>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662" dirty="0"/>
                </a:p>
              </p:txBody>
            </p:sp>
          </p:grpSp>
          <p:grpSp>
            <p:nvGrpSpPr>
              <p:cNvPr id="413" name="그룹 412">
                <a:extLst>
                  <a:ext uri="{FF2B5EF4-FFF2-40B4-BE49-F238E27FC236}">
                    <a16:creationId xmlns:a16="http://schemas.microsoft.com/office/drawing/2014/main" xmlns="" id="{00D9E586-4FEC-FA4F-9DD1-30E91BCA1412}"/>
                  </a:ext>
                </a:extLst>
              </p:cNvPr>
              <p:cNvGrpSpPr/>
              <p:nvPr/>
            </p:nvGrpSpPr>
            <p:grpSpPr>
              <a:xfrm rot="10800000">
                <a:off x="8659294" y="4434781"/>
                <a:ext cx="338700" cy="1070220"/>
                <a:chOff x="7180975" y="3573016"/>
                <a:chExt cx="338700" cy="1070220"/>
              </a:xfrm>
            </p:grpSpPr>
            <p:sp>
              <p:nvSpPr>
                <p:cNvPr id="414" name="타원 413">
                  <a:extLst>
                    <a:ext uri="{FF2B5EF4-FFF2-40B4-BE49-F238E27FC236}">
                      <a16:creationId xmlns:a16="http://schemas.microsoft.com/office/drawing/2014/main" xmlns="" id="{C924931B-5DDF-472D-45BA-000E5384613A}"/>
                    </a:ext>
                  </a:extLst>
                </p:cNvPr>
                <p:cNvSpPr/>
                <p:nvPr/>
              </p:nvSpPr>
              <p:spPr>
                <a:xfrm>
                  <a:off x="7180975" y="3573016"/>
                  <a:ext cx="72000" cy="72000"/>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662" dirty="0"/>
                </a:p>
              </p:txBody>
            </p:sp>
            <p:sp>
              <p:nvSpPr>
                <p:cNvPr id="415" name="타원 414">
                  <a:extLst>
                    <a:ext uri="{FF2B5EF4-FFF2-40B4-BE49-F238E27FC236}">
                      <a16:creationId xmlns:a16="http://schemas.microsoft.com/office/drawing/2014/main" xmlns="" id="{A9A76869-1255-640F-A435-25B19F0851F6}"/>
                    </a:ext>
                  </a:extLst>
                </p:cNvPr>
                <p:cNvSpPr/>
                <p:nvPr/>
              </p:nvSpPr>
              <p:spPr>
                <a:xfrm>
                  <a:off x="7447675" y="3858766"/>
                  <a:ext cx="72000" cy="72000"/>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662" dirty="0"/>
                </a:p>
              </p:txBody>
            </p:sp>
            <p:sp>
              <p:nvSpPr>
                <p:cNvPr id="416" name="타원 415">
                  <a:extLst>
                    <a:ext uri="{FF2B5EF4-FFF2-40B4-BE49-F238E27FC236}">
                      <a16:creationId xmlns:a16="http://schemas.microsoft.com/office/drawing/2014/main" xmlns="" id="{BCDAC187-CC48-A364-0CFD-10F42F6D08C5}"/>
                    </a:ext>
                  </a:extLst>
                </p:cNvPr>
                <p:cNvSpPr/>
                <p:nvPr/>
              </p:nvSpPr>
              <p:spPr>
                <a:xfrm>
                  <a:off x="7325755" y="4571236"/>
                  <a:ext cx="72000" cy="72000"/>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662" dirty="0"/>
                </a:p>
              </p:txBody>
            </p:sp>
          </p:grpSp>
          <p:grpSp>
            <p:nvGrpSpPr>
              <p:cNvPr id="417" name="그룹 416">
                <a:extLst>
                  <a:ext uri="{FF2B5EF4-FFF2-40B4-BE49-F238E27FC236}">
                    <a16:creationId xmlns:a16="http://schemas.microsoft.com/office/drawing/2014/main" xmlns="" id="{7CB018A5-514B-F30B-B925-7D5187C56D40}"/>
                  </a:ext>
                </a:extLst>
              </p:cNvPr>
              <p:cNvGrpSpPr/>
              <p:nvPr/>
            </p:nvGrpSpPr>
            <p:grpSpPr>
              <a:xfrm rot="10800000">
                <a:off x="8325662" y="3798408"/>
                <a:ext cx="338700" cy="1070220"/>
                <a:chOff x="7180975" y="3573016"/>
                <a:chExt cx="338700" cy="1070220"/>
              </a:xfrm>
            </p:grpSpPr>
            <p:sp>
              <p:nvSpPr>
                <p:cNvPr id="418" name="타원 417">
                  <a:extLst>
                    <a:ext uri="{FF2B5EF4-FFF2-40B4-BE49-F238E27FC236}">
                      <a16:creationId xmlns:a16="http://schemas.microsoft.com/office/drawing/2014/main" xmlns="" id="{AEFB7158-A4FF-7038-539E-1BE2AD6DFC28}"/>
                    </a:ext>
                  </a:extLst>
                </p:cNvPr>
                <p:cNvSpPr/>
                <p:nvPr/>
              </p:nvSpPr>
              <p:spPr>
                <a:xfrm>
                  <a:off x="7180975" y="3573016"/>
                  <a:ext cx="72000" cy="72000"/>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662" dirty="0"/>
                </a:p>
              </p:txBody>
            </p:sp>
            <p:sp>
              <p:nvSpPr>
                <p:cNvPr id="419" name="타원 418">
                  <a:extLst>
                    <a:ext uri="{FF2B5EF4-FFF2-40B4-BE49-F238E27FC236}">
                      <a16:creationId xmlns:a16="http://schemas.microsoft.com/office/drawing/2014/main" xmlns="" id="{D3D7A4D6-38C0-2939-685C-862BF51FD15E}"/>
                    </a:ext>
                  </a:extLst>
                </p:cNvPr>
                <p:cNvSpPr/>
                <p:nvPr/>
              </p:nvSpPr>
              <p:spPr>
                <a:xfrm>
                  <a:off x="7447675" y="3858766"/>
                  <a:ext cx="72000" cy="72000"/>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662" dirty="0"/>
                </a:p>
              </p:txBody>
            </p:sp>
            <p:sp>
              <p:nvSpPr>
                <p:cNvPr id="420" name="타원 419">
                  <a:extLst>
                    <a:ext uri="{FF2B5EF4-FFF2-40B4-BE49-F238E27FC236}">
                      <a16:creationId xmlns:a16="http://schemas.microsoft.com/office/drawing/2014/main" xmlns="" id="{E1502C95-367C-60DA-89D6-505A70B96761}"/>
                    </a:ext>
                  </a:extLst>
                </p:cNvPr>
                <p:cNvSpPr/>
                <p:nvPr/>
              </p:nvSpPr>
              <p:spPr>
                <a:xfrm>
                  <a:off x="7325755" y="4571236"/>
                  <a:ext cx="72000" cy="72000"/>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662" dirty="0"/>
                </a:p>
              </p:txBody>
            </p:sp>
          </p:grpSp>
          <p:grpSp>
            <p:nvGrpSpPr>
              <p:cNvPr id="421" name="그룹 420">
                <a:extLst>
                  <a:ext uri="{FF2B5EF4-FFF2-40B4-BE49-F238E27FC236}">
                    <a16:creationId xmlns:a16="http://schemas.microsoft.com/office/drawing/2014/main" xmlns="" id="{330CC4CC-C995-6BA3-5ACE-6A659D06410F}"/>
                  </a:ext>
                </a:extLst>
              </p:cNvPr>
              <p:cNvGrpSpPr/>
              <p:nvPr/>
            </p:nvGrpSpPr>
            <p:grpSpPr>
              <a:xfrm rot="10800000">
                <a:off x="8714900" y="3809117"/>
                <a:ext cx="338700" cy="719700"/>
                <a:chOff x="7180975" y="3573016"/>
                <a:chExt cx="338700" cy="719700"/>
              </a:xfrm>
            </p:grpSpPr>
            <p:sp>
              <p:nvSpPr>
                <p:cNvPr id="422" name="타원 421">
                  <a:extLst>
                    <a:ext uri="{FF2B5EF4-FFF2-40B4-BE49-F238E27FC236}">
                      <a16:creationId xmlns:a16="http://schemas.microsoft.com/office/drawing/2014/main" xmlns="" id="{514F2B6F-5B6B-A107-45D5-CA9884479213}"/>
                    </a:ext>
                  </a:extLst>
                </p:cNvPr>
                <p:cNvSpPr/>
                <p:nvPr/>
              </p:nvSpPr>
              <p:spPr>
                <a:xfrm>
                  <a:off x="7180975" y="3573016"/>
                  <a:ext cx="72000" cy="72000"/>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662" dirty="0"/>
                </a:p>
              </p:txBody>
            </p:sp>
            <p:sp>
              <p:nvSpPr>
                <p:cNvPr id="423" name="타원 422">
                  <a:extLst>
                    <a:ext uri="{FF2B5EF4-FFF2-40B4-BE49-F238E27FC236}">
                      <a16:creationId xmlns:a16="http://schemas.microsoft.com/office/drawing/2014/main" xmlns="" id="{441C6A03-4994-33FA-A1C7-15D82AE42D99}"/>
                    </a:ext>
                  </a:extLst>
                </p:cNvPr>
                <p:cNvSpPr/>
                <p:nvPr/>
              </p:nvSpPr>
              <p:spPr>
                <a:xfrm>
                  <a:off x="7447675" y="3858766"/>
                  <a:ext cx="72000" cy="72000"/>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662" dirty="0"/>
                </a:p>
              </p:txBody>
            </p:sp>
            <p:sp>
              <p:nvSpPr>
                <p:cNvPr id="424" name="타원 423">
                  <a:extLst>
                    <a:ext uri="{FF2B5EF4-FFF2-40B4-BE49-F238E27FC236}">
                      <a16:creationId xmlns:a16="http://schemas.microsoft.com/office/drawing/2014/main" xmlns="" id="{020B9A30-7F41-7562-826C-01DB64D18A78}"/>
                    </a:ext>
                  </a:extLst>
                </p:cNvPr>
                <p:cNvSpPr/>
                <p:nvPr/>
              </p:nvSpPr>
              <p:spPr>
                <a:xfrm>
                  <a:off x="7325755" y="4220716"/>
                  <a:ext cx="72000" cy="72000"/>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662" dirty="0"/>
                </a:p>
              </p:txBody>
            </p:sp>
          </p:grpSp>
          <p:grpSp>
            <p:nvGrpSpPr>
              <p:cNvPr id="425" name="그룹 424">
                <a:extLst>
                  <a:ext uri="{FF2B5EF4-FFF2-40B4-BE49-F238E27FC236}">
                    <a16:creationId xmlns:a16="http://schemas.microsoft.com/office/drawing/2014/main" xmlns="" id="{56B81ACC-9567-D9EC-AE17-ED5E2C3D8A8E}"/>
                  </a:ext>
                </a:extLst>
              </p:cNvPr>
              <p:cNvGrpSpPr/>
              <p:nvPr/>
            </p:nvGrpSpPr>
            <p:grpSpPr>
              <a:xfrm rot="10800000">
                <a:off x="8220630" y="3588341"/>
                <a:ext cx="338700" cy="835444"/>
                <a:chOff x="7180975" y="3573016"/>
                <a:chExt cx="338700" cy="835444"/>
              </a:xfrm>
            </p:grpSpPr>
            <p:sp>
              <p:nvSpPr>
                <p:cNvPr id="426" name="타원 425">
                  <a:extLst>
                    <a:ext uri="{FF2B5EF4-FFF2-40B4-BE49-F238E27FC236}">
                      <a16:creationId xmlns:a16="http://schemas.microsoft.com/office/drawing/2014/main" xmlns="" id="{74844539-DD82-5AF6-C573-CC7F10B44A9F}"/>
                    </a:ext>
                  </a:extLst>
                </p:cNvPr>
                <p:cNvSpPr/>
                <p:nvPr/>
              </p:nvSpPr>
              <p:spPr>
                <a:xfrm>
                  <a:off x="7180975" y="3573016"/>
                  <a:ext cx="72000" cy="72000"/>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662" dirty="0"/>
                </a:p>
              </p:txBody>
            </p:sp>
            <p:sp>
              <p:nvSpPr>
                <p:cNvPr id="427" name="타원 426">
                  <a:extLst>
                    <a:ext uri="{FF2B5EF4-FFF2-40B4-BE49-F238E27FC236}">
                      <a16:creationId xmlns:a16="http://schemas.microsoft.com/office/drawing/2014/main" xmlns="" id="{CB432BEE-F41D-FE0C-51FA-CDE0738D660C}"/>
                    </a:ext>
                  </a:extLst>
                </p:cNvPr>
                <p:cNvSpPr/>
                <p:nvPr/>
              </p:nvSpPr>
              <p:spPr>
                <a:xfrm>
                  <a:off x="7447675" y="3858766"/>
                  <a:ext cx="72000" cy="72000"/>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662" dirty="0"/>
                </a:p>
              </p:txBody>
            </p:sp>
            <p:sp>
              <p:nvSpPr>
                <p:cNvPr id="428" name="타원 427">
                  <a:extLst>
                    <a:ext uri="{FF2B5EF4-FFF2-40B4-BE49-F238E27FC236}">
                      <a16:creationId xmlns:a16="http://schemas.microsoft.com/office/drawing/2014/main" xmlns="" id="{BAF19A34-CE8F-5880-1296-EFB45C848C73}"/>
                    </a:ext>
                  </a:extLst>
                </p:cNvPr>
                <p:cNvSpPr/>
                <p:nvPr/>
              </p:nvSpPr>
              <p:spPr>
                <a:xfrm>
                  <a:off x="7325755" y="4336460"/>
                  <a:ext cx="72000" cy="72000"/>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662" dirty="0"/>
                </a:p>
              </p:txBody>
            </p:sp>
          </p:grpSp>
          <p:grpSp>
            <p:nvGrpSpPr>
              <p:cNvPr id="448" name="그룹 447">
                <a:extLst>
                  <a:ext uri="{FF2B5EF4-FFF2-40B4-BE49-F238E27FC236}">
                    <a16:creationId xmlns:a16="http://schemas.microsoft.com/office/drawing/2014/main" xmlns="" id="{8961CF72-B02B-1906-1D7B-34CEED5CD2D7}"/>
                  </a:ext>
                </a:extLst>
              </p:cNvPr>
              <p:cNvGrpSpPr/>
              <p:nvPr/>
            </p:nvGrpSpPr>
            <p:grpSpPr>
              <a:xfrm rot="11615886">
                <a:off x="7176876" y="3934239"/>
                <a:ext cx="338700" cy="542472"/>
                <a:chOff x="7180975" y="3573016"/>
                <a:chExt cx="338700" cy="542472"/>
              </a:xfrm>
            </p:grpSpPr>
            <p:sp>
              <p:nvSpPr>
                <p:cNvPr id="449" name="타원 448">
                  <a:extLst>
                    <a:ext uri="{FF2B5EF4-FFF2-40B4-BE49-F238E27FC236}">
                      <a16:creationId xmlns:a16="http://schemas.microsoft.com/office/drawing/2014/main" xmlns="" id="{67B6D660-3316-EB47-05DA-FACCBC6078F2}"/>
                    </a:ext>
                  </a:extLst>
                </p:cNvPr>
                <p:cNvSpPr/>
                <p:nvPr/>
              </p:nvSpPr>
              <p:spPr>
                <a:xfrm>
                  <a:off x="7180975" y="3573016"/>
                  <a:ext cx="72000" cy="72000"/>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662" dirty="0"/>
                </a:p>
              </p:txBody>
            </p:sp>
            <p:sp>
              <p:nvSpPr>
                <p:cNvPr id="450" name="타원 449">
                  <a:extLst>
                    <a:ext uri="{FF2B5EF4-FFF2-40B4-BE49-F238E27FC236}">
                      <a16:creationId xmlns:a16="http://schemas.microsoft.com/office/drawing/2014/main" xmlns="" id="{94D904A5-D2E6-5A0E-5B3D-E0BA081E939C}"/>
                    </a:ext>
                  </a:extLst>
                </p:cNvPr>
                <p:cNvSpPr/>
                <p:nvPr/>
              </p:nvSpPr>
              <p:spPr>
                <a:xfrm>
                  <a:off x="7447675" y="3858766"/>
                  <a:ext cx="72000" cy="72000"/>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662" dirty="0"/>
                </a:p>
              </p:txBody>
            </p:sp>
            <p:sp>
              <p:nvSpPr>
                <p:cNvPr id="451" name="타원 450">
                  <a:extLst>
                    <a:ext uri="{FF2B5EF4-FFF2-40B4-BE49-F238E27FC236}">
                      <a16:creationId xmlns:a16="http://schemas.microsoft.com/office/drawing/2014/main" xmlns="" id="{35C883B8-54CF-522E-1818-279364415057}"/>
                    </a:ext>
                  </a:extLst>
                </p:cNvPr>
                <p:cNvSpPr/>
                <p:nvPr/>
              </p:nvSpPr>
              <p:spPr>
                <a:xfrm>
                  <a:off x="7325755" y="4043488"/>
                  <a:ext cx="72000" cy="72000"/>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662" dirty="0"/>
                </a:p>
              </p:txBody>
            </p:sp>
          </p:grpSp>
          <p:grpSp>
            <p:nvGrpSpPr>
              <p:cNvPr id="460" name="그룹 459">
                <a:extLst>
                  <a:ext uri="{FF2B5EF4-FFF2-40B4-BE49-F238E27FC236}">
                    <a16:creationId xmlns:a16="http://schemas.microsoft.com/office/drawing/2014/main" xmlns="" id="{44D29960-3259-27AA-EE4D-0FA73B37B150}"/>
                  </a:ext>
                </a:extLst>
              </p:cNvPr>
              <p:cNvGrpSpPr/>
              <p:nvPr/>
            </p:nvGrpSpPr>
            <p:grpSpPr>
              <a:xfrm rot="11615886">
                <a:off x="7918593" y="3779511"/>
                <a:ext cx="338700" cy="542472"/>
                <a:chOff x="7180975" y="3573016"/>
                <a:chExt cx="338700" cy="542472"/>
              </a:xfrm>
            </p:grpSpPr>
            <p:sp>
              <p:nvSpPr>
                <p:cNvPr id="461" name="타원 460">
                  <a:extLst>
                    <a:ext uri="{FF2B5EF4-FFF2-40B4-BE49-F238E27FC236}">
                      <a16:creationId xmlns:a16="http://schemas.microsoft.com/office/drawing/2014/main" xmlns="" id="{0F658C55-4F09-080D-65B0-91A335DDCF07}"/>
                    </a:ext>
                  </a:extLst>
                </p:cNvPr>
                <p:cNvSpPr/>
                <p:nvPr/>
              </p:nvSpPr>
              <p:spPr>
                <a:xfrm>
                  <a:off x="7180975" y="3573016"/>
                  <a:ext cx="72000" cy="72000"/>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662" dirty="0"/>
                </a:p>
              </p:txBody>
            </p:sp>
            <p:sp>
              <p:nvSpPr>
                <p:cNvPr id="462" name="타원 461">
                  <a:extLst>
                    <a:ext uri="{FF2B5EF4-FFF2-40B4-BE49-F238E27FC236}">
                      <a16:creationId xmlns:a16="http://schemas.microsoft.com/office/drawing/2014/main" xmlns="" id="{892CE064-57F4-E2F9-558C-AB1CAF65B314}"/>
                    </a:ext>
                  </a:extLst>
                </p:cNvPr>
                <p:cNvSpPr/>
                <p:nvPr/>
              </p:nvSpPr>
              <p:spPr>
                <a:xfrm>
                  <a:off x="7447675" y="3858766"/>
                  <a:ext cx="72000" cy="72000"/>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662" dirty="0"/>
                </a:p>
              </p:txBody>
            </p:sp>
            <p:sp>
              <p:nvSpPr>
                <p:cNvPr id="463" name="타원 462">
                  <a:extLst>
                    <a:ext uri="{FF2B5EF4-FFF2-40B4-BE49-F238E27FC236}">
                      <a16:creationId xmlns:a16="http://schemas.microsoft.com/office/drawing/2014/main" xmlns="" id="{4ECA668C-C4C4-FE36-F98A-74784FF559B5}"/>
                    </a:ext>
                  </a:extLst>
                </p:cNvPr>
                <p:cNvSpPr/>
                <p:nvPr/>
              </p:nvSpPr>
              <p:spPr>
                <a:xfrm>
                  <a:off x="7325755" y="4043488"/>
                  <a:ext cx="72000" cy="72000"/>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662" dirty="0"/>
                </a:p>
              </p:txBody>
            </p:sp>
          </p:grpSp>
          <p:grpSp>
            <p:nvGrpSpPr>
              <p:cNvPr id="464" name="그룹 463">
                <a:extLst>
                  <a:ext uri="{FF2B5EF4-FFF2-40B4-BE49-F238E27FC236}">
                    <a16:creationId xmlns:a16="http://schemas.microsoft.com/office/drawing/2014/main" xmlns="" id="{D204846D-795E-EF44-8350-B24E500A75A3}"/>
                  </a:ext>
                </a:extLst>
              </p:cNvPr>
              <p:cNvGrpSpPr/>
              <p:nvPr/>
            </p:nvGrpSpPr>
            <p:grpSpPr>
              <a:xfrm rot="11615886">
                <a:off x="8275788" y="5065370"/>
                <a:ext cx="338700" cy="542472"/>
                <a:chOff x="7180975" y="3573016"/>
                <a:chExt cx="338700" cy="542472"/>
              </a:xfrm>
            </p:grpSpPr>
            <p:sp>
              <p:nvSpPr>
                <p:cNvPr id="465" name="타원 464">
                  <a:extLst>
                    <a:ext uri="{FF2B5EF4-FFF2-40B4-BE49-F238E27FC236}">
                      <a16:creationId xmlns:a16="http://schemas.microsoft.com/office/drawing/2014/main" xmlns="" id="{E14E18C1-A052-9DEF-A949-4BF1BE005AC9}"/>
                    </a:ext>
                  </a:extLst>
                </p:cNvPr>
                <p:cNvSpPr/>
                <p:nvPr/>
              </p:nvSpPr>
              <p:spPr>
                <a:xfrm>
                  <a:off x="7180975" y="3573016"/>
                  <a:ext cx="72000" cy="72000"/>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662" dirty="0"/>
                </a:p>
              </p:txBody>
            </p:sp>
            <p:sp>
              <p:nvSpPr>
                <p:cNvPr id="466" name="타원 465">
                  <a:extLst>
                    <a:ext uri="{FF2B5EF4-FFF2-40B4-BE49-F238E27FC236}">
                      <a16:creationId xmlns:a16="http://schemas.microsoft.com/office/drawing/2014/main" xmlns="" id="{974CD1D3-5C6C-00A3-BCF7-35D51AC58CC0}"/>
                    </a:ext>
                  </a:extLst>
                </p:cNvPr>
                <p:cNvSpPr/>
                <p:nvPr/>
              </p:nvSpPr>
              <p:spPr>
                <a:xfrm>
                  <a:off x="7447675" y="3858766"/>
                  <a:ext cx="72000" cy="72000"/>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662" dirty="0"/>
                </a:p>
              </p:txBody>
            </p:sp>
            <p:sp>
              <p:nvSpPr>
                <p:cNvPr id="467" name="타원 466">
                  <a:extLst>
                    <a:ext uri="{FF2B5EF4-FFF2-40B4-BE49-F238E27FC236}">
                      <a16:creationId xmlns:a16="http://schemas.microsoft.com/office/drawing/2014/main" xmlns="" id="{63536AC9-396F-01C9-41D3-1B33F1D87CF2}"/>
                    </a:ext>
                  </a:extLst>
                </p:cNvPr>
                <p:cNvSpPr/>
                <p:nvPr/>
              </p:nvSpPr>
              <p:spPr>
                <a:xfrm>
                  <a:off x="7325755" y="4043488"/>
                  <a:ext cx="72000" cy="72000"/>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662" dirty="0"/>
                </a:p>
              </p:txBody>
            </p:sp>
          </p:grpSp>
        </p:grpSp>
        <p:sp>
          <p:nvSpPr>
            <p:cNvPr id="476" name="자유형: 도형 475">
              <a:extLst>
                <a:ext uri="{FF2B5EF4-FFF2-40B4-BE49-F238E27FC236}">
                  <a16:creationId xmlns:a16="http://schemas.microsoft.com/office/drawing/2014/main" xmlns="" id="{C9F0562C-A15F-54CD-A2F6-F27D887B774C}"/>
                </a:ext>
              </a:extLst>
            </p:cNvPr>
            <p:cNvSpPr/>
            <p:nvPr/>
          </p:nvSpPr>
          <p:spPr>
            <a:xfrm>
              <a:off x="7012459" y="3822458"/>
              <a:ext cx="719633" cy="1812223"/>
            </a:xfrm>
            <a:custGeom>
              <a:avLst/>
              <a:gdLst>
                <a:gd name="connsiteX0" fmla="*/ 426309 w 719633"/>
                <a:gd name="connsiteY0" fmla="*/ 1818315 h 1818315"/>
                <a:gd name="connsiteX1" fmla="*/ 376882 w 719633"/>
                <a:gd name="connsiteY1" fmla="*/ 1775066 h 1818315"/>
                <a:gd name="connsiteX2" fmla="*/ 327455 w 719633"/>
                <a:gd name="connsiteY2" fmla="*/ 1676212 h 1818315"/>
                <a:gd name="connsiteX3" fmla="*/ 321276 w 719633"/>
                <a:gd name="connsiteY3" fmla="*/ 1651499 h 1818315"/>
                <a:gd name="connsiteX4" fmla="*/ 308919 w 719633"/>
                <a:gd name="connsiteY4" fmla="*/ 1632964 h 1818315"/>
                <a:gd name="connsiteX5" fmla="*/ 284206 w 719633"/>
                <a:gd name="connsiteY5" fmla="*/ 1577358 h 1818315"/>
                <a:gd name="connsiteX6" fmla="*/ 271849 w 719633"/>
                <a:gd name="connsiteY6" fmla="*/ 1515575 h 1818315"/>
                <a:gd name="connsiteX7" fmla="*/ 253314 w 719633"/>
                <a:gd name="connsiteY7" fmla="*/ 1429077 h 1818315"/>
                <a:gd name="connsiteX8" fmla="*/ 259492 w 719633"/>
                <a:gd name="connsiteY8" fmla="*/ 1305510 h 1818315"/>
                <a:gd name="connsiteX9" fmla="*/ 271849 w 719633"/>
                <a:gd name="connsiteY9" fmla="*/ 1274618 h 1818315"/>
                <a:gd name="connsiteX10" fmla="*/ 290384 w 719633"/>
                <a:gd name="connsiteY10" fmla="*/ 1268439 h 1818315"/>
                <a:gd name="connsiteX11" fmla="*/ 321276 w 719633"/>
                <a:gd name="connsiteY11" fmla="*/ 1231369 h 1818315"/>
                <a:gd name="connsiteX12" fmla="*/ 339811 w 719633"/>
                <a:gd name="connsiteY12" fmla="*/ 1237548 h 1818315"/>
                <a:gd name="connsiteX13" fmla="*/ 370703 w 719633"/>
                <a:gd name="connsiteY13" fmla="*/ 1249904 h 1818315"/>
                <a:gd name="connsiteX14" fmla="*/ 395417 w 719633"/>
                <a:gd name="connsiteY14" fmla="*/ 1268439 h 1818315"/>
                <a:gd name="connsiteX15" fmla="*/ 420130 w 719633"/>
                <a:gd name="connsiteY15" fmla="*/ 1280796 h 1818315"/>
                <a:gd name="connsiteX16" fmla="*/ 673444 w 719633"/>
                <a:gd name="connsiteY16" fmla="*/ 1274618 h 1818315"/>
                <a:gd name="connsiteX17" fmla="*/ 698157 w 719633"/>
                <a:gd name="connsiteY17" fmla="*/ 1262261 h 1818315"/>
                <a:gd name="connsiteX18" fmla="*/ 710514 w 719633"/>
                <a:gd name="connsiteY18" fmla="*/ 1231369 h 1818315"/>
                <a:gd name="connsiteX19" fmla="*/ 710514 w 719633"/>
                <a:gd name="connsiteY19" fmla="*/ 873023 h 1818315"/>
                <a:gd name="connsiteX20" fmla="*/ 691979 w 719633"/>
                <a:gd name="connsiteY20" fmla="*/ 835953 h 1818315"/>
                <a:gd name="connsiteX21" fmla="*/ 673444 w 719633"/>
                <a:gd name="connsiteY21" fmla="*/ 774169 h 1818315"/>
                <a:gd name="connsiteX22" fmla="*/ 630195 w 719633"/>
                <a:gd name="connsiteY22" fmla="*/ 718564 h 1818315"/>
                <a:gd name="connsiteX23" fmla="*/ 599303 w 719633"/>
                <a:gd name="connsiteY23" fmla="*/ 675315 h 1818315"/>
                <a:gd name="connsiteX24" fmla="*/ 549876 w 719633"/>
                <a:gd name="connsiteY24" fmla="*/ 625888 h 1818315"/>
                <a:gd name="connsiteX25" fmla="*/ 537519 w 719633"/>
                <a:gd name="connsiteY25" fmla="*/ 607353 h 1818315"/>
                <a:gd name="connsiteX26" fmla="*/ 469557 w 719633"/>
                <a:gd name="connsiteY26" fmla="*/ 545569 h 1818315"/>
                <a:gd name="connsiteX27" fmla="*/ 444844 w 719633"/>
                <a:gd name="connsiteY27" fmla="*/ 533212 h 1818315"/>
                <a:gd name="connsiteX28" fmla="*/ 426309 w 719633"/>
                <a:gd name="connsiteY28" fmla="*/ 527034 h 1818315"/>
                <a:gd name="connsiteX29" fmla="*/ 407773 w 719633"/>
                <a:gd name="connsiteY29" fmla="*/ 508499 h 1818315"/>
                <a:gd name="connsiteX30" fmla="*/ 358346 w 719633"/>
                <a:gd name="connsiteY30" fmla="*/ 496142 h 1818315"/>
                <a:gd name="connsiteX31" fmla="*/ 308919 w 719633"/>
                <a:gd name="connsiteY31" fmla="*/ 483785 h 1818315"/>
                <a:gd name="connsiteX32" fmla="*/ 284206 w 719633"/>
                <a:gd name="connsiteY32" fmla="*/ 471429 h 1818315"/>
                <a:gd name="connsiteX33" fmla="*/ 253314 w 719633"/>
                <a:gd name="connsiteY33" fmla="*/ 452893 h 1818315"/>
                <a:gd name="connsiteX34" fmla="*/ 216244 w 719633"/>
                <a:gd name="connsiteY34" fmla="*/ 440537 h 1818315"/>
                <a:gd name="connsiteX35" fmla="*/ 80319 w 719633"/>
                <a:gd name="connsiteY35" fmla="*/ 341683 h 1818315"/>
                <a:gd name="connsiteX36" fmla="*/ 12357 w 719633"/>
                <a:gd name="connsiteY36" fmla="*/ 242829 h 1818315"/>
                <a:gd name="connsiteX37" fmla="*/ 0 w 719633"/>
                <a:gd name="connsiteY37" fmla="*/ 205758 h 1818315"/>
                <a:gd name="connsiteX38" fmla="*/ 18536 w 719633"/>
                <a:gd name="connsiteY38" fmla="*/ 76012 h 1818315"/>
                <a:gd name="connsiteX39" fmla="*/ 37071 w 719633"/>
                <a:gd name="connsiteY39" fmla="*/ 63656 h 1818315"/>
                <a:gd name="connsiteX40" fmla="*/ 61784 w 719633"/>
                <a:gd name="connsiteY40" fmla="*/ 51299 h 1818315"/>
                <a:gd name="connsiteX41" fmla="*/ 123568 w 719633"/>
                <a:gd name="connsiteY41" fmla="*/ 20407 h 1818315"/>
                <a:gd name="connsiteX42" fmla="*/ 172995 w 719633"/>
                <a:gd name="connsiteY42" fmla="*/ 8050 h 1818315"/>
                <a:gd name="connsiteX43" fmla="*/ 525163 w 719633"/>
                <a:gd name="connsiteY43" fmla="*/ 26585 h 1818315"/>
                <a:gd name="connsiteX44" fmla="*/ 580768 w 719633"/>
                <a:gd name="connsiteY44" fmla="*/ 51299 h 1818315"/>
                <a:gd name="connsiteX45" fmla="*/ 593125 w 719633"/>
                <a:gd name="connsiteY45" fmla="*/ 76012 h 1818315"/>
                <a:gd name="connsiteX0" fmla="*/ 426309 w 719633"/>
                <a:gd name="connsiteY0" fmla="*/ 1813032 h 1813032"/>
                <a:gd name="connsiteX1" fmla="*/ 376882 w 719633"/>
                <a:gd name="connsiteY1" fmla="*/ 1769783 h 1813032"/>
                <a:gd name="connsiteX2" fmla="*/ 327455 w 719633"/>
                <a:gd name="connsiteY2" fmla="*/ 1670929 h 1813032"/>
                <a:gd name="connsiteX3" fmla="*/ 321276 w 719633"/>
                <a:gd name="connsiteY3" fmla="*/ 1646216 h 1813032"/>
                <a:gd name="connsiteX4" fmla="*/ 308919 w 719633"/>
                <a:gd name="connsiteY4" fmla="*/ 1627681 h 1813032"/>
                <a:gd name="connsiteX5" fmla="*/ 284206 w 719633"/>
                <a:gd name="connsiteY5" fmla="*/ 1572075 h 1813032"/>
                <a:gd name="connsiteX6" fmla="*/ 271849 w 719633"/>
                <a:gd name="connsiteY6" fmla="*/ 1510292 h 1813032"/>
                <a:gd name="connsiteX7" fmla="*/ 253314 w 719633"/>
                <a:gd name="connsiteY7" fmla="*/ 1423794 h 1813032"/>
                <a:gd name="connsiteX8" fmla="*/ 259492 w 719633"/>
                <a:gd name="connsiteY8" fmla="*/ 1300227 h 1813032"/>
                <a:gd name="connsiteX9" fmla="*/ 271849 w 719633"/>
                <a:gd name="connsiteY9" fmla="*/ 1269335 h 1813032"/>
                <a:gd name="connsiteX10" fmla="*/ 290384 w 719633"/>
                <a:gd name="connsiteY10" fmla="*/ 1263156 h 1813032"/>
                <a:gd name="connsiteX11" fmla="*/ 321276 w 719633"/>
                <a:gd name="connsiteY11" fmla="*/ 1226086 h 1813032"/>
                <a:gd name="connsiteX12" fmla="*/ 339811 w 719633"/>
                <a:gd name="connsiteY12" fmla="*/ 1232265 h 1813032"/>
                <a:gd name="connsiteX13" fmla="*/ 370703 w 719633"/>
                <a:gd name="connsiteY13" fmla="*/ 1244621 h 1813032"/>
                <a:gd name="connsiteX14" fmla="*/ 395417 w 719633"/>
                <a:gd name="connsiteY14" fmla="*/ 1263156 h 1813032"/>
                <a:gd name="connsiteX15" fmla="*/ 420130 w 719633"/>
                <a:gd name="connsiteY15" fmla="*/ 1275513 h 1813032"/>
                <a:gd name="connsiteX16" fmla="*/ 673444 w 719633"/>
                <a:gd name="connsiteY16" fmla="*/ 1269335 h 1813032"/>
                <a:gd name="connsiteX17" fmla="*/ 698157 w 719633"/>
                <a:gd name="connsiteY17" fmla="*/ 1256978 h 1813032"/>
                <a:gd name="connsiteX18" fmla="*/ 710514 w 719633"/>
                <a:gd name="connsiteY18" fmla="*/ 1226086 h 1813032"/>
                <a:gd name="connsiteX19" fmla="*/ 710514 w 719633"/>
                <a:gd name="connsiteY19" fmla="*/ 867740 h 1813032"/>
                <a:gd name="connsiteX20" fmla="*/ 691979 w 719633"/>
                <a:gd name="connsiteY20" fmla="*/ 830670 h 1813032"/>
                <a:gd name="connsiteX21" fmla="*/ 673444 w 719633"/>
                <a:gd name="connsiteY21" fmla="*/ 768886 h 1813032"/>
                <a:gd name="connsiteX22" fmla="*/ 630195 w 719633"/>
                <a:gd name="connsiteY22" fmla="*/ 713281 h 1813032"/>
                <a:gd name="connsiteX23" fmla="*/ 599303 w 719633"/>
                <a:gd name="connsiteY23" fmla="*/ 670032 h 1813032"/>
                <a:gd name="connsiteX24" fmla="*/ 549876 w 719633"/>
                <a:gd name="connsiteY24" fmla="*/ 620605 h 1813032"/>
                <a:gd name="connsiteX25" fmla="*/ 537519 w 719633"/>
                <a:gd name="connsiteY25" fmla="*/ 602070 h 1813032"/>
                <a:gd name="connsiteX26" fmla="*/ 469557 w 719633"/>
                <a:gd name="connsiteY26" fmla="*/ 540286 h 1813032"/>
                <a:gd name="connsiteX27" fmla="*/ 444844 w 719633"/>
                <a:gd name="connsiteY27" fmla="*/ 527929 h 1813032"/>
                <a:gd name="connsiteX28" fmla="*/ 426309 w 719633"/>
                <a:gd name="connsiteY28" fmla="*/ 521751 h 1813032"/>
                <a:gd name="connsiteX29" fmla="*/ 407773 w 719633"/>
                <a:gd name="connsiteY29" fmla="*/ 503216 h 1813032"/>
                <a:gd name="connsiteX30" fmla="*/ 358346 w 719633"/>
                <a:gd name="connsiteY30" fmla="*/ 490859 h 1813032"/>
                <a:gd name="connsiteX31" fmla="*/ 308919 w 719633"/>
                <a:gd name="connsiteY31" fmla="*/ 478502 h 1813032"/>
                <a:gd name="connsiteX32" fmla="*/ 284206 w 719633"/>
                <a:gd name="connsiteY32" fmla="*/ 466146 h 1813032"/>
                <a:gd name="connsiteX33" fmla="*/ 253314 w 719633"/>
                <a:gd name="connsiteY33" fmla="*/ 447610 h 1813032"/>
                <a:gd name="connsiteX34" fmla="*/ 216244 w 719633"/>
                <a:gd name="connsiteY34" fmla="*/ 435254 h 1813032"/>
                <a:gd name="connsiteX35" fmla="*/ 80319 w 719633"/>
                <a:gd name="connsiteY35" fmla="*/ 336400 h 1813032"/>
                <a:gd name="connsiteX36" fmla="*/ 12357 w 719633"/>
                <a:gd name="connsiteY36" fmla="*/ 237546 h 1813032"/>
                <a:gd name="connsiteX37" fmla="*/ 0 w 719633"/>
                <a:gd name="connsiteY37" fmla="*/ 200475 h 1813032"/>
                <a:gd name="connsiteX38" fmla="*/ 18536 w 719633"/>
                <a:gd name="connsiteY38" fmla="*/ 70729 h 1813032"/>
                <a:gd name="connsiteX39" fmla="*/ 37071 w 719633"/>
                <a:gd name="connsiteY39" fmla="*/ 58373 h 1813032"/>
                <a:gd name="connsiteX40" fmla="*/ 61784 w 719633"/>
                <a:gd name="connsiteY40" fmla="*/ 46016 h 1813032"/>
                <a:gd name="connsiteX41" fmla="*/ 123568 w 719633"/>
                <a:gd name="connsiteY41" fmla="*/ 15124 h 1813032"/>
                <a:gd name="connsiteX42" fmla="*/ 172995 w 719633"/>
                <a:gd name="connsiteY42" fmla="*/ 2767 h 1813032"/>
                <a:gd name="connsiteX43" fmla="*/ 584218 w 719633"/>
                <a:gd name="connsiteY43" fmla="*/ 70832 h 1813032"/>
                <a:gd name="connsiteX44" fmla="*/ 580768 w 719633"/>
                <a:gd name="connsiteY44" fmla="*/ 46016 h 1813032"/>
                <a:gd name="connsiteX45" fmla="*/ 593125 w 719633"/>
                <a:gd name="connsiteY45" fmla="*/ 70729 h 1813032"/>
                <a:gd name="connsiteX0" fmla="*/ 426309 w 719633"/>
                <a:gd name="connsiteY0" fmla="*/ 1813032 h 1813032"/>
                <a:gd name="connsiteX1" fmla="*/ 376882 w 719633"/>
                <a:gd name="connsiteY1" fmla="*/ 1769783 h 1813032"/>
                <a:gd name="connsiteX2" fmla="*/ 327455 w 719633"/>
                <a:gd name="connsiteY2" fmla="*/ 1670929 h 1813032"/>
                <a:gd name="connsiteX3" fmla="*/ 321276 w 719633"/>
                <a:gd name="connsiteY3" fmla="*/ 1646216 h 1813032"/>
                <a:gd name="connsiteX4" fmla="*/ 308919 w 719633"/>
                <a:gd name="connsiteY4" fmla="*/ 1627681 h 1813032"/>
                <a:gd name="connsiteX5" fmla="*/ 284206 w 719633"/>
                <a:gd name="connsiteY5" fmla="*/ 1572075 h 1813032"/>
                <a:gd name="connsiteX6" fmla="*/ 271849 w 719633"/>
                <a:gd name="connsiteY6" fmla="*/ 1510292 h 1813032"/>
                <a:gd name="connsiteX7" fmla="*/ 253314 w 719633"/>
                <a:gd name="connsiteY7" fmla="*/ 1423794 h 1813032"/>
                <a:gd name="connsiteX8" fmla="*/ 259492 w 719633"/>
                <a:gd name="connsiteY8" fmla="*/ 1300227 h 1813032"/>
                <a:gd name="connsiteX9" fmla="*/ 271849 w 719633"/>
                <a:gd name="connsiteY9" fmla="*/ 1269335 h 1813032"/>
                <a:gd name="connsiteX10" fmla="*/ 290384 w 719633"/>
                <a:gd name="connsiteY10" fmla="*/ 1263156 h 1813032"/>
                <a:gd name="connsiteX11" fmla="*/ 321276 w 719633"/>
                <a:gd name="connsiteY11" fmla="*/ 1226086 h 1813032"/>
                <a:gd name="connsiteX12" fmla="*/ 339811 w 719633"/>
                <a:gd name="connsiteY12" fmla="*/ 1232265 h 1813032"/>
                <a:gd name="connsiteX13" fmla="*/ 370703 w 719633"/>
                <a:gd name="connsiteY13" fmla="*/ 1244621 h 1813032"/>
                <a:gd name="connsiteX14" fmla="*/ 395417 w 719633"/>
                <a:gd name="connsiteY14" fmla="*/ 1263156 h 1813032"/>
                <a:gd name="connsiteX15" fmla="*/ 420130 w 719633"/>
                <a:gd name="connsiteY15" fmla="*/ 1275513 h 1813032"/>
                <a:gd name="connsiteX16" fmla="*/ 673444 w 719633"/>
                <a:gd name="connsiteY16" fmla="*/ 1269335 h 1813032"/>
                <a:gd name="connsiteX17" fmla="*/ 698157 w 719633"/>
                <a:gd name="connsiteY17" fmla="*/ 1256978 h 1813032"/>
                <a:gd name="connsiteX18" fmla="*/ 710514 w 719633"/>
                <a:gd name="connsiteY18" fmla="*/ 1226086 h 1813032"/>
                <a:gd name="connsiteX19" fmla="*/ 710514 w 719633"/>
                <a:gd name="connsiteY19" fmla="*/ 867740 h 1813032"/>
                <a:gd name="connsiteX20" fmla="*/ 691979 w 719633"/>
                <a:gd name="connsiteY20" fmla="*/ 830670 h 1813032"/>
                <a:gd name="connsiteX21" fmla="*/ 673444 w 719633"/>
                <a:gd name="connsiteY21" fmla="*/ 768886 h 1813032"/>
                <a:gd name="connsiteX22" fmla="*/ 630195 w 719633"/>
                <a:gd name="connsiteY22" fmla="*/ 713281 h 1813032"/>
                <a:gd name="connsiteX23" fmla="*/ 599303 w 719633"/>
                <a:gd name="connsiteY23" fmla="*/ 670032 h 1813032"/>
                <a:gd name="connsiteX24" fmla="*/ 549876 w 719633"/>
                <a:gd name="connsiteY24" fmla="*/ 620605 h 1813032"/>
                <a:gd name="connsiteX25" fmla="*/ 537519 w 719633"/>
                <a:gd name="connsiteY25" fmla="*/ 602070 h 1813032"/>
                <a:gd name="connsiteX26" fmla="*/ 469557 w 719633"/>
                <a:gd name="connsiteY26" fmla="*/ 540286 h 1813032"/>
                <a:gd name="connsiteX27" fmla="*/ 444844 w 719633"/>
                <a:gd name="connsiteY27" fmla="*/ 527929 h 1813032"/>
                <a:gd name="connsiteX28" fmla="*/ 426309 w 719633"/>
                <a:gd name="connsiteY28" fmla="*/ 521751 h 1813032"/>
                <a:gd name="connsiteX29" fmla="*/ 407773 w 719633"/>
                <a:gd name="connsiteY29" fmla="*/ 503216 h 1813032"/>
                <a:gd name="connsiteX30" fmla="*/ 358346 w 719633"/>
                <a:gd name="connsiteY30" fmla="*/ 490859 h 1813032"/>
                <a:gd name="connsiteX31" fmla="*/ 308919 w 719633"/>
                <a:gd name="connsiteY31" fmla="*/ 478502 h 1813032"/>
                <a:gd name="connsiteX32" fmla="*/ 284206 w 719633"/>
                <a:gd name="connsiteY32" fmla="*/ 466146 h 1813032"/>
                <a:gd name="connsiteX33" fmla="*/ 253314 w 719633"/>
                <a:gd name="connsiteY33" fmla="*/ 447610 h 1813032"/>
                <a:gd name="connsiteX34" fmla="*/ 216244 w 719633"/>
                <a:gd name="connsiteY34" fmla="*/ 435254 h 1813032"/>
                <a:gd name="connsiteX35" fmla="*/ 80319 w 719633"/>
                <a:gd name="connsiteY35" fmla="*/ 336400 h 1813032"/>
                <a:gd name="connsiteX36" fmla="*/ 12357 w 719633"/>
                <a:gd name="connsiteY36" fmla="*/ 237546 h 1813032"/>
                <a:gd name="connsiteX37" fmla="*/ 0 w 719633"/>
                <a:gd name="connsiteY37" fmla="*/ 200475 h 1813032"/>
                <a:gd name="connsiteX38" fmla="*/ 18536 w 719633"/>
                <a:gd name="connsiteY38" fmla="*/ 70729 h 1813032"/>
                <a:gd name="connsiteX39" fmla="*/ 37071 w 719633"/>
                <a:gd name="connsiteY39" fmla="*/ 58373 h 1813032"/>
                <a:gd name="connsiteX40" fmla="*/ 61784 w 719633"/>
                <a:gd name="connsiteY40" fmla="*/ 46016 h 1813032"/>
                <a:gd name="connsiteX41" fmla="*/ 123568 w 719633"/>
                <a:gd name="connsiteY41" fmla="*/ 15124 h 1813032"/>
                <a:gd name="connsiteX42" fmla="*/ 172995 w 719633"/>
                <a:gd name="connsiteY42" fmla="*/ 2767 h 1813032"/>
                <a:gd name="connsiteX43" fmla="*/ 584218 w 719633"/>
                <a:gd name="connsiteY43" fmla="*/ 70832 h 1813032"/>
                <a:gd name="connsiteX44" fmla="*/ 580768 w 719633"/>
                <a:gd name="connsiteY44" fmla="*/ 46016 h 1813032"/>
                <a:gd name="connsiteX45" fmla="*/ 593125 w 719633"/>
                <a:gd name="connsiteY45" fmla="*/ 70729 h 1813032"/>
                <a:gd name="connsiteX0" fmla="*/ 426309 w 719633"/>
                <a:gd name="connsiteY0" fmla="*/ 1814985 h 1814985"/>
                <a:gd name="connsiteX1" fmla="*/ 376882 w 719633"/>
                <a:gd name="connsiteY1" fmla="*/ 1771736 h 1814985"/>
                <a:gd name="connsiteX2" fmla="*/ 327455 w 719633"/>
                <a:gd name="connsiteY2" fmla="*/ 1672882 h 1814985"/>
                <a:gd name="connsiteX3" fmla="*/ 321276 w 719633"/>
                <a:gd name="connsiteY3" fmla="*/ 1648169 h 1814985"/>
                <a:gd name="connsiteX4" fmla="*/ 308919 w 719633"/>
                <a:gd name="connsiteY4" fmla="*/ 1629634 h 1814985"/>
                <a:gd name="connsiteX5" fmla="*/ 284206 w 719633"/>
                <a:gd name="connsiteY5" fmla="*/ 1574028 h 1814985"/>
                <a:gd name="connsiteX6" fmla="*/ 271849 w 719633"/>
                <a:gd name="connsiteY6" fmla="*/ 1512245 h 1814985"/>
                <a:gd name="connsiteX7" fmla="*/ 253314 w 719633"/>
                <a:gd name="connsiteY7" fmla="*/ 1425747 h 1814985"/>
                <a:gd name="connsiteX8" fmla="*/ 259492 w 719633"/>
                <a:gd name="connsiteY8" fmla="*/ 1302180 h 1814985"/>
                <a:gd name="connsiteX9" fmla="*/ 271849 w 719633"/>
                <a:gd name="connsiteY9" fmla="*/ 1271288 h 1814985"/>
                <a:gd name="connsiteX10" fmla="*/ 290384 w 719633"/>
                <a:gd name="connsiteY10" fmla="*/ 1265109 h 1814985"/>
                <a:gd name="connsiteX11" fmla="*/ 321276 w 719633"/>
                <a:gd name="connsiteY11" fmla="*/ 1228039 h 1814985"/>
                <a:gd name="connsiteX12" fmla="*/ 339811 w 719633"/>
                <a:gd name="connsiteY12" fmla="*/ 1234218 h 1814985"/>
                <a:gd name="connsiteX13" fmla="*/ 370703 w 719633"/>
                <a:gd name="connsiteY13" fmla="*/ 1246574 h 1814985"/>
                <a:gd name="connsiteX14" fmla="*/ 395417 w 719633"/>
                <a:gd name="connsiteY14" fmla="*/ 1265109 h 1814985"/>
                <a:gd name="connsiteX15" fmla="*/ 420130 w 719633"/>
                <a:gd name="connsiteY15" fmla="*/ 1277466 h 1814985"/>
                <a:gd name="connsiteX16" fmla="*/ 673444 w 719633"/>
                <a:gd name="connsiteY16" fmla="*/ 1271288 h 1814985"/>
                <a:gd name="connsiteX17" fmla="*/ 698157 w 719633"/>
                <a:gd name="connsiteY17" fmla="*/ 1258931 h 1814985"/>
                <a:gd name="connsiteX18" fmla="*/ 710514 w 719633"/>
                <a:gd name="connsiteY18" fmla="*/ 1228039 h 1814985"/>
                <a:gd name="connsiteX19" fmla="*/ 710514 w 719633"/>
                <a:gd name="connsiteY19" fmla="*/ 869693 h 1814985"/>
                <a:gd name="connsiteX20" fmla="*/ 691979 w 719633"/>
                <a:gd name="connsiteY20" fmla="*/ 832623 h 1814985"/>
                <a:gd name="connsiteX21" fmla="*/ 673444 w 719633"/>
                <a:gd name="connsiteY21" fmla="*/ 770839 h 1814985"/>
                <a:gd name="connsiteX22" fmla="*/ 630195 w 719633"/>
                <a:gd name="connsiteY22" fmla="*/ 715234 h 1814985"/>
                <a:gd name="connsiteX23" fmla="*/ 599303 w 719633"/>
                <a:gd name="connsiteY23" fmla="*/ 671985 h 1814985"/>
                <a:gd name="connsiteX24" fmla="*/ 549876 w 719633"/>
                <a:gd name="connsiteY24" fmla="*/ 622558 h 1814985"/>
                <a:gd name="connsiteX25" fmla="*/ 537519 w 719633"/>
                <a:gd name="connsiteY25" fmla="*/ 604023 h 1814985"/>
                <a:gd name="connsiteX26" fmla="*/ 469557 w 719633"/>
                <a:gd name="connsiteY26" fmla="*/ 542239 h 1814985"/>
                <a:gd name="connsiteX27" fmla="*/ 444844 w 719633"/>
                <a:gd name="connsiteY27" fmla="*/ 529882 h 1814985"/>
                <a:gd name="connsiteX28" fmla="*/ 426309 w 719633"/>
                <a:gd name="connsiteY28" fmla="*/ 523704 h 1814985"/>
                <a:gd name="connsiteX29" fmla="*/ 407773 w 719633"/>
                <a:gd name="connsiteY29" fmla="*/ 505169 h 1814985"/>
                <a:gd name="connsiteX30" fmla="*/ 358346 w 719633"/>
                <a:gd name="connsiteY30" fmla="*/ 492812 h 1814985"/>
                <a:gd name="connsiteX31" fmla="*/ 308919 w 719633"/>
                <a:gd name="connsiteY31" fmla="*/ 480455 h 1814985"/>
                <a:gd name="connsiteX32" fmla="*/ 284206 w 719633"/>
                <a:gd name="connsiteY32" fmla="*/ 468099 h 1814985"/>
                <a:gd name="connsiteX33" fmla="*/ 253314 w 719633"/>
                <a:gd name="connsiteY33" fmla="*/ 449563 h 1814985"/>
                <a:gd name="connsiteX34" fmla="*/ 216244 w 719633"/>
                <a:gd name="connsiteY34" fmla="*/ 437207 h 1814985"/>
                <a:gd name="connsiteX35" fmla="*/ 80319 w 719633"/>
                <a:gd name="connsiteY35" fmla="*/ 338353 h 1814985"/>
                <a:gd name="connsiteX36" fmla="*/ 12357 w 719633"/>
                <a:gd name="connsiteY36" fmla="*/ 239499 h 1814985"/>
                <a:gd name="connsiteX37" fmla="*/ 0 w 719633"/>
                <a:gd name="connsiteY37" fmla="*/ 202428 h 1814985"/>
                <a:gd name="connsiteX38" fmla="*/ 18536 w 719633"/>
                <a:gd name="connsiteY38" fmla="*/ 72682 h 1814985"/>
                <a:gd name="connsiteX39" fmla="*/ 37071 w 719633"/>
                <a:gd name="connsiteY39" fmla="*/ 60326 h 1814985"/>
                <a:gd name="connsiteX40" fmla="*/ 61784 w 719633"/>
                <a:gd name="connsiteY40" fmla="*/ 47969 h 1814985"/>
                <a:gd name="connsiteX41" fmla="*/ 123568 w 719633"/>
                <a:gd name="connsiteY41" fmla="*/ 17077 h 1814985"/>
                <a:gd name="connsiteX42" fmla="*/ 239670 w 719633"/>
                <a:gd name="connsiteY42" fmla="*/ 2815 h 1814985"/>
                <a:gd name="connsiteX43" fmla="*/ 584218 w 719633"/>
                <a:gd name="connsiteY43" fmla="*/ 72785 h 1814985"/>
                <a:gd name="connsiteX44" fmla="*/ 580768 w 719633"/>
                <a:gd name="connsiteY44" fmla="*/ 47969 h 1814985"/>
                <a:gd name="connsiteX45" fmla="*/ 593125 w 719633"/>
                <a:gd name="connsiteY45" fmla="*/ 72682 h 1814985"/>
                <a:gd name="connsiteX0" fmla="*/ 426309 w 719633"/>
                <a:gd name="connsiteY0" fmla="*/ 1812223 h 1812223"/>
                <a:gd name="connsiteX1" fmla="*/ 376882 w 719633"/>
                <a:gd name="connsiteY1" fmla="*/ 1768974 h 1812223"/>
                <a:gd name="connsiteX2" fmla="*/ 327455 w 719633"/>
                <a:gd name="connsiteY2" fmla="*/ 1670120 h 1812223"/>
                <a:gd name="connsiteX3" fmla="*/ 321276 w 719633"/>
                <a:gd name="connsiteY3" fmla="*/ 1645407 h 1812223"/>
                <a:gd name="connsiteX4" fmla="*/ 308919 w 719633"/>
                <a:gd name="connsiteY4" fmla="*/ 1626872 h 1812223"/>
                <a:gd name="connsiteX5" fmla="*/ 284206 w 719633"/>
                <a:gd name="connsiteY5" fmla="*/ 1571266 h 1812223"/>
                <a:gd name="connsiteX6" fmla="*/ 271849 w 719633"/>
                <a:gd name="connsiteY6" fmla="*/ 1509483 h 1812223"/>
                <a:gd name="connsiteX7" fmla="*/ 253314 w 719633"/>
                <a:gd name="connsiteY7" fmla="*/ 1422985 h 1812223"/>
                <a:gd name="connsiteX8" fmla="*/ 259492 w 719633"/>
                <a:gd name="connsiteY8" fmla="*/ 1299418 h 1812223"/>
                <a:gd name="connsiteX9" fmla="*/ 271849 w 719633"/>
                <a:gd name="connsiteY9" fmla="*/ 1268526 h 1812223"/>
                <a:gd name="connsiteX10" fmla="*/ 290384 w 719633"/>
                <a:gd name="connsiteY10" fmla="*/ 1262347 h 1812223"/>
                <a:gd name="connsiteX11" fmla="*/ 321276 w 719633"/>
                <a:gd name="connsiteY11" fmla="*/ 1225277 h 1812223"/>
                <a:gd name="connsiteX12" fmla="*/ 339811 w 719633"/>
                <a:gd name="connsiteY12" fmla="*/ 1231456 h 1812223"/>
                <a:gd name="connsiteX13" fmla="*/ 370703 w 719633"/>
                <a:gd name="connsiteY13" fmla="*/ 1243812 h 1812223"/>
                <a:gd name="connsiteX14" fmla="*/ 395417 w 719633"/>
                <a:gd name="connsiteY14" fmla="*/ 1262347 h 1812223"/>
                <a:gd name="connsiteX15" fmla="*/ 420130 w 719633"/>
                <a:gd name="connsiteY15" fmla="*/ 1274704 h 1812223"/>
                <a:gd name="connsiteX16" fmla="*/ 673444 w 719633"/>
                <a:gd name="connsiteY16" fmla="*/ 1268526 h 1812223"/>
                <a:gd name="connsiteX17" fmla="*/ 698157 w 719633"/>
                <a:gd name="connsiteY17" fmla="*/ 1256169 h 1812223"/>
                <a:gd name="connsiteX18" fmla="*/ 710514 w 719633"/>
                <a:gd name="connsiteY18" fmla="*/ 1225277 h 1812223"/>
                <a:gd name="connsiteX19" fmla="*/ 710514 w 719633"/>
                <a:gd name="connsiteY19" fmla="*/ 866931 h 1812223"/>
                <a:gd name="connsiteX20" fmla="*/ 691979 w 719633"/>
                <a:gd name="connsiteY20" fmla="*/ 829861 h 1812223"/>
                <a:gd name="connsiteX21" fmla="*/ 673444 w 719633"/>
                <a:gd name="connsiteY21" fmla="*/ 768077 h 1812223"/>
                <a:gd name="connsiteX22" fmla="*/ 630195 w 719633"/>
                <a:gd name="connsiteY22" fmla="*/ 712472 h 1812223"/>
                <a:gd name="connsiteX23" fmla="*/ 599303 w 719633"/>
                <a:gd name="connsiteY23" fmla="*/ 669223 h 1812223"/>
                <a:gd name="connsiteX24" fmla="*/ 549876 w 719633"/>
                <a:gd name="connsiteY24" fmla="*/ 619796 h 1812223"/>
                <a:gd name="connsiteX25" fmla="*/ 537519 w 719633"/>
                <a:gd name="connsiteY25" fmla="*/ 601261 h 1812223"/>
                <a:gd name="connsiteX26" fmla="*/ 469557 w 719633"/>
                <a:gd name="connsiteY26" fmla="*/ 539477 h 1812223"/>
                <a:gd name="connsiteX27" fmla="*/ 444844 w 719633"/>
                <a:gd name="connsiteY27" fmla="*/ 527120 h 1812223"/>
                <a:gd name="connsiteX28" fmla="*/ 426309 w 719633"/>
                <a:gd name="connsiteY28" fmla="*/ 520942 h 1812223"/>
                <a:gd name="connsiteX29" fmla="*/ 407773 w 719633"/>
                <a:gd name="connsiteY29" fmla="*/ 502407 h 1812223"/>
                <a:gd name="connsiteX30" fmla="*/ 358346 w 719633"/>
                <a:gd name="connsiteY30" fmla="*/ 490050 h 1812223"/>
                <a:gd name="connsiteX31" fmla="*/ 308919 w 719633"/>
                <a:gd name="connsiteY31" fmla="*/ 477693 h 1812223"/>
                <a:gd name="connsiteX32" fmla="*/ 284206 w 719633"/>
                <a:gd name="connsiteY32" fmla="*/ 465337 h 1812223"/>
                <a:gd name="connsiteX33" fmla="*/ 253314 w 719633"/>
                <a:gd name="connsiteY33" fmla="*/ 446801 h 1812223"/>
                <a:gd name="connsiteX34" fmla="*/ 216244 w 719633"/>
                <a:gd name="connsiteY34" fmla="*/ 434445 h 1812223"/>
                <a:gd name="connsiteX35" fmla="*/ 80319 w 719633"/>
                <a:gd name="connsiteY35" fmla="*/ 335591 h 1812223"/>
                <a:gd name="connsiteX36" fmla="*/ 12357 w 719633"/>
                <a:gd name="connsiteY36" fmla="*/ 236737 h 1812223"/>
                <a:gd name="connsiteX37" fmla="*/ 0 w 719633"/>
                <a:gd name="connsiteY37" fmla="*/ 199666 h 1812223"/>
                <a:gd name="connsiteX38" fmla="*/ 18536 w 719633"/>
                <a:gd name="connsiteY38" fmla="*/ 69920 h 1812223"/>
                <a:gd name="connsiteX39" fmla="*/ 37071 w 719633"/>
                <a:gd name="connsiteY39" fmla="*/ 57564 h 1812223"/>
                <a:gd name="connsiteX40" fmla="*/ 61784 w 719633"/>
                <a:gd name="connsiteY40" fmla="*/ 45207 h 1812223"/>
                <a:gd name="connsiteX41" fmla="*/ 123568 w 719633"/>
                <a:gd name="connsiteY41" fmla="*/ 14315 h 1812223"/>
                <a:gd name="connsiteX42" fmla="*/ 239670 w 719633"/>
                <a:gd name="connsiteY42" fmla="*/ 53 h 1812223"/>
                <a:gd name="connsiteX43" fmla="*/ 584218 w 719633"/>
                <a:gd name="connsiteY43" fmla="*/ 70023 h 1812223"/>
                <a:gd name="connsiteX44" fmla="*/ 580768 w 719633"/>
                <a:gd name="connsiteY44" fmla="*/ 45207 h 1812223"/>
                <a:gd name="connsiteX45" fmla="*/ 593125 w 719633"/>
                <a:gd name="connsiteY45" fmla="*/ 69920 h 1812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19633" h="1812223">
                  <a:moveTo>
                    <a:pt x="426309" y="1812223"/>
                  </a:moveTo>
                  <a:cubicBezTo>
                    <a:pt x="409833" y="1797807"/>
                    <a:pt x="389384" y="1786946"/>
                    <a:pt x="376882" y="1768974"/>
                  </a:cubicBezTo>
                  <a:cubicBezTo>
                    <a:pt x="355844" y="1738731"/>
                    <a:pt x="336391" y="1705860"/>
                    <a:pt x="327455" y="1670120"/>
                  </a:cubicBezTo>
                  <a:cubicBezTo>
                    <a:pt x="325395" y="1661882"/>
                    <a:pt x="324621" y="1653212"/>
                    <a:pt x="321276" y="1645407"/>
                  </a:cubicBezTo>
                  <a:cubicBezTo>
                    <a:pt x="318351" y="1638582"/>
                    <a:pt x="312603" y="1633319"/>
                    <a:pt x="308919" y="1626872"/>
                  </a:cubicBezTo>
                  <a:cubicBezTo>
                    <a:pt x="301958" y="1614691"/>
                    <a:pt x="287515" y="1583673"/>
                    <a:pt x="284206" y="1571266"/>
                  </a:cubicBezTo>
                  <a:cubicBezTo>
                    <a:pt x="278794" y="1550973"/>
                    <a:pt x="276405" y="1529985"/>
                    <a:pt x="271849" y="1509483"/>
                  </a:cubicBezTo>
                  <a:cubicBezTo>
                    <a:pt x="251324" y="1417124"/>
                    <a:pt x="266067" y="1499512"/>
                    <a:pt x="253314" y="1422985"/>
                  </a:cubicBezTo>
                  <a:cubicBezTo>
                    <a:pt x="255373" y="1381796"/>
                    <a:pt x="254578" y="1340365"/>
                    <a:pt x="259492" y="1299418"/>
                  </a:cubicBezTo>
                  <a:cubicBezTo>
                    <a:pt x="260813" y="1288406"/>
                    <a:pt x="264749" y="1277046"/>
                    <a:pt x="271849" y="1268526"/>
                  </a:cubicBezTo>
                  <a:cubicBezTo>
                    <a:pt x="276018" y="1263523"/>
                    <a:pt x="284206" y="1264407"/>
                    <a:pt x="290384" y="1262347"/>
                  </a:cubicBezTo>
                  <a:cubicBezTo>
                    <a:pt x="296036" y="1253869"/>
                    <a:pt x="311083" y="1228675"/>
                    <a:pt x="321276" y="1225277"/>
                  </a:cubicBezTo>
                  <a:cubicBezTo>
                    <a:pt x="327454" y="1223218"/>
                    <a:pt x="333713" y="1229169"/>
                    <a:pt x="339811" y="1231456"/>
                  </a:cubicBezTo>
                  <a:cubicBezTo>
                    <a:pt x="350195" y="1235350"/>
                    <a:pt x="361008" y="1238426"/>
                    <a:pt x="370703" y="1243812"/>
                  </a:cubicBezTo>
                  <a:cubicBezTo>
                    <a:pt x="379705" y="1248813"/>
                    <a:pt x="386685" y="1256889"/>
                    <a:pt x="395417" y="1262347"/>
                  </a:cubicBezTo>
                  <a:cubicBezTo>
                    <a:pt x="403227" y="1267228"/>
                    <a:pt x="411892" y="1270585"/>
                    <a:pt x="420130" y="1274704"/>
                  </a:cubicBezTo>
                  <a:cubicBezTo>
                    <a:pt x="504568" y="1272645"/>
                    <a:pt x="589168" y="1274144"/>
                    <a:pt x="673444" y="1268526"/>
                  </a:cubicBezTo>
                  <a:cubicBezTo>
                    <a:pt x="682634" y="1267913"/>
                    <a:pt x="692163" y="1263162"/>
                    <a:pt x="698157" y="1256169"/>
                  </a:cubicBezTo>
                  <a:cubicBezTo>
                    <a:pt x="705375" y="1247748"/>
                    <a:pt x="706395" y="1235574"/>
                    <a:pt x="710514" y="1225277"/>
                  </a:cubicBezTo>
                  <a:cubicBezTo>
                    <a:pt x="719863" y="1085029"/>
                    <a:pt x="725196" y="1046786"/>
                    <a:pt x="710514" y="866931"/>
                  </a:cubicBezTo>
                  <a:cubicBezTo>
                    <a:pt x="709390" y="853162"/>
                    <a:pt x="698157" y="842218"/>
                    <a:pt x="691979" y="829861"/>
                  </a:cubicBezTo>
                  <a:cubicBezTo>
                    <a:pt x="687847" y="809201"/>
                    <a:pt x="685241" y="786428"/>
                    <a:pt x="673444" y="768077"/>
                  </a:cubicBezTo>
                  <a:cubicBezTo>
                    <a:pt x="660746" y="748325"/>
                    <a:pt x="643843" y="731580"/>
                    <a:pt x="630195" y="712472"/>
                  </a:cubicBezTo>
                  <a:cubicBezTo>
                    <a:pt x="619898" y="698056"/>
                    <a:pt x="610906" y="682611"/>
                    <a:pt x="599303" y="669223"/>
                  </a:cubicBezTo>
                  <a:cubicBezTo>
                    <a:pt x="584043" y="651615"/>
                    <a:pt x="562801" y="639183"/>
                    <a:pt x="549876" y="619796"/>
                  </a:cubicBezTo>
                  <a:cubicBezTo>
                    <a:pt x="545757" y="613618"/>
                    <a:pt x="542514" y="606755"/>
                    <a:pt x="537519" y="601261"/>
                  </a:cubicBezTo>
                  <a:cubicBezTo>
                    <a:pt x="514626" y="576079"/>
                    <a:pt x="497349" y="555359"/>
                    <a:pt x="469557" y="539477"/>
                  </a:cubicBezTo>
                  <a:cubicBezTo>
                    <a:pt x="461560" y="534907"/>
                    <a:pt x="453309" y="530748"/>
                    <a:pt x="444844" y="527120"/>
                  </a:cubicBezTo>
                  <a:cubicBezTo>
                    <a:pt x="438858" y="524555"/>
                    <a:pt x="432487" y="523001"/>
                    <a:pt x="426309" y="520942"/>
                  </a:cubicBezTo>
                  <a:cubicBezTo>
                    <a:pt x="420130" y="514764"/>
                    <a:pt x="415728" y="506023"/>
                    <a:pt x="407773" y="502407"/>
                  </a:cubicBezTo>
                  <a:cubicBezTo>
                    <a:pt x="392312" y="495380"/>
                    <a:pt x="374457" y="495420"/>
                    <a:pt x="358346" y="490050"/>
                  </a:cubicBezTo>
                  <a:cubicBezTo>
                    <a:pt x="329849" y="480551"/>
                    <a:pt x="346197" y="485149"/>
                    <a:pt x="308919" y="477693"/>
                  </a:cubicBezTo>
                  <a:cubicBezTo>
                    <a:pt x="300681" y="473574"/>
                    <a:pt x="292257" y="469810"/>
                    <a:pt x="284206" y="465337"/>
                  </a:cubicBezTo>
                  <a:cubicBezTo>
                    <a:pt x="273708" y="459505"/>
                    <a:pt x="264246" y="451770"/>
                    <a:pt x="253314" y="446801"/>
                  </a:cubicBezTo>
                  <a:cubicBezTo>
                    <a:pt x="241456" y="441411"/>
                    <a:pt x="228601" y="438564"/>
                    <a:pt x="216244" y="434445"/>
                  </a:cubicBezTo>
                  <a:cubicBezTo>
                    <a:pt x="195248" y="420448"/>
                    <a:pt x="98621" y="359123"/>
                    <a:pt x="80319" y="335591"/>
                  </a:cubicBezTo>
                  <a:cubicBezTo>
                    <a:pt x="51204" y="298157"/>
                    <a:pt x="31520" y="278255"/>
                    <a:pt x="12357" y="236737"/>
                  </a:cubicBezTo>
                  <a:cubicBezTo>
                    <a:pt x="6899" y="224910"/>
                    <a:pt x="4119" y="212023"/>
                    <a:pt x="0" y="199666"/>
                  </a:cubicBezTo>
                  <a:cubicBezTo>
                    <a:pt x="6179" y="156417"/>
                    <a:pt x="7508" y="112193"/>
                    <a:pt x="18536" y="69920"/>
                  </a:cubicBezTo>
                  <a:cubicBezTo>
                    <a:pt x="20410" y="62735"/>
                    <a:pt x="30624" y="61248"/>
                    <a:pt x="37071" y="57564"/>
                  </a:cubicBezTo>
                  <a:cubicBezTo>
                    <a:pt x="45068" y="52995"/>
                    <a:pt x="53733" y="49680"/>
                    <a:pt x="61784" y="45207"/>
                  </a:cubicBezTo>
                  <a:cubicBezTo>
                    <a:pt x="92476" y="28156"/>
                    <a:pt x="93920" y="21841"/>
                    <a:pt x="123568" y="14315"/>
                  </a:cubicBezTo>
                  <a:cubicBezTo>
                    <a:pt x="153216" y="6789"/>
                    <a:pt x="162348" y="1450"/>
                    <a:pt x="239670" y="53"/>
                  </a:cubicBezTo>
                  <a:cubicBezTo>
                    <a:pt x="358355" y="-2092"/>
                    <a:pt x="527368" y="62497"/>
                    <a:pt x="584218" y="70023"/>
                  </a:cubicBezTo>
                  <a:cubicBezTo>
                    <a:pt x="641068" y="77549"/>
                    <a:pt x="548882" y="23949"/>
                    <a:pt x="580768" y="45207"/>
                  </a:cubicBezTo>
                  <a:cubicBezTo>
                    <a:pt x="594267" y="65455"/>
                    <a:pt x="593125" y="56317"/>
                    <a:pt x="593125" y="69920"/>
                  </a:cubicBezTo>
                </a:path>
              </a:pathLst>
            </a:custGeom>
            <a:noFill/>
            <a:ln>
              <a:solidFill>
                <a:schemeClr val="accent1"/>
              </a:solidFill>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662" dirty="0"/>
            </a:p>
          </p:txBody>
        </p:sp>
        <p:sp>
          <p:nvSpPr>
            <p:cNvPr id="477" name="자유형: 도형 476">
              <a:extLst>
                <a:ext uri="{FF2B5EF4-FFF2-40B4-BE49-F238E27FC236}">
                  <a16:creationId xmlns:a16="http://schemas.microsoft.com/office/drawing/2014/main" xmlns="" id="{579F9A0E-CADF-DE91-363B-F30729F3D584}"/>
                </a:ext>
              </a:extLst>
            </p:cNvPr>
            <p:cNvSpPr/>
            <p:nvPr/>
          </p:nvSpPr>
          <p:spPr>
            <a:xfrm>
              <a:off x="7895966" y="3960341"/>
              <a:ext cx="624018" cy="1556951"/>
            </a:xfrm>
            <a:custGeom>
              <a:avLst/>
              <a:gdLst>
                <a:gd name="connsiteX0" fmla="*/ 6180 w 624018"/>
                <a:gd name="connsiteY0" fmla="*/ 179173 h 1556951"/>
                <a:gd name="connsiteX1" fmla="*/ 6180 w 624018"/>
                <a:gd name="connsiteY1" fmla="*/ 308918 h 1556951"/>
                <a:gd name="connsiteX2" fmla="*/ 49429 w 624018"/>
                <a:gd name="connsiteY2" fmla="*/ 407773 h 1556951"/>
                <a:gd name="connsiteX3" fmla="*/ 74142 w 624018"/>
                <a:gd name="connsiteY3" fmla="*/ 481913 h 1556951"/>
                <a:gd name="connsiteX4" fmla="*/ 80320 w 624018"/>
                <a:gd name="connsiteY4" fmla="*/ 525162 h 1556951"/>
                <a:gd name="connsiteX5" fmla="*/ 92677 w 624018"/>
                <a:gd name="connsiteY5" fmla="*/ 568410 h 1556951"/>
                <a:gd name="connsiteX6" fmla="*/ 74142 w 624018"/>
                <a:gd name="connsiteY6" fmla="*/ 729048 h 1556951"/>
                <a:gd name="connsiteX7" fmla="*/ 49429 w 624018"/>
                <a:gd name="connsiteY7" fmla="*/ 784654 h 1556951"/>
                <a:gd name="connsiteX8" fmla="*/ 30893 w 624018"/>
                <a:gd name="connsiteY8" fmla="*/ 821724 h 1556951"/>
                <a:gd name="connsiteX9" fmla="*/ 37072 w 624018"/>
                <a:gd name="connsiteY9" fmla="*/ 1192427 h 1556951"/>
                <a:gd name="connsiteX10" fmla="*/ 49429 w 624018"/>
                <a:gd name="connsiteY10" fmla="*/ 1254210 h 1556951"/>
                <a:gd name="connsiteX11" fmla="*/ 55607 w 624018"/>
                <a:gd name="connsiteY11" fmla="*/ 1328351 h 1556951"/>
                <a:gd name="connsiteX12" fmla="*/ 105034 w 624018"/>
                <a:gd name="connsiteY12" fmla="*/ 1451918 h 1556951"/>
                <a:gd name="connsiteX13" fmla="*/ 135926 w 624018"/>
                <a:gd name="connsiteY13" fmla="*/ 1488989 h 1556951"/>
                <a:gd name="connsiteX14" fmla="*/ 234780 w 624018"/>
                <a:gd name="connsiteY14" fmla="*/ 1544594 h 1556951"/>
                <a:gd name="connsiteX15" fmla="*/ 278029 w 624018"/>
                <a:gd name="connsiteY15" fmla="*/ 1556951 h 1556951"/>
                <a:gd name="connsiteX16" fmla="*/ 413953 w 624018"/>
                <a:gd name="connsiteY16" fmla="*/ 1550773 h 1556951"/>
                <a:gd name="connsiteX17" fmla="*/ 500450 w 624018"/>
                <a:gd name="connsiteY17" fmla="*/ 1513702 h 1556951"/>
                <a:gd name="connsiteX18" fmla="*/ 549877 w 624018"/>
                <a:gd name="connsiteY18" fmla="*/ 1470454 h 1556951"/>
                <a:gd name="connsiteX19" fmla="*/ 568412 w 624018"/>
                <a:gd name="connsiteY19" fmla="*/ 1445740 h 1556951"/>
                <a:gd name="connsiteX20" fmla="*/ 599304 w 624018"/>
                <a:gd name="connsiteY20" fmla="*/ 1396313 h 1556951"/>
                <a:gd name="connsiteX21" fmla="*/ 611661 w 624018"/>
                <a:gd name="connsiteY21" fmla="*/ 1346886 h 1556951"/>
                <a:gd name="connsiteX22" fmla="*/ 624018 w 624018"/>
                <a:gd name="connsiteY22" fmla="*/ 1291281 h 1556951"/>
                <a:gd name="connsiteX23" fmla="*/ 605483 w 624018"/>
                <a:gd name="connsiteY23" fmla="*/ 1105929 h 1556951"/>
                <a:gd name="connsiteX24" fmla="*/ 593126 w 624018"/>
                <a:gd name="connsiteY24" fmla="*/ 1050324 h 1556951"/>
                <a:gd name="connsiteX25" fmla="*/ 543699 w 624018"/>
                <a:gd name="connsiteY25" fmla="*/ 970005 h 1556951"/>
                <a:gd name="connsiteX26" fmla="*/ 525164 w 624018"/>
                <a:gd name="connsiteY26" fmla="*/ 926756 h 1556951"/>
                <a:gd name="connsiteX27" fmla="*/ 494272 w 624018"/>
                <a:gd name="connsiteY27" fmla="*/ 895864 h 1556951"/>
                <a:gd name="connsiteX28" fmla="*/ 457202 w 624018"/>
                <a:gd name="connsiteY28" fmla="*/ 834081 h 1556951"/>
                <a:gd name="connsiteX29" fmla="*/ 438666 w 624018"/>
                <a:gd name="connsiteY29" fmla="*/ 809367 h 1556951"/>
                <a:gd name="connsiteX30" fmla="*/ 420131 w 624018"/>
                <a:gd name="connsiteY30" fmla="*/ 778475 h 1556951"/>
                <a:gd name="connsiteX31" fmla="*/ 401596 w 624018"/>
                <a:gd name="connsiteY31" fmla="*/ 753762 h 1556951"/>
                <a:gd name="connsiteX32" fmla="*/ 364526 w 624018"/>
                <a:gd name="connsiteY32" fmla="*/ 667264 h 1556951"/>
                <a:gd name="connsiteX33" fmla="*/ 370704 w 624018"/>
                <a:gd name="connsiteY33" fmla="*/ 549875 h 1556951"/>
                <a:gd name="connsiteX34" fmla="*/ 395418 w 624018"/>
                <a:gd name="connsiteY34" fmla="*/ 512805 h 1556951"/>
                <a:gd name="connsiteX35" fmla="*/ 438666 w 624018"/>
                <a:gd name="connsiteY35" fmla="*/ 457200 h 1556951"/>
                <a:gd name="connsiteX36" fmla="*/ 457202 w 624018"/>
                <a:gd name="connsiteY36" fmla="*/ 432486 h 1556951"/>
                <a:gd name="connsiteX37" fmla="*/ 506629 w 624018"/>
                <a:gd name="connsiteY37" fmla="*/ 358345 h 1556951"/>
                <a:gd name="connsiteX38" fmla="*/ 525164 w 624018"/>
                <a:gd name="connsiteY38" fmla="*/ 333632 h 1556951"/>
                <a:gd name="connsiteX39" fmla="*/ 568412 w 624018"/>
                <a:gd name="connsiteY39" fmla="*/ 234778 h 1556951"/>
                <a:gd name="connsiteX40" fmla="*/ 568412 w 624018"/>
                <a:gd name="connsiteY40" fmla="*/ 105032 h 1556951"/>
                <a:gd name="connsiteX41" fmla="*/ 518985 w 624018"/>
                <a:gd name="connsiteY41" fmla="*/ 55605 h 1556951"/>
                <a:gd name="connsiteX42" fmla="*/ 494272 w 624018"/>
                <a:gd name="connsiteY42" fmla="*/ 49427 h 1556951"/>
                <a:gd name="connsiteX43" fmla="*/ 389239 w 624018"/>
                <a:gd name="connsiteY43" fmla="*/ 6178 h 1556951"/>
                <a:gd name="connsiteX44" fmla="*/ 345991 w 624018"/>
                <a:gd name="connsiteY44" fmla="*/ 0 h 1556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24018" h="1556951">
                  <a:moveTo>
                    <a:pt x="6180" y="179173"/>
                  </a:moveTo>
                  <a:cubicBezTo>
                    <a:pt x="2347" y="229006"/>
                    <a:pt x="-5566" y="261934"/>
                    <a:pt x="6180" y="308918"/>
                  </a:cubicBezTo>
                  <a:cubicBezTo>
                    <a:pt x="15828" y="347513"/>
                    <a:pt x="32920" y="372003"/>
                    <a:pt x="49429" y="407773"/>
                  </a:cubicBezTo>
                  <a:cubicBezTo>
                    <a:pt x="62871" y="436898"/>
                    <a:pt x="64798" y="449209"/>
                    <a:pt x="74142" y="481913"/>
                  </a:cubicBezTo>
                  <a:cubicBezTo>
                    <a:pt x="76201" y="496329"/>
                    <a:pt x="77269" y="510923"/>
                    <a:pt x="80320" y="525162"/>
                  </a:cubicBezTo>
                  <a:cubicBezTo>
                    <a:pt x="83461" y="539822"/>
                    <a:pt x="92677" y="553417"/>
                    <a:pt x="92677" y="568410"/>
                  </a:cubicBezTo>
                  <a:cubicBezTo>
                    <a:pt x="92677" y="593055"/>
                    <a:pt x="93585" y="682383"/>
                    <a:pt x="74142" y="729048"/>
                  </a:cubicBezTo>
                  <a:cubicBezTo>
                    <a:pt x="66341" y="747771"/>
                    <a:pt x="58007" y="766274"/>
                    <a:pt x="49429" y="784654"/>
                  </a:cubicBezTo>
                  <a:cubicBezTo>
                    <a:pt x="43587" y="797173"/>
                    <a:pt x="37072" y="809367"/>
                    <a:pt x="30893" y="821724"/>
                  </a:cubicBezTo>
                  <a:cubicBezTo>
                    <a:pt x="32953" y="945292"/>
                    <a:pt x="31780" y="1068956"/>
                    <a:pt x="37072" y="1192427"/>
                  </a:cubicBezTo>
                  <a:cubicBezTo>
                    <a:pt x="37971" y="1213410"/>
                    <a:pt x="46591" y="1233400"/>
                    <a:pt x="49429" y="1254210"/>
                  </a:cubicBezTo>
                  <a:cubicBezTo>
                    <a:pt x="52780" y="1278782"/>
                    <a:pt x="49788" y="1304244"/>
                    <a:pt x="55607" y="1328351"/>
                  </a:cubicBezTo>
                  <a:cubicBezTo>
                    <a:pt x="64671" y="1365901"/>
                    <a:pt x="78178" y="1417388"/>
                    <a:pt x="105034" y="1451918"/>
                  </a:cubicBezTo>
                  <a:cubicBezTo>
                    <a:pt x="114909" y="1464615"/>
                    <a:pt x="123713" y="1478521"/>
                    <a:pt x="135926" y="1488989"/>
                  </a:cubicBezTo>
                  <a:cubicBezTo>
                    <a:pt x="165498" y="1514337"/>
                    <a:pt x="198574" y="1531663"/>
                    <a:pt x="234780" y="1544594"/>
                  </a:cubicBezTo>
                  <a:cubicBezTo>
                    <a:pt x="248900" y="1549637"/>
                    <a:pt x="263613" y="1552832"/>
                    <a:pt x="278029" y="1556951"/>
                  </a:cubicBezTo>
                  <a:cubicBezTo>
                    <a:pt x="323337" y="1554892"/>
                    <a:pt x="368823" y="1555286"/>
                    <a:pt x="413953" y="1550773"/>
                  </a:cubicBezTo>
                  <a:cubicBezTo>
                    <a:pt x="458577" y="1546311"/>
                    <a:pt x="466049" y="1537783"/>
                    <a:pt x="500450" y="1513702"/>
                  </a:cubicBezTo>
                  <a:cubicBezTo>
                    <a:pt x="521520" y="1498953"/>
                    <a:pt x="532549" y="1490257"/>
                    <a:pt x="549877" y="1470454"/>
                  </a:cubicBezTo>
                  <a:cubicBezTo>
                    <a:pt x="556658" y="1462704"/>
                    <a:pt x="562427" y="1454119"/>
                    <a:pt x="568412" y="1445740"/>
                  </a:cubicBezTo>
                  <a:cubicBezTo>
                    <a:pt x="580302" y="1429094"/>
                    <a:pt x="588476" y="1414359"/>
                    <a:pt x="599304" y="1396313"/>
                  </a:cubicBezTo>
                  <a:cubicBezTo>
                    <a:pt x="603423" y="1379837"/>
                    <a:pt x="607842" y="1363434"/>
                    <a:pt x="611661" y="1346886"/>
                  </a:cubicBezTo>
                  <a:cubicBezTo>
                    <a:pt x="635173" y="1245001"/>
                    <a:pt x="602622" y="1376854"/>
                    <a:pt x="624018" y="1291281"/>
                  </a:cubicBezTo>
                  <a:cubicBezTo>
                    <a:pt x="615076" y="1085635"/>
                    <a:pt x="631531" y="1210124"/>
                    <a:pt x="605483" y="1105929"/>
                  </a:cubicBezTo>
                  <a:cubicBezTo>
                    <a:pt x="600878" y="1087509"/>
                    <a:pt x="599793" y="1068102"/>
                    <a:pt x="593126" y="1050324"/>
                  </a:cubicBezTo>
                  <a:cubicBezTo>
                    <a:pt x="580639" y="1017027"/>
                    <a:pt x="560096" y="1000457"/>
                    <a:pt x="543699" y="970005"/>
                  </a:cubicBezTo>
                  <a:cubicBezTo>
                    <a:pt x="536263" y="956195"/>
                    <a:pt x="533864" y="939806"/>
                    <a:pt x="525164" y="926756"/>
                  </a:cubicBezTo>
                  <a:cubicBezTo>
                    <a:pt x="517086" y="914639"/>
                    <a:pt x="503494" y="907135"/>
                    <a:pt x="494272" y="895864"/>
                  </a:cubicBezTo>
                  <a:cubicBezTo>
                    <a:pt x="453934" y="846562"/>
                    <a:pt x="482721" y="874910"/>
                    <a:pt x="457202" y="834081"/>
                  </a:cubicBezTo>
                  <a:cubicBezTo>
                    <a:pt x="451744" y="825349"/>
                    <a:pt x="444378" y="817935"/>
                    <a:pt x="438666" y="809367"/>
                  </a:cubicBezTo>
                  <a:cubicBezTo>
                    <a:pt x="432005" y="799375"/>
                    <a:pt x="426792" y="788467"/>
                    <a:pt x="420131" y="778475"/>
                  </a:cubicBezTo>
                  <a:cubicBezTo>
                    <a:pt x="414419" y="769907"/>
                    <a:pt x="406784" y="762656"/>
                    <a:pt x="401596" y="753762"/>
                  </a:cubicBezTo>
                  <a:cubicBezTo>
                    <a:pt x="377845" y="713046"/>
                    <a:pt x="377909" y="707412"/>
                    <a:pt x="364526" y="667264"/>
                  </a:cubicBezTo>
                  <a:cubicBezTo>
                    <a:pt x="366585" y="628134"/>
                    <a:pt x="363019" y="588298"/>
                    <a:pt x="370704" y="549875"/>
                  </a:cubicBezTo>
                  <a:cubicBezTo>
                    <a:pt x="373617" y="535312"/>
                    <a:pt x="386636" y="524781"/>
                    <a:pt x="395418" y="512805"/>
                  </a:cubicBezTo>
                  <a:cubicBezTo>
                    <a:pt x="409304" y="493870"/>
                    <a:pt x="424349" y="475812"/>
                    <a:pt x="438666" y="457200"/>
                  </a:cubicBezTo>
                  <a:cubicBezTo>
                    <a:pt x="444945" y="449038"/>
                    <a:pt x="452597" y="441697"/>
                    <a:pt x="457202" y="432486"/>
                  </a:cubicBezTo>
                  <a:cubicBezTo>
                    <a:pt x="478768" y="389352"/>
                    <a:pt x="464032" y="415140"/>
                    <a:pt x="506629" y="358345"/>
                  </a:cubicBezTo>
                  <a:cubicBezTo>
                    <a:pt x="512807" y="350107"/>
                    <a:pt x="521037" y="343066"/>
                    <a:pt x="525164" y="333632"/>
                  </a:cubicBezTo>
                  <a:lnTo>
                    <a:pt x="568412" y="234778"/>
                  </a:lnTo>
                  <a:cubicBezTo>
                    <a:pt x="575555" y="191927"/>
                    <a:pt x="585624" y="149017"/>
                    <a:pt x="568412" y="105032"/>
                  </a:cubicBezTo>
                  <a:cubicBezTo>
                    <a:pt x="559921" y="83334"/>
                    <a:pt x="541589" y="61256"/>
                    <a:pt x="518985" y="55605"/>
                  </a:cubicBezTo>
                  <a:lnTo>
                    <a:pt x="494272" y="49427"/>
                  </a:lnTo>
                  <a:cubicBezTo>
                    <a:pt x="460387" y="32484"/>
                    <a:pt x="427053" y="13053"/>
                    <a:pt x="389239" y="6178"/>
                  </a:cubicBezTo>
                  <a:cubicBezTo>
                    <a:pt x="374912" y="3573"/>
                    <a:pt x="345991" y="0"/>
                    <a:pt x="345991" y="0"/>
                  </a:cubicBezTo>
                </a:path>
              </a:pathLst>
            </a:custGeom>
            <a:noFill/>
            <a:ln>
              <a:solidFill>
                <a:schemeClr val="accent1"/>
              </a:solidFill>
              <a:head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662"/>
            </a:p>
          </p:txBody>
        </p:sp>
        <p:sp>
          <p:nvSpPr>
            <p:cNvPr id="478" name="자유형: 도형 477">
              <a:extLst>
                <a:ext uri="{FF2B5EF4-FFF2-40B4-BE49-F238E27FC236}">
                  <a16:creationId xmlns:a16="http://schemas.microsoft.com/office/drawing/2014/main" xmlns="" id="{B15804D8-F473-AD9C-5E58-E5D4D7BD38DC}"/>
                </a:ext>
              </a:extLst>
            </p:cNvPr>
            <p:cNvSpPr/>
            <p:nvPr/>
          </p:nvSpPr>
          <p:spPr>
            <a:xfrm>
              <a:off x="8581768" y="3731741"/>
              <a:ext cx="586946" cy="1624913"/>
            </a:xfrm>
            <a:custGeom>
              <a:avLst/>
              <a:gdLst>
                <a:gd name="connsiteX0" fmla="*/ 0 w 586946"/>
                <a:gd name="connsiteY0" fmla="*/ 37070 h 1624913"/>
                <a:gd name="connsiteX1" fmla="*/ 117389 w 586946"/>
                <a:gd name="connsiteY1" fmla="*/ 6178 h 1624913"/>
                <a:gd name="connsiteX2" fmla="*/ 166816 w 586946"/>
                <a:gd name="connsiteY2" fmla="*/ 0 h 1624913"/>
                <a:gd name="connsiteX3" fmla="*/ 426308 w 586946"/>
                <a:gd name="connsiteY3" fmla="*/ 6178 h 1624913"/>
                <a:gd name="connsiteX4" fmla="*/ 451021 w 586946"/>
                <a:gd name="connsiteY4" fmla="*/ 12356 h 1624913"/>
                <a:gd name="connsiteX5" fmla="*/ 481913 w 586946"/>
                <a:gd name="connsiteY5" fmla="*/ 24713 h 1624913"/>
                <a:gd name="connsiteX6" fmla="*/ 525162 w 586946"/>
                <a:gd name="connsiteY6" fmla="*/ 61783 h 1624913"/>
                <a:gd name="connsiteX7" fmla="*/ 574589 w 586946"/>
                <a:gd name="connsiteY7" fmla="*/ 154459 h 1624913"/>
                <a:gd name="connsiteX8" fmla="*/ 580767 w 586946"/>
                <a:gd name="connsiteY8" fmla="*/ 203886 h 1624913"/>
                <a:gd name="connsiteX9" fmla="*/ 586946 w 586946"/>
                <a:gd name="connsiteY9" fmla="*/ 240956 h 1624913"/>
                <a:gd name="connsiteX10" fmla="*/ 580767 w 586946"/>
                <a:gd name="connsiteY10" fmla="*/ 451021 h 1624913"/>
                <a:gd name="connsiteX11" fmla="*/ 549875 w 586946"/>
                <a:gd name="connsiteY11" fmla="*/ 500448 h 1624913"/>
                <a:gd name="connsiteX12" fmla="*/ 512805 w 586946"/>
                <a:gd name="connsiteY12" fmla="*/ 543697 h 1624913"/>
                <a:gd name="connsiteX13" fmla="*/ 488091 w 586946"/>
                <a:gd name="connsiteY13" fmla="*/ 556054 h 1624913"/>
                <a:gd name="connsiteX14" fmla="*/ 401594 w 586946"/>
                <a:gd name="connsiteY14" fmla="*/ 617837 h 1624913"/>
                <a:gd name="connsiteX15" fmla="*/ 364524 w 586946"/>
                <a:gd name="connsiteY15" fmla="*/ 636373 h 1624913"/>
                <a:gd name="connsiteX16" fmla="*/ 296562 w 586946"/>
                <a:gd name="connsiteY16" fmla="*/ 661086 h 1624913"/>
                <a:gd name="connsiteX17" fmla="*/ 271848 w 586946"/>
                <a:gd name="connsiteY17" fmla="*/ 667264 h 1624913"/>
                <a:gd name="connsiteX18" fmla="*/ 222421 w 586946"/>
                <a:gd name="connsiteY18" fmla="*/ 691978 h 1624913"/>
                <a:gd name="connsiteX19" fmla="*/ 203886 w 586946"/>
                <a:gd name="connsiteY19" fmla="*/ 710513 h 1624913"/>
                <a:gd name="connsiteX20" fmla="*/ 179173 w 586946"/>
                <a:gd name="connsiteY20" fmla="*/ 729048 h 1624913"/>
                <a:gd name="connsiteX21" fmla="*/ 160637 w 586946"/>
                <a:gd name="connsiteY21" fmla="*/ 753762 h 1624913"/>
                <a:gd name="connsiteX22" fmla="*/ 111210 w 586946"/>
                <a:gd name="connsiteY22" fmla="*/ 852616 h 1624913"/>
                <a:gd name="connsiteX23" fmla="*/ 123567 w 586946"/>
                <a:gd name="connsiteY23" fmla="*/ 963827 h 1624913"/>
                <a:gd name="connsiteX24" fmla="*/ 154459 w 586946"/>
                <a:gd name="connsiteY24" fmla="*/ 976183 h 1624913"/>
                <a:gd name="connsiteX25" fmla="*/ 210064 w 586946"/>
                <a:gd name="connsiteY25" fmla="*/ 994718 h 1624913"/>
                <a:gd name="connsiteX26" fmla="*/ 271848 w 586946"/>
                <a:gd name="connsiteY26" fmla="*/ 1013254 h 1624913"/>
                <a:gd name="connsiteX27" fmla="*/ 345989 w 586946"/>
                <a:gd name="connsiteY27" fmla="*/ 1068859 h 1624913"/>
                <a:gd name="connsiteX28" fmla="*/ 383059 w 586946"/>
                <a:gd name="connsiteY28" fmla="*/ 1093573 h 1624913"/>
                <a:gd name="connsiteX29" fmla="*/ 463378 w 586946"/>
                <a:gd name="connsiteY29" fmla="*/ 1229497 h 1624913"/>
                <a:gd name="connsiteX30" fmla="*/ 469556 w 586946"/>
                <a:gd name="connsiteY30" fmla="*/ 1266567 h 1624913"/>
                <a:gd name="connsiteX31" fmla="*/ 475735 w 586946"/>
                <a:gd name="connsiteY31" fmla="*/ 1291281 h 1624913"/>
                <a:gd name="connsiteX32" fmla="*/ 481913 w 586946"/>
                <a:gd name="connsiteY32" fmla="*/ 1353064 h 1624913"/>
                <a:gd name="connsiteX33" fmla="*/ 432486 w 586946"/>
                <a:gd name="connsiteY33" fmla="*/ 1532237 h 1624913"/>
                <a:gd name="connsiteX34" fmla="*/ 413951 w 586946"/>
                <a:gd name="connsiteY34" fmla="*/ 1550773 h 1624913"/>
                <a:gd name="connsiteX35" fmla="*/ 376881 w 586946"/>
                <a:gd name="connsiteY35" fmla="*/ 1556951 h 1624913"/>
                <a:gd name="connsiteX36" fmla="*/ 308918 w 586946"/>
                <a:gd name="connsiteY36" fmla="*/ 1594021 h 1624913"/>
                <a:gd name="connsiteX37" fmla="*/ 278027 w 586946"/>
                <a:gd name="connsiteY37" fmla="*/ 1624913 h 162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86946" h="1624913">
                  <a:moveTo>
                    <a:pt x="0" y="37070"/>
                  </a:moveTo>
                  <a:cubicBezTo>
                    <a:pt x="104931" y="19580"/>
                    <a:pt x="-64861" y="49570"/>
                    <a:pt x="117389" y="6178"/>
                  </a:cubicBezTo>
                  <a:cubicBezTo>
                    <a:pt x="133541" y="2332"/>
                    <a:pt x="150340" y="2059"/>
                    <a:pt x="166816" y="0"/>
                  </a:cubicBezTo>
                  <a:lnTo>
                    <a:pt x="426308" y="6178"/>
                  </a:lnTo>
                  <a:cubicBezTo>
                    <a:pt x="434791" y="6547"/>
                    <a:pt x="442966" y="9671"/>
                    <a:pt x="451021" y="12356"/>
                  </a:cubicBezTo>
                  <a:cubicBezTo>
                    <a:pt x="461542" y="15863"/>
                    <a:pt x="471616" y="20594"/>
                    <a:pt x="481913" y="24713"/>
                  </a:cubicBezTo>
                  <a:cubicBezTo>
                    <a:pt x="496329" y="37070"/>
                    <a:pt x="512332" y="47786"/>
                    <a:pt x="525162" y="61783"/>
                  </a:cubicBezTo>
                  <a:cubicBezTo>
                    <a:pt x="548430" y="87167"/>
                    <a:pt x="561182" y="124295"/>
                    <a:pt x="574589" y="154459"/>
                  </a:cubicBezTo>
                  <a:cubicBezTo>
                    <a:pt x="576648" y="170935"/>
                    <a:pt x="578419" y="187449"/>
                    <a:pt x="580767" y="203886"/>
                  </a:cubicBezTo>
                  <a:cubicBezTo>
                    <a:pt x="582539" y="216287"/>
                    <a:pt x="586946" y="228429"/>
                    <a:pt x="586946" y="240956"/>
                  </a:cubicBezTo>
                  <a:cubicBezTo>
                    <a:pt x="586946" y="311008"/>
                    <a:pt x="586281" y="381186"/>
                    <a:pt x="580767" y="451021"/>
                  </a:cubicBezTo>
                  <a:cubicBezTo>
                    <a:pt x="579736" y="464076"/>
                    <a:pt x="556125" y="491698"/>
                    <a:pt x="549875" y="500448"/>
                  </a:cubicBezTo>
                  <a:cubicBezTo>
                    <a:pt x="535507" y="520563"/>
                    <a:pt x="535784" y="526462"/>
                    <a:pt x="512805" y="543697"/>
                  </a:cubicBezTo>
                  <a:cubicBezTo>
                    <a:pt x="505437" y="549223"/>
                    <a:pt x="496088" y="551484"/>
                    <a:pt x="488091" y="556054"/>
                  </a:cubicBezTo>
                  <a:cubicBezTo>
                    <a:pt x="452853" y="576189"/>
                    <a:pt x="450645" y="593310"/>
                    <a:pt x="401594" y="617837"/>
                  </a:cubicBezTo>
                  <a:cubicBezTo>
                    <a:pt x="389237" y="624016"/>
                    <a:pt x="377101" y="630656"/>
                    <a:pt x="364524" y="636373"/>
                  </a:cubicBezTo>
                  <a:cubicBezTo>
                    <a:pt x="349519" y="643193"/>
                    <a:pt x="311292" y="657404"/>
                    <a:pt x="296562" y="661086"/>
                  </a:cubicBezTo>
                  <a:lnTo>
                    <a:pt x="271848" y="667264"/>
                  </a:lnTo>
                  <a:cubicBezTo>
                    <a:pt x="255372" y="675502"/>
                    <a:pt x="237962" y="682088"/>
                    <a:pt x="222421" y="691978"/>
                  </a:cubicBezTo>
                  <a:cubicBezTo>
                    <a:pt x="215050" y="696669"/>
                    <a:pt x="210520" y="704827"/>
                    <a:pt x="203886" y="710513"/>
                  </a:cubicBezTo>
                  <a:cubicBezTo>
                    <a:pt x="196068" y="717214"/>
                    <a:pt x="186454" y="721767"/>
                    <a:pt x="179173" y="729048"/>
                  </a:cubicBezTo>
                  <a:cubicBezTo>
                    <a:pt x="171891" y="736330"/>
                    <a:pt x="166206" y="745100"/>
                    <a:pt x="160637" y="753762"/>
                  </a:cubicBezTo>
                  <a:cubicBezTo>
                    <a:pt x="120233" y="816612"/>
                    <a:pt x="129336" y="798239"/>
                    <a:pt x="111210" y="852616"/>
                  </a:cubicBezTo>
                  <a:cubicBezTo>
                    <a:pt x="115329" y="889686"/>
                    <a:pt x="111245" y="928623"/>
                    <a:pt x="123567" y="963827"/>
                  </a:cubicBezTo>
                  <a:cubicBezTo>
                    <a:pt x="127231" y="974295"/>
                    <a:pt x="144015" y="972453"/>
                    <a:pt x="154459" y="976183"/>
                  </a:cubicBezTo>
                  <a:cubicBezTo>
                    <a:pt x="172858" y="982754"/>
                    <a:pt x="191110" y="989979"/>
                    <a:pt x="210064" y="994718"/>
                  </a:cubicBezTo>
                  <a:cubicBezTo>
                    <a:pt x="232704" y="1000378"/>
                    <a:pt x="249286" y="1003853"/>
                    <a:pt x="271848" y="1013254"/>
                  </a:cubicBezTo>
                  <a:cubicBezTo>
                    <a:pt x="328819" y="1036992"/>
                    <a:pt x="293747" y="1025325"/>
                    <a:pt x="345989" y="1068859"/>
                  </a:cubicBezTo>
                  <a:cubicBezTo>
                    <a:pt x="357398" y="1078366"/>
                    <a:pt x="383059" y="1093573"/>
                    <a:pt x="383059" y="1093573"/>
                  </a:cubicBezTo>
                  <a:cubicBezTo>
                    <a:pt x="448625" y="1195565"/>
                    <a:pt x="423335" y="1149413"/>
                    <a:pt x="463378" y="1229497"/>
                  </a:cubicBezTo>
                  <a:cubicBezTo>
                    <a:pt x="465437" y="1241854"/>
                    <a:pt x="467099" y="1254283"/>
                    <a:pt x="469556" y="1266567"/>
                  </a:cubicBezTo>
                  <a:cubicBezTo>
                    <a:pt x="471221" y="1274894"/>
                    <a:pt x="474534" y="1282875"/>
                    <a:pt x="475735" y="1291281"/>
                  </a:cubicBezTo>
                  <a:cubicBezTo>
                    <a:pt x="478662" y="1311770"/>
                    <a:pt x="479854" y="1332470"/>
                    <a:pt x="481913" y="1353064"/>
                  </a:cubicBezTo>
                  <a:cubicBezTo>
                    <a:pt x="459726" y="1486190"/>
                    <a:pt x="487268" y="1469629"/>
                    <a:pt x="432486" y="1532237"/>
                  </a:cubicBezTo>
                  <a:cubicBezTo>
                    <a:pt x="426732" y="1538813"/>
                    <a:pt x="421936" y="1547224"/>
                    <a:pt x="413951" y="1550773"/>
                  </a:cubicBezTo>
                  <a:cubicBezTo>
                    <a:pt x="402504" y="1555861"/>
                    <a:pt x="389238" y="1554892"/>
                    <a:pt x="376881" y="1556951"/>
                  </a:cubicBezTo>
                  <a:cubicBezTo>
                    <a:pt x="365126" y="1562828"/>
                    <a:pt x="320315" y="1584048"/>
                    <a:pt x="308918" y="1594021"/>
                  </a:cubicBezTo>
                  <a:cubicBezTo>
                    <a:pt x="261588" y="1635435"/>
                    <a:pt x="311234" y="1608309"/>
                    <a:pt x="278027" y="1624913"/>
                  </a:cubicBezTo>
                </a:path>
              </a:pathLst>
            </a:custGeom>
            <a:noFill/>
            <a:ln>
              <a:solidFill>
                <a:schemeClr val="accent1"/>
              </a:solidFill>
              <a:headEnd type="triangle"/>
              <a:tailEnd type="non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662"/>
            </a:p>
          </p:txBody>
        </p:sp>
      </p:grpSp>
      <p:sp>
        <p:nvSpPr>
          <p:cNvPr id="482" name="직사각형 481">
            <a:extLst>
              <a:ext uri="{FF2B5EF4-FFF2-40B4-BE49-F238E27FC236}">
                <a16:creationId xmlns:a16="http://schemas.microsoft.com/office/drawing/2014/main" xmlns="" id="{55BDA081-9E9B-6D7E-531A-B68A5529BEEB}"/>
              </a:ext>
            </a:extLst>
          </p:cNvPr>
          <p:cNvSpPr/>
          <p:nvPr/>
        </p:nvSpPr>
        <p:spPr>
          <a:xfrm>
            <a:off x="1084714" y="2028873"/>
            <a:ext cx="1289135" cy="741870"/>
          </a:xfrm>
          <a:prstGeom prst="rect">
            <a:avLst/>
          </a:prstGeom>
        </p:spPr>
        <p:txBody>
          <a:bodyPr wrap="none">
            <a:spAutoFit/>
          </a:bodyPr>
          <a:lstStyle/>
          <a:p>
            <a:pPr algn="ctr">
              <a:lnSpc>
                <a:spcPct val="150000"/>
              </a:lnSpc>
            </a:pPr>
            <a:r>
              <a:rPr lang="en-US" altLang="ko-KR" sz="1477" b="1" dirty="0"/>
              <a:t>F</a:t>
            </a:r>
            <a:r>
              <a:rPr lang="ko-KR" altLang="en-US" sz="1477" b="1" dirty="0" err="1"/>
              <a:t>ine</a:t>
            </a:r>
            <a:r>
              <a:rPr lang="ko-KR" altLang="en-US" sz="1477" b="1" dirty="0"/>
              <a:t> </a:t>
            </a:r>
            <a:r>
              <a:rPr lang="en-US" altLang="ko-KR" sz="1477" b="1" dirty="0"/>
              <a:t>B</a:t>
            </a:r>
            <a:r>
              <a:rPr lang="ko-KR" altLang="en-US" sz="1477" b="1" dirty="0" err="1"/>
              <a:t>ubble</a:t>
            </a:r>
            <a:endParaRPr lang="en-US" altLang="ko-KR" sz="1477" b="1" dirty="0"/>
          </a:p>
          <a:p>
            <a:pPr algn="ctr">
              <a:lnSpc>
                <a:spcPct val="150000"/>
              </a:lnSpc>
            </a:pPr>
            <a:r>
              <a:rPr lang="en-US" altLang="ko-KR" sz="1477" b="1" dirty="0"/>
              <a:t>0.1~2</a:t>
            </a:r>
            <a:r>
              <a:rPr lang="ko-KR" altLang="en-US" sz="1477" b="1" dirty="0" err="1"/>
              <a:t>mm</a:t>
            </a:r>
            <a:r>
              <a:rPr lang="ko-KR" altLang="en-US" sz="1477" b="1" dirty="0"/>
              <a:t> </a:t>
            </a:r>
          </a:p>
        </p:txBody>
      </p:sp>
      <p:sp>
        <p:nvSpPr>
          <p:cNvPr id="483" name="직사각형 482">
            <a:extLst>
              <a:ext uri="{FF2B5EF4-FFF2-40B4-BE49-F238E27FC236}">
                <a16:creationId xmlns:a16="http://schemas.microsoft.com/office/drawing/2014/main" xmlns="" id="{62FEA220-6B0E-E0B7-9200-7DFE3BADE47E}"/>
              </a:ext>
            </a:extLst>
          </p:cNvPr>
          <p:cNvSpPr/>
          <p:nvPr/>
        </p:nvSpPr>
        <p:spPr>
          <a:xfrm>
            <a:off x="3865718" y="2028873"/>
            <a:ext cx="1412566" cy="741870"/>
          </a:xfrm>
          <a:prstGeom prst="rect">
            <a:avLst/>
          </a:prstGeom>
        </p:spPr>
        <p:txBody>
          <a:bodyPr wrap="none">
            <a:spAutoFit/>
          </a:bodyPr>
          <a:lstStyle/>
          <a:p>
            <a:pPr algn="ctr">
              <a:lnSpc>
                <a:spcPct val="150000"/>
              </a:lnSpc>
            </a:pPr>
            <a:r>
              <a:rPr lang="en-US" altLang="ko-KR" sz="1477" b="1" dirty="0"/>
              <a:t>M</a:t>
            </a:r>
            <a:r>
              <a:rPr lang="ko-KR" altLang="en-US" sz="1477" b="1" dirty="0" err="1"/>
              <a:t>icro</a:t>
            </a:r>
            <a:r>
              <a:rPr lang="ko-KR" altLang="en-US" sz="1477" b="1" dirty="0"/>
              <a:t> </a:t>
            </a:r>
            <a:r>
              <a:rPr lang="en-US" altLang="ko-KR" sz="1477" b="1" dirty="0"/>
              <a:t>B</a:t>
            </a:r>
            <a:r>
              <a:rPr lang="ko-KR" altLang="en-US" sz="1477" b="1" dirty="0" err="1"/>
              <a:t>ubble</a:t>
            </a:r>
            <a:endParaRPr lang="en-US" altLang="ko-KR" sz="1477" b="1" dirty="0"/>
          </a:p>
          <a:p>
            <a:pPr algn="ctr">
              <a:lnSpc>
                <a:spcPct val="150000"/>
              </a:lnSpc>
            </a:pPr>
            <a:r>
              <a:rPr lang="en-US" altLang="ko-KR" sz="1477" b="1" dirty="0"/>
              <a:t>1~99</a:t>
            </a:r>
            <a:r>
              <a:rPr lang="ko-KR" altLang="en-US" sz="1477" b="1" dirty="0"/>
              <a:t> </a:t>
            </a:r>
            <a:r>
              <a:rPr lang="ko-KR" altLang="en-US" sz="1477" b="1" dirty="0" err="1"/>
              <a:t>μm</a:t>
            </a:r>
            <a:endParaRPr lang="ko-KR" altLang="en-US" sz="1477" b="1" dirty="0"/>
          </a:p>
        </p:txBody>
      </p:sp>
      <p:sp>
        <p:nvSpPr>
          <p:cNvPr id="484" name="직사각형 483">
            <a:extLst>
              <a:ext uri="{FF2B5EF4-FFF2-40B4-BE49-F238E27FC236}">
                <a16:creationId xmlns:a16="http://schemas.microsoft.com/office/drawing/2014/main" xmlns="" id="{873802AF-2485-C190-4EAB-31470A227436}"/>
              </a:ext>
            </a:extLst>
          </p:cNvPr>
          <p:cNvSpPr/>
          <p:nvPr/>
        </p:nvSpPr>
        <p:spPr>
          <a:xfrm>
            <a:off x="6765343" y="1950066"/>
            <a:ext cx="1374095" cy="887935"/>
          </a:xfrm>
          <a:prstGeom prst="rect">
            <a:avLst/>
          </a:prstGeom>
        </p:spPr>
        <p:txBody>
          <a:bodyPr wrap="none">
            <a:spAutoFit/>
          </a:bodyPr>
          <a:lstStyle/>
          <a:p>
            <a:pPr algn="ctr">
              <a:lnSpc>
                <a:spcPct val="150000"/>
              </a:lnSpc>
            </a:pPr>
            <a:r>
              <a:rPr lang="en-US" altLang="ko-KR" sz="1477" b="1" dirty="0"/>
              <a:t>N</a:t>
            </a:r>
            <a:r>
              <a:rPr lang="ko-KR" altLang="en-US" sz="1477" b="1" dirty="0" err="1"/>
              <a:t>ano</a:t>
            </a:r>
            <a:r>
              <a:rPr lang="ko-KR" altLang="en-US" sz="1477" b="1" dirty="0"/>
              <a:t> </a:t>
            </a:r>
            <a:r>
              <a:rPr lang="en-US" altLang="ko-KR" sz="1477" b="1" dirty="0"/>
              <a:t>B</a:t>
            </a:r>
            <a:r>
              <a:rPr lang="ko-KR" altLang="en-US" sz="1477" b="1" dirty="0" err="1"/>
              <a:t>ubble</a:t>
            </a:r>
            <a:endParaRPr lang="en-US" altLang="ko-KR" sz="1477" b="1" dirty="0"/>
          </a:p>
          <a:p>
            <a:pPr algn="ctr"/>
            <a:r>
              <a:rPr lang="en-US" altLang="ko-KR" sz="1477" b="1" dirty="0"/>
              <a:t>1~ 999</a:t>
            </a:r>
            <a:r>
              <a:rPr lang="ko-KR" altLang="en-US" sz="1477" b="1" dirty="0"/>
              <a:t> </a:t>
            </a:r>
            <a:r>
              <a:rPr lang="ko-KR" altLang="en-US" sz="1477" b="1" dirty="0" err="1"/>
              <a:t>nm</a:t>
            </a:r>
            <a:endParaRPr lang="en-US" altLang="ko-KR" sz="1477" b="1" dirty="0"/>
          </a:p>
          <a:p>
            <a:pPr algn="ctr"/>
            <a:r>
              <a:rPr lang="en-US" altLang="ko-KR" sz="1477" b="1" dirty="0"/>
              <a:t>(~300nm)</a:t>
            </a:r>
            <a:endParaRPr lang="ko-KR" altLang="en-US" sz="1477" b="1" dirty="0"/>
          </a:p>
        </p:txBody>
      </p:sp>
      <p:sp>
        <p:nvSpPr>
          <p:cNvPr id="485" name="직사각형 484">
            <a:extLst>
              <a:ext uri="{FF2B5EF4-FFF2-40B4-BE49-F238E27FC236}">
                <a16:creationId xmlns:a16="http://schemas.microsoft.com/office/drawing/2014/main" xmlns="" id="{D7129745-8722-CBED-D51A-A66DA288EEC8}"/>
              </a:ext>
            </a:extLst>
          </p:cNvPr>
          <p:cNvSpPr/>
          <p:nvPr/>
        </p:nvSpPr>
        <p:spPr>
          <a:xfrm>
            <a:off x="484150" y="1137163"/>
            <a:ext cx="2588058" cy="580031"/>
          </a:xfrm>
          <a:prstGeom prst="rect">
            <a:avLst/>
          </a:prstGeom>
        </p:spPr>
        <p:txBody>
          <a:bodyPr wrap="square">
            <a:spAutoFit/>
          </a:bodyPr>
          <a:lstStyle/>
          <a:p>
            <a:pPr>
              <a:lnSpc>
                <a:spcPct val="150000"/>
              </a:lnSpc>
            </a:pPr>
            <a:r>
              <a:rPr lang="ko-KR" altLang="en-US" sz="1108" dirty="0"/>
              <a:t>* </a:t>
            </a:r>
            <a:r>
              <a:rPr lang="ja-JP" altLang="en-US" sz="1108" b="1" dirty="0"/>
              <a:t>バブル</a:t>
            </a:r>
            <a:r>
              <a:rPr lang="ko-KR" altLang="en-US" sz="1108" dirty="0"/>
              <a:t> (</a:t>
            </a:r>
            <a:r>
              <a:rPr lang="en-US" altLang="ko-KR" sz="1108" b="1" dirty="0"/>
              <a:t>Bubble</a:t>
            </a:r>
            <a:r>
              <a:rPr lang="ko-KR" altLang="en-US" sz="1108" dirty="0"/>
              <a:t>)</a:t>
            </a:r>
          </a:p>
          <a:p>
            <a:pPr>
              <a:lnSpc>
                <a:spcPct val="150000"/>
              </a:lnSpc>
            </a:pPr>
            <a:r>
              <a:rPr lang="en-US" altLang="ko-KR" sz="1108" dirty="0"/>
              <a:t>: </a:t>
            </a:r>
            <a:r>
              <a:rPr lang="ja-JP" altLang="en-US" sz="1108" dirty="0"/>
              <a:t>水中に気体空間</a:t>
            </a:r>
            <a:endParaRPr lang="ko-KR" altLang="en-US" sz="1108" dirty="0"/>
          </a:p>
        </p:txBody>
      </p:sp>
      <p:sp>
        <p:nvSpPr>
          <p:cNvPr id="486" name="직사각형 485">
            <a:extLst>
              <a:ext uri="{FF2B5EF4-FFF2-40B4-BE49-F238E27FC236}">
                <a16:creationId xmlns:a16="http://schemas.microsoft.com/office/drawing/2014/main" xmlns="" id="{96D247B8-1014-9AA7-BD39-F81C32319CEA}"/>
              </a:ext>
            </a:extLst>
          </p:cNvPr>
          <p:cNvSpPr/>
          <p:nvPr/>
        </p:nvSpPr>
        <p:spPr>
          <a:xfrm>
            <a:off x="714529" y="5632936"/>
            <a:ext cx="2029507" cy="579518"/>
          </a:xfrm>
          <a:prstGeom prst="rect">
            <a:avLst/>
          </a:prstGeom>
        </p:spPr>
        <p:txBody>
          <a:bodyPr wrap="square">
            <a:spAutoFit/>
          </a:bodyPr>
          <a:lstStyle/>
          <a:p>
            <a:pPr algn="ctr">
              <a:lnSpc>
                <a:spcPct val="150000"/>
              </a:lnSpc>
            </a:pPr>
            <a:r>
              <a:rPr lang="ja-JP" altLang="en-US" sz="1108" dirty="0"/>
              <a:t>上昇 </a:t>
            </a:r>
            <a:r>
              <a:rPr lang="en-US" altLang="ja-JP" sz="1108" dirty="0"/>
              <a:t>/ </a:t>
            </a:r>
            <a:r>
              <a:rPr lang="ja-JP" altLang="en-US" sz="1108" dirty="0"/>
              <a:t>表面での破裂</a:t>
            </a:r>
            <a:endParaRPr lang="en-US" altLang="ko-KR" sz="1108" dirty="0"/>
          </a:p>
          <a:p>
            <a:pPr algn="ctr">
              <a:lnSpc>
                <a:spcPct val="150000"/>
              </a:lnSpc>
            </a:pPr>
            <a:r>
              <a:rPr lang="en-US" altLang="ko-KR" sz="1108" b="1" dirty="0"/>
              <a:t>Rise and Burst</a:t>
            </a:r>
            <a:endParaRPr lang="ko-KR" altLang="en-US" sz="1108" b="1" dirty="0"/>
          </a:p>
        </p:txBody>
      </p:sp>
      <p:sp>
        <p:nvSpPr>
          <p:cNvPr id="487" name="직사각형 486">
            <a:extLst>
              <a:ext uri="{FF2B5EF4-FFF2-40B4-BE49-F238E27FC236}">
                <a16:creationId xmlns:a16="http://schemas.microsoft.com/office/drawing/2014/main" xmlns="" id="{42FF667B-6D00-2CBE-3946-90AE201EF246}"/>
              </a:ext>
            </a:extLst>
          </p:cNvPr>
          <p:cNvSpPr/>
          <p:nvPr/>
        </p:nvSpPr>
        <p:spPr>
          <a:xfrm>
            <a:off x="3557247" y="5632936"/>
            <a:ext cx="2029507" cy="579518"/>
          </a:xfrm>
          <a:prstGeom prst="rect">
            <a:avLst/>
          </a:prstGeom>
        </p:spPr>
        <p:txBody>
          <a:bodyPr wrap="square">
            <a:spAutoFit/>
          </a:bodyPr>
          <a:lstStyle/>
          <a:p>
            <a:pPr algn="ctr">
              <a:lnSpc>
                <a:spcPct val="150000"/>
              </a:lnSpc>
            </a:pPr>
            <a:r>
              <a:rPr lang="ja-JP" altLang="en-US" sz="1108" dirty="0"/>
              <a:t>徐々に上昇 </a:t>
            </a:r>
            <a:r>
              <a:rPr lang="en-US" altLang="ja-JP" sz="1108" dirty="0"/>
              <a:t>/ </a:t>
            </a:r>
            <a:r>
              <a:rPr lang="ja-JP" altLang="en-US" sz="1108" dirty="0"/>
              <a:t>表面で破裂</a:t>
            </a:r>
            <a:endParaRPr lang="en-US" altLang="ko-KR" sz="1108" dirty="0"/>
          </a:p>
          <a:p>
            <a:pPr algn="ctr">
              <a:lnSpc>
                <a:spcPct val="150000"/>
              </a:lnSpc>
            </a:pPr>
            <a:r>
              <a:rPr lang="en-US" altLang="ko-KR" sz="1108" b="1" dirty="0"/>
              <a:t>Slowly</a:t>
            </a:r>
            <a:r>
              <a:rPr lang="ko-KR" altLang="en-US" sz="1108" b="1" dirty="0"/>
              <a:t> </a:t>
            </a:r>
            <a:r>
              <a:rPr lang="en-US" altLang="ko-KR" sz="1108" b="1" dirty="0"/>
              <a:t>rise and Burst</a:t>
            </a:r>
            <a:endParaRPr lang="ko-KR" altLang="en-US" sz="1108" b="1" dirty="0"/>
          </a:p>
        </p:txBody>
      </p:sp>
      <p:sp>
        <p:nvSpPr>
          <p:cNvPr id="488" name="직사각형 487">
            <a:extLst>
              <a:ext uri="{FF2B5EF4-FFF2-40B4-BE49-F238E27FC236}">
                <a16:creationId xmlns:a16="http://schemas.microsoft.com/office/drawing/2014/main" xmlns="" id="{B1520AA4-26EA-47E4-262F-9FDCCB0C3548}"/>
              </a:ext>
            </a:extLst>
          </p:cNvPr>
          <p:cNvSpPr/>
          <p:nvPr/>
        </p:nvSpPr>
        <p:spPr>
          <a:xfrm>
            <a:off x="6219851" y="5632936"/>
            <a:ext cx="2465077" cy="835293"/>
          </a:xfrm>
          <a:prstGeom prst="rect">
            <a:avLst/>
          </a:prstGeom>
        </p:spPr>
        <p:txBody>
          <a:bodyPr wrap="square">
            <a:spAutoFit/>
          </a:bodyPr>
          <a:lstStyle/>
          <a:p>
            <a:pPr algn="ctr">
              <a:lnSpc>
                <a:spcPct val="150000"/>
              </a:lnSpc>
            </a:pPr>
            <a:r>
              <a:rPr lang="ja-JP" altLang="en-US" sz="1108" dirty="0"/>
              <a:t>ブラウン運動 </a:t>
            </a:r>
            <a:r>
              <a:rPr lang="en-US" altLang="ja-JP" sz="1108" dirty="0"/>
              <a:t>/ </a:t>
            </a:r>
            <a:r>
              <a:rPr lang="ja-JP" altLang="en-US" sz="1108" dirty="0"/>
              <a:t>水分子の全体的なランダム移動</a:t>
            </a:r>
            <a:endParaRPr lang="en-US" altLang="ko-KR" sz="1108" dirty="0"/>
          </a:p>
          <a:p>
            <a:pPr algn="ctr">
              <a:lnSpc>
                <a:spcPct val="150000"/>
              </a:lnSpc>
            </a:pPr>
            <a:r>
              <a:rPr lang="en-US" altLang="ko-KR" sz="1108" b="1" dirty="0"/>
              <a:t>Brownian</a:t>
            </a:r>
            <a:r>
              <a:rPr lang="ko-KR" altLang="en-US" sz="1108" b="1" dirty="0"/>
              <a:t> </a:t>
            </a:r>
            <a:r>
              <a:rPr lang="en-US" altLang="ko-KR" sz="1108" b="1" dirty="0"/>
              <a:t>Motion</a:t>
            </a:r>
            <a:endParaRPr lang="ko-KR" altLang="en-US" sz="1108" b="1" dirty="0"/>
          </a:p>
        </p:txBody>
      </p:sp>
      <p:sp>
        <p:nvSpPr>
          <p:cNvPr id="489" name="직사각형 488">
            <a:extLst>
              <a:ext uri="{FF2B5EF4-FFF2-40B4-BE49-F238E27FC236}">
                <a16:creationId xmlns:a16="http://schemas.microsoft.com/office/drawing/2014/main" xmlns="" id="{0F4DA087-8C3F-58F9-0EE9-CA75C54A9672}"/>
              </a:ext>
            </a:extLst>
          </p:cNvPr>
          <p:cNvSpPr/>
          <p:nvPr/>
        </p:nvSpPr>
        <p:spPr>
          <a:xfrm>
            <a:off x="6158361" y="1062669"/>
            <a:ext cx="2588058" cy="835806"/>
          </a:xfrm>
          <a:prstGeom prst="rect">
            <a:avLst/>
          </a:prstGeom>
        </p:spPr>
        <p:txBody>
          <a:bodyPr wrap="square">
            <a:spAutoFit/>
          </a:bodyPr>
          <a:lstStyle/>
          <a:p>
            <a:pPr algn="ctr">
              <a:lnSpc>
                <a:spcPct val="150000"/>
              </a:lnSpc>
            </a:pPr>
            <a:r>
              <a:rPr lang="ja-JP" altLang="en-US" sz="1108" dirty="0"/>
              <a:t>広範囲で均一なガス（空気）分布効率的な換気（移動）が可能長時間の維持効果</a:t>
            </a:r>
            <a:endParaRPr lang="ko-KR" altLang="en-US" sz="1108" dirty="0"/>
          </a:p>
        </p:txBody>
      </p:sp>
      <p:grpSp>
        <p:nvGrpSpPr>
          <p:cNvPr id="498" name="그래픽 491">
            <a:extLst>
              <a:ext uri="{FF2B5EF4-FFF2-40B4-BE49-F238E27FC236}">
                <a16:creationId xmlns:a16="http://schemas.microsoft.com/office/drawing/2014/main" xmlns="" id="{8D70A289-B97B-E5A8-BA5A-4FEE05590942}"/>
              </a:ext>
            </a:extLst>
          </p:cNvPr>
          <p:cNvGrpSpPr/>
          <p:nvPr/>
        </p:nvGrpSpPr>
        <p:grpSpPr>
          <a:xfrm>
            <a:off x="3855645" y="861901"/>
            <a:ext cx="1560335" cy="962795"/>
            <a:chOff x="3543417" y="853367"/>
            <a:chExt cx="1475477" cy="910434"/>
          </a:xfrm>
        </p:grpSpPr>
        <p:pic>
          <p:nvPicPr>
            <p:cNvPr id="499" name="그림 498">
              <a:extLst>
                <a:ext uri="{FF2B5EF4-FFF2-40B4-BE49-F238E27FC236}">
                  <a16:creationId xmlns:a16="http://schemas.microsoft.com/office/drawing/2014/main" xmlns="" id="{CCEC756D-57E2-B96F-6976-8070F9F39047}"/>
                </a:ext>
              </a:extLst>
            </p:cNvPr>
            <p:cNvPicPr>
              <a:picLocks noChangeAspect="1"/>
            </p:cNvPicPr>
            <p:nvPr/>
          </p:nvPicPr>
          <p:blipFill>
            <a:blip r:embed="rId2" cstate="print"/>
            <a:stretch>
              <a:fillRect/>
            </a:stretch>
          </p:blipFill>
          <p:spPr>
            <a:xfrm>
              <a:off x="3762135" y="985363"/>
              <a:ext cx="704632" cy="778438"/>
            </a:xfrm>
            <a:custGeom>
              <a:avLst/>
              <a:gdLst>
                <a:gd name="connsiteX0" fmla="*/ -469 w 704632"/>
                <a:gd name="connsiteY0" fmla="*/ -512 h 778438"/>
                <a:gd name="connsiteX1" fmla="*/ 704164 w 704632"/>
                <a:gd name="connsiteY1" fmla="*/ -512 h 778438"/>
                <a:gd name="connsiteX2" fmla="*/ 704164 w 704632"/>
                <a:gd name="connsiteY2" fmla="*/ 777926 h 778438"/>
                <a:gd name="connsiteX3" fmla="*/ -469 w 704632"/>
                <a:gd name="connsiteY3" fmla="*/ 777926 h 778438"/>
              </a:gdLst>
              <a:ahLst/>
              <a:cxnLst>
                <a:cxn ang="0">
                  <a:pos x="connsiteX0" y="connsiteY0"/>
                </a:cxn>
                <a:cxn ang="0">
                  <a:pos x="connsiteX1" y="connsiteY1"/>
                </a:cxn>
                <a:cxn ang="0">
                  <a:pos x="connsiteX2" y="connsiteY2"/>
                </a:cxn>
                <a:cxn ang="0">
                  <a:pos x="connsiteX3" y="connsiteY3"/>
                </a:cxn>
              </a:cxnLst>
              <a:rect l="l" t="t" r="r" b="b"/>
              <a:pathLst>
                <a:path w="704632" h="778438">
                  <a:moveTo>
                    <a:pt x="-469" y="-512"/>
                  </a:moveTo>
                  <a:lnTo>
                    <a:pt x="704164" y="-512"/>
                  </a:lnTo>
                  <a:lnTo>
                    <a:pt x="704164" y="777926"/>
                  </a:lnTo>
                  <a:lnTo>
                    <a:pt x="-469" y="777926"/>
                  </a:lnTo>
                  <a:close/>
                </a:path>
              </a:pathLst>
            </a:custGeom>
          </p:spPr>
        </p:pic>
        <p:sp>
          <p:nvSpPr>
            <p:cNvPr id="500" name="자유형: 도형 499">
              <a:extLst>
                <a:ext uri="{FF2B5EF4-FFF2-40B4-BE49-F238E27FC236}">
                  <a16:creationId xmlns:a16="http://schemas.microsoft.com/office/drawing/2014/main" xmlns="" id="{C7EBF5B9-4C72-2C08-1141-F1904FB002F6}"/>
                </a:ext>
              </a:extLst>
            </p:cNvPr>
            <p:cNvSpPr/>
            <p:nvPr/>
          </p:nvSpPr>
          <p:spPr>
            <a:xfrm>
              <a:off x="4230288" y="978385"/>
              <a:ext cx="294132" cy="112966"/>
            </a:xfrm>
            <a:custGeom>
              <a:avLst/>
              <a:gdLst>
                <a:gd name="connsiteX0" fmla="*/ 0 w 294132"/>
                <a:gd name="connsiteY0" fmla="*/ 0 h 112966"/>
                <a:gd name="connsiteX1" fmla="*/ 294132 w 294132"/>
                <a:gd name="connsiteY1" fmla="*/ 0 h 112966"/>
                <a:gd name="connsiteX2" fmla="*/ 294132 w 294132"/>
                <a:gd name="connsiteY2" fmla="*/ 112966 h 112966"/>
                <a:gd name="connsiteX3" fmla="*/ 0 w 294132"/>
                <a:gd name="connsiteY3" fmla="*/ 112966 h 112966"/>
              </a:gdLst>
              <a:ahLst/>
              <a:cxnLst>
                <a:cxn ang="0">
                  <a:pos x="connsiteX0" y="connsiteY0"/>
                </a:cxn>
                <a:cxn ang="0">
                  <a:pos x="connsiteX1" y="connsiteY1"/>
                </a:cxn>
                <a:cxn ang="0">
                  <a:pos x="connsiteX2" y="connsiteY2"/>
                </a:cxn>
                <a:cxn ang="0">
                  <a:pos x="connsiteX3" y="connsiteY3"/>
                </a:cxn>
              </a:cxnLst>
              <a:rect l="l" t="t" r="r" b="b"/>
              <a:pathLst>
                <a:path w="294132" h="112966">
                  <a:moveTo>
                    <a:pt x="0" y="0"/>
                  </a:moveTo>
                  <a:lnTo>
                    <a:pt x="294132" y="0"/>
                  </a:lnTo>
                  <a:lnTo>
                    <a:pt x="294132" y="112966"/>
                  </a:lnTo>
                  <a:lnTo>
                    <a:pt x="0" y="112966"/>
                  </a:lnTo>
                  <a:close/>
                </a:path>
              </a:pathLst>
            </a:custGeom>
            <a:solidFill>
              <a:srgbClr val="FFFFFF"/>
            </a:solidFill>
            <a:ln w="9525" cap="flat">
              <a:noFill/>
              <a:prstDash val="solid"/>
              <a:miter/>
            </a:ln>
          </p:spPr>
          <p:txBody>
            <a:bodyPr rtlCol="0" anchor="ctr"/>
            <a:lstStyle/>
            <a:p>
              <a:endParaRPr lang="ko-KR" altLang="en-US" sz="1662"/>
            </a:p>
          </p:txBody>
        </p:sp>
        <p:sp>
          <p:nvSpPr>
            <p:cNvPr id="501" name="TextBox 500">
              <a:extLst>
                <a:ext uri="{FF2B5EF4-FFF2-40B4-BE49-F238E27FC236}">
                  <a16:creationId xmlns:a16="http://schemas.microsoft.com/office/drawing/2014/main" xmlns="" id="{16E1EBDD-523E-AAB3-DC14-B7020A89FF4E}"/>
                </a:ext>
              </a:extLst>
            </p:cNvPr>
            <p:cNvSpPr txBox="1"/>
            <p:nvPr/>
          </p:nvSpPr>
          <p:spPr>
            <a:xfrm>
              <a:off x="4307669" y="853367"/>
              <a:ext cx="711225" cy="393205"/>
            </a:xfrm>
            <a:prstGeom prst="rect">
              <a:avLst/>
            </a:prstGeom>
            <a:noFill/>
          </p:spPr>
          <p:txBody>
            <a:bodyPr wrap="none" rtlCol="0">
              <a:spAutoFit/>
            </a:bodyPr>
            <a:lstStyle/>
            <a:p>
              <a:pPr algn="ctr">
                <a:lnSpc>
                  <a:spcPct val="150000"/>
                </a:lnSpc>
              </a:pPr>
              <a:r>
                <a:rPr lang="ja-JP" altLang="en-US" sz="738" dirty="0">
                  <a:ln/>
                  <a:solidFill>
                    <a:srgbClr val="284E96"/>
                  </a:solidFill>
                  <a:latin typeface="맑은 고딕"/>
                  <a:ea typeface="맑은 고딕"/>
                  <a:sym typeface="맑은 고딕"/>
                </a:rPr>
                <a:t>ナノバブル装</a:t>
              </a:r>
              <a:endParaRPr lang="en-US" altLang="ko-KR" sz="738" dirty="0">
                <a:ln/>
                <a:solidFill>
                  <a:srgbClr val="284E96"/>
                </a:solidFill>
                <a:latin typeface="맑은 고딕"/>
                <a:ea typeface="맑은 고딕"/>
                <a:sym typeface="맑은 고딕"/>
              </a:endParaRPr>
            </a:p>
            <a:p>
              <a:pPr algn="ctr">
                <a:lnSpc>
                  <a:spcPct val="150000"/>
                </a:lnSpc>
              </a:pPr>
              <a:r>
                <a:rPr lang="ja-JP" altLang="en-US" sz="738" dirty="0"/>
                <a:t>微小浸透</a:t>
              </a:r>
              <a:endParaRPr lang="ko-KR" altLang="en-US" sz="738" dirty="0">
                <a:ln/>
                <a:solidFill>
                  <a:srgbClr val="284E96"/>
                </a:solidFill>
                <a:latin typeface="맑은 고딕"/>
                <a:ea typeface="맑은 고딕"/>
                <a:sym typeface="맑은 고딕"/>
              </a:endParaRPr>
            </a:p>
          </p:txBody>
        </p:sp>
        <p:sp>
          <p:nvSpPr>
            <p:cNvPr id="502" name="자유형: 도형 501">
              <a:extLst>
                <a:ext uri="{FF2B5EF4-FFF2-40B4-BE49-F238E27FC236}">
                  <a16:creationId xmlns:a16="http://schemas.microsoft.com/office/drawing/2014/main" xmlns="" id="{782B8340-F0D4-8390-5A79-EF79221B3AD1}"/>
                </a:ext>
              </a:extLst>
            </p:cNvPr>
            <p:cNvSpPr/>
            <p:nvPr/>
          </p:nvSpPr>
          <p:spPr>
            <a:xfrm>
              <a:off x="3813665" y="1012865"/>
              <a:ext cx="247650" cy="247650"/>
            </a:xfrm>
            <a:custGeom>
              <a:avLst/>
              <a:gdLst>
                <a:gd name="connsiteX0" fmla="*/ 247650 w 247650"/>
                <a:gd name="connsiteY0" fmla="*/ 123825 h 247650"/>
                <a:gd name="connsiteX1" fmla="*/ 123825 w 247650"/>
                <a:gd name="connsiteY1" fmla="*/ 247650 h 247650"/>
                <a:gd name="connsiteX2" fmla="*/ 0 w 247650"/>
                <a:gd name="connsiteY2" fmla="*/ 123825 h 247650"/>
                <a:gd name="connsiteX3" fmla="*/ 123825 w 247650"/>
                <a:gd name="connsiteY3" fmla="*/ 0 h 247650"/>
                <a:gd name="connsiteX4" fmla="*/ 247650 w 247650"/>
                <a:gd name="connsiteY4" fmla="*/ 123825 h 247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 h="247650">
                  <a:moveTo>
                    <a:pt x="247650" y="123825"/>
                  </a:moveTo>
                  <a:cubicBezTo>
                    <a:pt x="247650" y="192215"/>
                    <a:pt x="192215" y="247650"/>
                    <a:pt x="123825" y="247650"/>
                  </a:cubicBezTo>
                  <a:cubicBezTo>
                    <a:pt x="55435" y="247650"/>
                    <a:pt x="0" y="192215"/>
                    <a:pt x="0" y="123825"/>
                  </a:cubicBezTo>
                  <a:cubicBezTo>
                    <a:pt x="0" y="55436"/>
                    <a:pt x="55435" y="0"/>
                    <a:pt x="123825" y="0"/>
                  </a:cubicBezTo>
                  <a:cubicBezTo>
                    <a:pt x="192119" y="-95"/>
                    <a:pt x="247650" y="55340"/>
                    <a:pt x="247650" y="123825"/>
                  </a:cubicBezTo>
                  <a:close/>
                </a:path>
              </a:pathLst>
            </a:custGeom>
            <a:solidFill>
              <a:srgbClr val="C1CDD3"/>
            </a:solidFill>
            <a:ln w="9525" cap="flat">
              <a:noFill/>
              <a:prstDash val="solid"/>
              <a:miter/>
            </a:ln>
          </p:spPr>
          <p:txBody>
            <a:bodyPr rtlCol="0" anchor="ctr"/>
            <a:lstStyle/>
            <a:p>
              <a:endParaRPr lang="ko-KR" altLang="en-US" sz="1662"/>
            </a:p>
          </p:txBody>
        </p:sp>
        <p:sp>
          <p:nvSpPr>
            <p:cNvPr id="503" name="TextBox 502">
              <a:extLst>
                <a:ext uri="{FF2B5EF4-FFF2-40B4-BE49-F238E27FC236}">
                  <a16:creationId xmlns:a16="http://schemas.microsoft.com/office/drawing/2014/main" xmlns="" id="{5D5CC47B-9264-A84C-4B9E-B22F3BB4843C}"/>
                </a:ext>
              </a:extLst>
            </p:cNvPr>
            <p:cNvSpPr txBox="1"/>
            <p:nvPr/>
          </p:nvSpPr>
          <p:spPr>
            <a:xfrm>
              <a:off x="3543417" y="853367"/>
              <a:ext cx="800659" cy="302073"/>
            </a:xfrm>
            <a:prstGeom prst="rect">
              <a:avLst/>
            </a:prstGeom>
            <a:noFill/>
          </p:spPr>
          <p:txBody>
            <a:bodyPr wrap="none" rtlCol="0">
              <a:spAutoFit/>
            </a:bodyPr>
            <a:lstStyle/>
            <a:p>
              <a:pPr algn="ctr"/>
              <a:r>
                <a:rPr lang="ja-JP" altLang="en-US" sz="738" dirty="0">
                  <a:ln/>
                  <a:solidFill>
                    <a:srgbClr val="000000"/>
                  </a:solidFill>
                  <a:latin typeface="맑은 고딕"/>
                  <a:ea typeface="맑은 고딕"/>
                  <a:sym typeface="맑은 고딕"/>
                </a:rPr>
                <a:t>マイクロバブル</a:t>
              </a:r>
              <a:endParaRPr lang="en-US" altLang="ko-KR" sz="738" dirty="0">
                <a:ln/>
                <a:solidFill>
                  <a:srgbClr val="000000"/>
                </a:solidFill>
                <a:latin typeface="맑은 고딕"/>
                <a:ea typeface="맑은 고딕"/>
                <a:sym typeface="맑은 고딕"/>
              </a:endParaRPr>
            </a:p>
            <a:p>
              <a:pPr algn="ctr"/>
              <a:endParaRPr lang="ko-KR" altLang="en-US" sz="738" dirty="0">
                <a:ln/>
                <a:solidFill>
                  <a:srgbClr val="000000"/>
                </a:solidFill>
                <a:latin typeface="맑은 고딕"/>
                <a:ea typeface="맑은 고딕"/>
                <a:sym typeface="맑은 고딕"/>
              </a:endParaRPr>
            </a:p>
          </p:txBody>
        </p:sp>
        <p:sp>
          <p:nvSpPr>
            <p:cNvPr id="505" name="자유형: 도형 504">
              <a:extLst>
                <a:ext uri="{FF2B5EF4-FFF2-40B4-BE49-F238E27FC236}">
                  <a16:creationId xmlns:a16="http://schemas.microsoft.com/office/drawing/2014/main" xmlns="" id="{702F80EB-2DC4-E325-F387-5EEEDA82A0D4}"/>
                </a:ext>
              </a:extLst>
            </p:cNvPr>
            <p:cNvSpPr/>
            <p:nvPr/>
          </p:nvSpPr>
          <p:spPr>
            <a:xfrm>
              <a:off x="4192950" y="1042298"/>
              <a:ext cx="229552" cy="58674"/>
            </a:xfrm>
            <a:custGeom>
              <a:avLst/>
              <a:gdLst>
                <a:gd name="connsiteX0" fmla="*/ 0 w 229552"/>
                <a:gd name="connsiteY0" fmla="*/ 58674 h 58674"/>
                <a:gd name="connsiteX1" fmla="*/ 229553 w 229552"/>
                <a:gd name="connsiteY1" fmla="*/ 0 h 58674"/>
              </a:gdLst>
              <a:ahLst/>
              <a:cxnLst>
                <a:cxn ang="0">
                  <a:pos x="connsiteX0" y="connsiteY0"/>
                </a:cxn>
                <a:cxn ang="0">
                  <a:pos x="connsiteX1" y="connsiteY1"/>
                </a:cxn>
              </a:cxnLst>
              <a:rect l="l" t="t" r="r" b="b"/>
              <a:pathLst>
                <a:path w="229552" h="58674">
                  <a:moveTo>
                    <a:pt x="0" y="58674"/>
                  </a:moveTo>
                  <a:lnTo>
                    <a:pt x="229553" y="0"/>
                  </a:lnTo>
                </a:path>
              </a:pathLst>
            </a:custGeom>
            <a:ln w="9525" cap="flat">
              <a:solidFill>
                <a:srgbClr val="000000"/>
              </a:solidFill>
              <a:prstDash val="solid"/>
              <a:miter/>
            </a:ln>
          </p:spPr>
          <p:txBody>
            <a:bodyPr rtlCol="0" anchor="ctr"/>
            <a:lstStyle/>
            <a:p>
              <a:endParaRPr lang="ko-KR" altLang="en-US" sz="1662"/>
            </a:p>
          </p:txBody>
        </p:sp>
        <p:sp>
          <p:nvSpPr>
            <p:cNvPr id="506" name="자유형: 도형 505">
              <a:extLst>
                <a:ext uri="{FF2B5EF4-FFF2-40B4-BE49-F238E27FC236}">
                  <a16:creationId xmlns:a16="http://schemas.microsoft.com/office/drawing/2014/main" xmlns="" id="{2E04EA57-B5FB-3E44-5EF7-034DFDBAC260}"/>
                </a:ext>
              </a:extLst>
            </p:cNvPr>
            <p:cNvSpPr/>
            <p:nvPr/>
          </p:nvSpPr>
          <p:spPr>
            <a:xfrm>
              <a:off x="4351351" y="1042298"/>
              <a:ext cx="67532" cy="84105"/>
            </a:xfrm>
            <a:custGeom>
              <a:avLst/>
              <a:gdLst>
                <a:gd name="connsiteX0" fmla="*/ 0 w 67532"/>
                <a:gd name="connsiteY0" fmla="*/ 84106 h 84105"/>
                <a:gd name="connsiteX1" fmla="*/ 67532 w 67532"/>
                <a:gd name="connsiteY1" fmla="*/ 0 h 84105"/>
              </a:gdLst>
              <a:ahLst/>
              <a:cxnLst>
                <a:cxn ang="0">
                  <a:pos x="connsiteX0" y="connsiteY0"/>
                </a:cxn>
                <a:cxn ang="0">
                  <a:pos x="connsiteX1" y="connsiteY1"/>
                </a:cxn>
              </a:cxnLst>
              <a:rect l="l" t="t" r="r" b="b"/>
              <a:pathLst>
                <a:path w="67532" h="84105">
                  <a:moveTo>
                    <a:pt x="0" y="84106"/>
                  </a:moveTo>
                  <a:lnTo>
                    <a:pt x="67532" y="0"/>
                  </a:lnTo>
                </a:path>
              </a:pathLst>
            </a:custGeom>
            <a:ln w="9525" cap="flat">
              <a:solidFill>
                <a:srgbClr val="000000"/>
              </a:solidFill>
              <a:prstDash val="solid"/>
              <a:miter/>
            </a:ln>
          </p:spPr>
          <p:txBody>
            <a:bodyPr rtlCol="0" anchor="ctr"/>
            <a:lstStyle/>
            <a:p>
              <a:endParaRPr lang="ko-KR" altLang="en-US" sz="1662"/>
            </a:p>
          </p:txBody>
        </p:sp>
      </p:grpSp>
    </p:spTree>
    <p:extLst>
      <p:ext uri="{BB962C8B-B14F-4D97-AF65-F5344CB8AC3E}">
        <p14:creationId xmlns:p14="http://schemas.microsoft.com/office/powerpoint/2010/main" xmlns="" val="88557362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1148</TotalTime>
  <Words>857</Words>
  <Application>Microsoft Office PowerPoint</Application>
  <PresentationFormat>画面に合わせる (4:3)</PresentationFormat>
  <Paragraphs>236</Paragraphs>
  <Slides>12</Slides>
  <Notes>0</Notes>
  <HiddenSlides>0</HiddenSlides>
  <MMClips>0</MMClips>
  <ScaleCrop>false</ScaleCrop>
  <HeadingPairs>
    <vt:vector size="4" baseType="variant">
      <vt:variant>
        <vt:lpstr>テーマ</vt:lpstr>
      </vt:variant>
      <vt:variant>
        <vt:i4>1</vt:i4>
      </vt:variant>
      <vt:variant>
        <vt:lpstr>スライド タイトル</vt:lpstr>
      </vt:variant>
      <vt:variant>
        <vt:i4>12</vt:i4>
      </vt:variant>
    </vt:vector>
  </HeadingPairs>
  <TitlesOfParts>
    <vt:vector size="13" baseType="lpstr">
      <vt:lpstr>Office テーマ</vt:lpstr>
      <vt:lpstr>スライド 1</vt:lpstr>
      <vt:lpstr>スライド 2</vt:lpstr>
      <vt:lpstr>スライド 3</vt:lpstr>
      <vt:lpstr>スライド 4</vt:lpstr>
      <vt:lpstr>スライド 5</vt:lpstr>
      <vt:lpstr>スライド 6</vt:lpstr>
      <vt:lpstr>スライド 7</vt:lpstr>
      <vt:lpstr>スライド 8</vt:lpstr>
      <vt:lpstr>スライド 9</vt:lpstr>
      <vt:lpstr>スライド 10</vt:lpstr>
      <vt:lpstr>スライド 11</vt:lpstr>
      <vt:lpstr>スライド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敦政 佐藤</dc:creator>
  <cp:lastModifiedBy>KIMNAMI</cp:lastModifiedBy>
  <cp:revision>23</cp:revision>
  <dcterms:created xsi:type="dcterms:W3CDTF">2025-07-02T02:40:34Z</dcterms:created>
  <dcterms:modified xsi:type="dcterms:W3CDTF">2025-10-13T12:04:33Z</dcterms:modified>
</cp:coreProperties>
</file>